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3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Рефлекс</a:t>
            </a:r>
            <a:r>
              <a:rPr lang="uk-UA" sz="9600" dirty="0" smtClean="0">
                <a:solidFill>
                  <a:schemeClr val="bg1"/>
                </a:solidFill>
              </a:rPr>
              <a:t>і</a:t>
            </a:r>
            <a:r>
              <a:rPr lang="ru-RU" sz="9600" dirty="0" smtClean="0">
                <a:solidFill>
                  <a:schemeClr val="bg1"/>
                </a:solidFill>
              </a:rPr>
              <a:t>я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572560" cy="5715040"/>
          </a:xfrm>
        </p:spPr>
        <p:txBody>
          <a:bodyPr>
            <a:normAutofit fontScale="55000" lnSpcReduction="2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5400" dirty="0" smtClean="0">
                <a:solidFill>
                  <a:srgbClr val="FFFF00"/>
                </a:solidFill>
              </a:rPr>
              <a:t>Дайте відповіді на наступні запитання</a:t>
            </a:r>
          </a:p>
          <a:p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uk-UA" sz="15400" dirty="0" smtClean="0">
                <a:solidFill>
                  <a:srgbClr val="FF0000"/>
                </a:solidFill>
              </a:rPr>
              <a:t>1)Сьогодні на занятті я дізнався про…</a:t>
            </a:r>
            <a:r>
              <a:rPr lang="ru-RU" sz="10300" dirty="0" smtClean="0">
                <a:solidFill>
                  <a:srgbClr val="FF0000"/>
                </a:solidFill>
              </a:rPr>
              <a:t/>
            </a:r>
            <a:br>
              <a:rPr lang="ru-RU" sz="10300" dirty="0" smtClean="0">
                <a:solidFill>
                  <a:srgbClr val="FF0000"/>
                </a:solidFill>
              </a:rPr>
            </a:br>
            <a:endParaRPr lang="uk-UA" sz="10300" dirty="0" smtClean="0">
              <a:solidFill>
                <a:srgbClr val="FF0000"/>
              </a:solidFill>
            </a:endParaRP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572560" cy="5715040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5400" dirty="0" smtClean="0">
                <a:solidFill>
                  <a:srgbClr val="FF0000"/>
                </a:solidFill>
              </a:rPr>
              <a:t>Дайте відповіді на наступні запитання</a:t>
            </a:r>
          </a:p>
          <a:p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uk-UA" sz="6000" dirty="0" smtClean="0"/>
              <a:t> </a:t>
            </a:r>
            <a:r>
              <a:rPr lang="uk-UA" sz="8500" dirty="0" smtClean="0">
                <a:solidFill>
                  <a:srgbClr val="FF3399"/>
                </a:solidFill>
              </a:rPr>
              <a:t>2) Найбільш цікавим для мене було… </a:t>
            </a:r>
            <a:r>
              <a:rPr lang="ru-RU" sz="10300" dirty="0" smtClean="0">
                <a:solidFill>
                  <a:srgbClr val="FF0000"/>
                </a:solidFill>
              </a:rPr>
              <a:t/>
            </a:r>
            <a:br>
              <a:rPr lang="ru-RU" sz="10300" dirty="0" smtClean="0">
                <a:solidFill>
                  <a:srgbClr val="FF0000"/>
                </a:solidFill>
              </a:rPr>
            </a:br>
            <a:endParaRPr lang="uk-UA" sz="10300" dirty="0" smtClean="0">
              <a:solidFill>
                <a:srgbClr val="FF0000"/>
              </a:solidFill>
            </a:endParaRP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572560" cy="57150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5400" dirty="0" smtClean="0">
                <a:solidFill>
                  <a:srgbClr val="FF0000"/>
                </a:solidFill>
              </a:rPr>
              <a:t>Дайте відповіді на наступні запитання</a:t>
            </a:r>
          </a:p>
          <a:p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uk-UA" sz="6000" dirty="0" smtClean="0">
                <a:solidFill>
                  <a:srgbClr val="00B050"/>
                </a:solidFill>
              </a:rPr>
              <a:t> </a:t>
            </a:r>
            <a:r>
              <a:rPr lang="uk-UA" sz="5400" dirty="0" smtClean="0">
                <a:solidFill>
                  <a:srgbClr val="00B050"/>
                </a:solidFill>
              </a:rPr>
              <a:t>3) Я намагався…</a:t>
            </a:r>
            <a:endParaRPr lang="uk-UA" sz="10300" dirty="0" smtClean="0">
              <a:solidFill>
                <a:srgbClr val="00B050"/>
              </a:solidFill>
            </a:endParaRP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572560" cy="5715040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5400" dirty="0" smtClean="0">
                <a:solidFill>
                  <a:srgbClr val="FF0000"/>
                </a:solidFill>
              </a:rPr>
              <a:t>Дайте відповіді на наступні запитання</a:t>
            </a:r>
          </a:p>
          <a:p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9500" dirty="0" smtClean="0">
                <a:solidFill>
                  <a:schemeClr val="bg1"/>
                </a:solidFill>
              </a:rPr>
              <a:t>4)</a:t>
            </a:r>
            <a:r>
              <a:rPr lang="uk-UA" sz="9500" dirty="0" smtClean="0">
                <a:solidFill>
                  <a:schemeClr val="bg1"/>
                </a:solidFill>
              </a:rPr>
              <a:t>Я зрозумів, що… </a:t>
            </a:r>
            <a:r>
              <a:rPr lang="ru-RU" sz="10300" dirty="0" smtClean="0">
                <a:solidFill>
                  <a:srgbClr val="FF0000"/>
                </a:solidFill>
              </a:rPr>
              <a:t/>
            </a:r>
            <a:br>
              <a:rPr lang="ru-RU" sz="10300" dirty="0" smtClean="0">
                <a:solidFill>
                  <a:srgbClr val="FF0000"/>
                </a:solidFill>
              </a:rPr>
            </a:br>
            <a:endParaRPr lang="uk-UA" sz="10300" dirty="0" smtClean="0">
              <a:solidFill>
                <a:srgbClr val="FF0000"/>
              </a:solidFill>
            </a:endParaRP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533400"/>
            <a:ext cx="7257854" cy="2868168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572560" cy="571504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5400" dirty="0" smtClean="0">
                <a:solidFill>
                  <a:srgbClr val="FF0000"/>
                </a:solidFill>
              </a:rPr>
              <a:t>Дайте відповіді на наступні запитання</a:t>
            </a:r>
          </a:p>
          <a:p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FFFF00"/>
                </a:solidFill>
              </a:rPr>
              <a:t>5)</a:t>
            </a:r>
            <a:r>
              <a:rPr lang="uk-UA" sz="6000" dirty="0" smtClean="0">
                <a:solidFill>
                  <a:srgbClr val="FFFF00"/>
                </a:solidFill>
              </a:rPr>
              <a:t>Заняття запам’яталось мені тим, що…</a:t>
            </a:r>
            <a:endParaRPr lang="uk-UA" sz="10300" dirty="0" smtClean="0">
              <a:solidFill>
                <a:srgbClr val="FFFF00"/>
              </a:solidFill>
            </a:endParaRP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Рефлексія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Рефлексія</dc:title>
  <cp:lastModifiedBy>Admin</cp:lastModifiedBy>
  <cp:revision>2</cp:revision>
  <dcterms:modified xsi:type="dcterms:W3CDTF">2014-12-02T08:48:29Z</dcterms:modified>
</cp:coreProperties>
</file>