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Layout+xml" PartName="/ppt/slideLayouts/slideLayout7.xml"/>
  <Override ContentType="application/vnd.openxmlformats-officedocument.presentationml.notesSlide+xml" PartName="/ppt/notesSlides/notesSlide1.xml"/>
  <Default ContentType="image/png" Extension="png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theme+xml" PartName="/ppt/theme/theme2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0"/>
  </p:notesMasterIdLst>
  <p:sldIdLst>
    <p:sldId id="265" r:id="rId2"/>
    <p:sldId id="264" r:id="rId3"/>
    <p:sldId id="263" r:id="rId4"/>
    <p:sldId id="266" r:id="rId5"/>
    <p:sldId id="257" r:id="rId6"/>
    <p:sldId id="288" r:id="rId7"/>
    <p:sldId id="289" r:id="rId8"/>
    <p:sldId id="267" r:id="rId9"/>
    <p:sldId id="268" r:id="rId10"/>
    <p:sldId id="270" r:id="rId11"/>
    <p:sldId id="269" r:id="rId12"/>
    <p:sldId id="273" r:id="rId13"/>
    <p:sldId id="271" r:id="rId14"/>
    <p:sldId id="274" r:id="rId15"/>
    <p:sldId id="272" r:id="rId16"/>
    <p:sldId id="275" r:id="rId17"/>
    <p:sldId id="276" r:id="rId18"/>
    <p:sldId id="278" r:id="rId19"/>
    <p:sldId id="277" r:id="rId20"/>
    <p:sldId id="279" r:id="rId21"/>
    <p:sldId id="282" r:id="rId22"/>
    <p:sldId id="281" r:id="rId23"/>
    <p:sldId id="280" r:id="rId24"/>
    <p:sldId id="283" r:id="rId25"/>
    <p:sldId id="284" r:id="rId26"/>
    <p:sldId id="286" r:id="rId27"/>
    <p:sldId id="285" r:id="rId28"/>
    <p:sldId id="287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296" autoAdjust="0"/>
    <p:restoredTop sz="94660"/>
  </p:normalViewPr>
  <p:slideViewPr>
    <p:cSldViewPr>
      <p:cViewPr varScale="1">
        <p:scale>
          <a:sx n="83" d="100"/>
          <a:sy n="83" d="100"/>
        </p:scale>
        <p:origin x="-17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F4B5EA-4F8A-42D3-AC8C-0AE357729325}" type="datetimeFigureOut">
              <a:rPr lang="ru-RU" smtClean="0"/>
              <a:pPr/>
              <a:t>30.11.2014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65549-106B-46BA-ADD1-616C06A2932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65549-106B-46BA-ADD1-616C06A29329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7E62F-8780-4641-8A63-05B001F28EFC}" type="datetimeFigureOut">
              <a:rPr lang="ru-RU" smtClean="0"/>
              <a:pPr/>
              <a:t>30.11.2014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BB06F-0799-46F4-9CA5-E09EA08D5C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7E62F-8780-4641-8A63-05B001F28EFC}" type="datetimeFigureOut">
              <a:rPr lang="ru-RU" smtClean="0"/>
              <a:pPr/>
              <a:t>30.11.2014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BB06F-0799-46F4-9CA5-E09EA08D5C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7E62F-8780-4641-8A63-05B001F28EFC}" type="datetimeFigureOut">
              <a:rPr lang="ru-RU" smtClean="0"/>
              <a:pPr/>
              <a:t>30.11.2014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BB06F-0799-46F4-9CA5-E09EA08D5C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7E62F-8780-4641-8A63-05B001F28EFC}" type="datetimeFigureOut">
              <a:rPr lang="ru-RU" smtClean="0"/>
              <a:pPr/>
              <a:t>30.11.2014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BB06F-0799-46F4-9CA5-E09EA08D5C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7E62F-8780-4641-8A63-05B001F28EFC}" type="datetimeFigureOut">
              <a:rPr lang="ru-RU" smtClean="0"/>
              <a:pPr/>
              <a:t>30.11.2014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BB06F-0799-46F4-9CA5-E09EA08D5C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7E62F-8780-4641-8A63-05B001F28EFC}" type="datetimeFigureOut">
              <a:rPr lang="ru-RU" smtClean="0"/>
              <a:pPr/>
              <a:t>30.11.2014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BB06F-0799-46F4-9CA5-E09EA08D5C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7E62F-8780-4641-8A63-05B001F28EFC}" type="datetimeFigureOut">
              <a:rPr lang="ru-RU" smtClean="0"/>
              <a:pPr/>
              <a:t>30.11.2014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BB06F-0799-46F4-9CA5-E09EA08D5C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7E62F-8780-4641-8A63-05B001F28EFC}" type="datetimeFigureOut">
              <a:rPr lang="ru-RU" smtClean="0"/>
              <a:pPr/>
              <a:t>30.11.2014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BB06F-0799-46F4-9CA5-E09EA08D5C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7E62F-8780-4641-8A63-05B001F28EFC}" type="datetimeFigureOut">
              <a:rPr lang="ru-RU" smtClean="0"/>
              <a:pPr/>
              <a:t>30.11.2014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BB06F-0799-46F4-9CA5-E09EA08D5C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7E62F-8780-4641-8A63-05B001F28EFC}" type="datetimeFigureOut">
              <a:rPr lang="ru-RU" smtClean="0"/>
              <a:pPr/>
              <a:t>30.11.2014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BB06F-0799-46F4-9CA5-E09EA08D5C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7E62F-8780-4641-8A63-05B001F28EFC}" type="datetimeFigureOut">
              <a:rPr lang="ru-RU" smtClean="0"/>
              <a:pPr/>
              <a:t>30.11.2014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BB06F-0799-46F4-9CA5-E09EA08D5C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27E62F-8780-4641-8A63-05B001F28EFC}" type="datetimeFigureOut">
              <a:rPr lang="ru-RU" smtClean="0"/>
              <a:pPr/>
              <a:t>30.11.2014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0BB06F-0799-46F4-9CA5-E09EA08D5CD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57;&#1087;&#1086;&#1082;&#1086;&#1081;&#1085;&#1072;&#1103;%20&#1084;&#1091;&#1079;&#1099;&#1082;&#1072;%20-%20&#1057;&#1083;&#1091;&#1096;&#1072;&#1077;&#1096;&#1100;%20&#1077;&#1077;%20&#1080;%20&#1087;&#1086;&#1085;&#1080;&#1084;&#1072;&#1077;&#1096;&#1100;,%20&#1095;&#1090;&#1086;%20&#1078;&#1080;&#1079;&#1085;&#1100;%20&#1087;&#1088;&#1077;&#1082;&#1088;&#1072;&#1089;&#1085;&#1072;.mp3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 ?><Relationships xmlns="http://schemas.openxmlformats.org/package/2006/relationships"><Relationship Id="rId2" Target="../media/image21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 ?><Relationships xmlns="http://schemas.openxmlformats.org/package/2006/relationships"><Relationship Id="rId2" Target="../media/image4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1\Desktop\IMG_2621_en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1"/>
            <a:ext cx="7776864" cy="6858000"/>
          </a:xfrm>
          <a:prstGeom prst="rect">
            <a:avLst/>
          </a:prstGeom>
          <a:noFill/>
        </p:spPr>
      </p:pic>
      <p:pic>
        <p:nvPicPr>
          <p:cNvPr id="3" name="Спокойная музыка - Слушаешь ее и понимаешь, что жизнь прекрасн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://www.pcweek.ru/images/pcweek/archive/8002_963821602_3.rtf.files/image00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8470898" cy="626469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bsvv-eng.ru/files/project_3598/rubricator/1382683397_1_mini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76672"/>
            <a:ext cx="8748972" cy="583264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252536" y="1124744"/>
            <a:ext cx="9716945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Specialist of computer </a:t>
            </a:r>
          </a:p>
          <a:p>
            <a:pPr algn="ctr"/>
            <a:r>
              <a:rPr lang="en-US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systems</a:t>
            </a:r>
            <a:endParaRPr lang="ru-RU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haroni" pitchFamily="2" charset="-79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://habrastorage.org/storage2/c9e/729/b3d/c9e729b3da79aeb44b5952c3c407041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7310" y="188640"/>
            <a:ext cx="8424936" cy="640871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encrypted-tbn1.gstatic.com/images?q=tbn:ANd9GcT4eUvRuMpH_sFqQHrRYSEytgiNUDZpJ-NhHCXPTF7oOH5lyPPir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9064" y="182880"/>
            <a:ext cx="6336704" cy="630854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easy-coding.googlecode.com/hg/vs2010_debugger/vs2010_variables_view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762367" cy="640871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047136"/>
            <a:ext cx="8343951" cy="17081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05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Programmer</a:t>
            </a:r>
            <a:endParaRPr lang="ru-RU" sz="105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haroni" pitchFamily="2" charset="-79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hydrogeotech.ru/images/qwEG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8122" y="131490"/>
            <a:ext cx="8208912" cy="666936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kazap.ru/userfiles/subteran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725187" cy="626469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://tkge.net/Images/e7f62401-78dd-4e69-aa89-b5b97d5121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0"/>
            <a:ext cx="6997412" cy="659118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ttp://reasib.ru/images/accordion/image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816" y="154350"/>
            <a:ext cx="8496944" cy="6522741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2060848"/>
            <a:ext cx="7202614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Geologist</a:t>
            </a:r>
            <a:endParaRPr lang="ru-RU" sz="12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haroni" pitchFamily="2" charset="-79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contacs.electrocheb.ru/lampoch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8784976" cy="658873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xn----rtbhjjdcig.xn--p1ai/data/uploads/elektrik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620688"/>
            <a:ext cx="8229483" cy="532859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patlah.ru/etm/etm-11/e-shokeri/e-shokeri/shok-16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836712"/>
            <a:ext cx="8644574" cy="5559897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988840"/>
            <a:ext cx="7465506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Electrician</a:t>
            </a:r>
            <a:endParaRPr lang="ru-RU" sz="12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haroni" pitchFamily="2" charset="-79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troykristal.ru/wp-content/uploads/2013/02/%D0%BC%D0%B0%D0%BB%D0%BE%D1%8D%D1%82%D0%B0%D0%B6%D0%BD%D0%BE%D0%B5-%D1%81%D1%82%D1%80%D0%BE%D0%B8%D1%82%D0%B5%D0%BB%D1%8C%D1%81%D1%82%D0%B2%D0%B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" y="404664"/>
            <a:ext cx="8871386" cy="554461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aseko.ru/wp-content/uploads/2014/02/%D0%A1%D1%82%D1%80%D0%BE%D0%B8%D1%82%D0%B5%D0%BB%D1%8C%D1%81%D1%82%D0%B2%D0%BE-%D1%84%D0%BE%D1%82%D0%BE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8640960" cy="610877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s://school.kontur.ru/Files/Modules/videoseminar/287_l.jpg?t=138523674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674" y="620688"/>
            <a:ext cx="9040326" cy="5733257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1988840"/>
            <a:ext cx="5388013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Builder</a:t>
            </a:r>
            <a:endParaRPr lang="ru-RU" sz="12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haroni" pitchFamily="2" charset="-79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oblrada.cv.ua/pictures/thumbnail/595/3810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640960" cy="6151193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2348880"/>
            <a:ext cx="72008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Ecologist</a:t>
            </a:r>
            <a:endParaRPr lang="ru-RU" sz="12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haroni" pitchFamily="2" charset="-79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zn.sb.by/userfiles/geodezis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700360" cy="6858000"/>
          </a:xfrm>
          <a:prstGeom prst="rect">
            <a:avLst/>
          </a:prstGeom>
          <a:noFill/>
        </p:spPr>
      </p:pic>
      <p:pic>
        <p:nvPicPr>
          <p:cNvPr id="14340" name="Picture 4" descr="http://shkolazhizni.ru/img/content/i55/5599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116632"/>
            <a:ext cx="4428489" cy="2952328"/>
          </a:xfrm>
          <a:prstGeom prst="rect">
            <a:avLst/>
          </a:prstGeom>
          <a:noFill/>
        </p:spPr>
      </p:pic>
      <p:pic>
        <p:nvPicPr>
          <p:cNvPr id="14342" name="Picture 6" descr="http://www.to42.rosreestr.ru/news/foto/foto_news/1364425/?type=origina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3140968"/>
            <a:ext cx="4392488" cy="343852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expertsistema.ru/netcat_files/Image/geodez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4291"/>
            <a:ext cx="8964488" cy="669231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2" name="Picture 4" descr="http://image.zn.ua/media/images/614xX/Feb2013/529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1916832"/>
            <a:ext cx="7412607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Geodesist</a:t>
            </a:r>
            <a:endParaRPr lang="ru-RU" sz="12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haroni" pitchFamily="2" charset="-79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g.megaobzor.com/real/news/compsystem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16632"/>
            <a:ext cx="7884368" cy="607813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</TotalTime>
  <Words>11</Words>
  <Application>Microsoft Office PowerPoint</Application>
  <PresentationFormat>Экран (4:3)</PresentationFormat>
  <Paragraphs>9</Paragraphs>
  <Slides>28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8</cp:revision>
  <dcterms:created xsi:type="dcterms:W3CDTF">2014-11-18T21:28:57Z</dcterms:created>
  <dcterms:modified xsi:type="dcterms:W3CDTF">2014-11-30T18:42:16Z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1298731</vt:lpwstr>
  </property>
  <property fmtid="{D5CDD505-2E9C-101B-9397-08002B2CF9AE}" name="NXPowerLiteVersion" pid="3">
    <vt:lpwstr>D4.1.4</vt:lpwstr>
  </property>
</Properties>
</file>