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612576" y="789819"/>
            <a:ext cx="10873208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Резюме- </a:t>
            </a:r>
            <a:r>
              <a:rPr lang="ru-RU" sz="48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це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документ, </a:t>
            </a:r>
            <a:r>
              <a:rPr lang="ru-RU" sz="48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що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</a:p>
          <a:p>
            <a:pPr algn="ctr"/>
            <a:r>
              <a:rPr lang="ru-RU" sz="4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</a:t>
            </a:r>
            <a:r>
              <a:rPr lang="uk-UA" sz="4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істить</a:t>
            </a:r>
            <a:r>
              <a:rPr lang="uk-UA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к</a:t>
            </a:r>
            <a:r>
              <a:rPr lang="uk-UA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оротку інформацію </a:t>
            </a:r>
          </a:p>
          <a:p>
            <a:pPr algn="ctr"/>
            <a:r>
              <a:rPr lang="uk-UA" sz="4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</a:t>
            </a:r>
            <a:r>
              <a:rPr lang="uk-UA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ро особу, освітні,</a:t>
            </a:r>
          </a:p>
          <a:p>
            <a:pPr algn="ctr"/>
            <a:r>
              <a:rPr lang="uk-UA" sz="4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</a:t>
            </a:r>
            <a:r>
              <a:rPr lang="uk-UA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рофесійні відомості людини, </a:t>
            </a:r>
          </a:p>
          <a:p>
            <a:pPr algn="ctr"/>
            <a:r>
              <a:rPr lang="uk-UA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яка його складає.</a:t>
            </a:r>
            <a:endParaRPr lang="ru-RU" sz="4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928670"/>
            <a:ext cx="7986714" cy="5643602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80000"/>
              </a:lnSpc>
            </a:pPr>
            <a:endParaRPr lang="uk-UA" sz="4000" dirty="0" smtClean="0">
              <a:solidFill>
                <a:srgbClr val="66FF66"/>
              </a:solidFill>
              <a:latin typeface="Times New Roman" charset="0"/>
              <a:cs typeface="Times New Roman" charset="0"/>
            </a:endParaRPr>
          </a:p>
          <a:p>
            <a:pPr>
              <a:lnSpc>
                <a:spcPct val="80000"/>
              </a:lnSpc>
              <a:buNone/>
            </a:pPr>
            <a:r>
              <a:rPr lang="uk-UA" sz="7000" dirty="0" smtClean="0">
                <a:solidFill>
                  <a:schemeClr val="tx2">
                    <a:lumMod val="50000"/>
                  </a:schemeClr>
                </a:solidFill>
                <a:latin typeface="Times New Roman" charset="0"/>
                <a:cs typeface="Times New Roman" charset="0"/>
              </a:rPr>
              <a:t>   </a:t>
            </a:r>
            <a:r>
              <a:rPr lang="uk-UA" sz="7000" dirty="0" smtClean="0">
                <a:latin typeface="Times New Roman" charset="0"/>
                <a:cs typeface="Times New Roman" charset="0"/>
              </a:rPr>
              <a:t>1.Назва виду документа.</a:t>
            </a:r>
            <a:r>
              <a:rPr lang="ru-RU" sz="7000" dirty="0" smtClean="0">
                <a:latin typeface="Times New Roman" charset="0"/>
                <a:cs typeface="Times New Roman" charset="0"/>
              </a:rPr>
              <a:t/>
            </a:r>
            <a:br>
              <a:rPr lang="ru-RU" sz="7000" dirty="0" smtClean="0">
                <a:latin typeface="Times New Roman" charset="0"/>
                <a:cs typeface="Times New Roman" charset="0"/>
              </a:rPr>
            </a:br>
            <a:r>
              <a:rPr lang="ru-RU" sz="7000" dirty="0" smtClean="0">
                <a:latin typeface="Times New Roman" charset="0"/>
                <a:cs typeface="Times New Roman" charset="0"/>
              </a:rPr>
              <a:t>2.</a:t>
            </a:r>
            <a:r>
              <a:rPr lang="uk-UA" sz="7000" dirty="0" smtClean="0">
                <a:latin typeface="Times New Roman" charset="0"/>
                <a:cs typeface="Times New Roman" charset="0"/>
              </a:rPr>
              <a:t>Текст документа, який складається з таких блоків:</a:t>
            </a:r>
            <a:r>
              <a:rPr lang="ru-RU" sz="7000" dirty="0" smtClean="0">
                <a:latin typeface="Times New Roman" charset="0"/>
                <a:cs typeface="Times New Roman" charset="0"/>
              </a:rPr>
              <a:t/>
            </a:r>
            <a:br>
              <a:rPr lang="ru-RU" sz="7000" dirty="0" smtClean="0">
                <a:latin typeface="Times New Roman" charset="0"/>
                <a:cs typeface="Times New Roman" charset="0"/>
              </a:rPr>
            </a:br>
            <a:r>
              <a:rPr lang="uk-UA" sz="7000" dirty="0" smtClean="0">
                <a:latin typeface="Times New Roman" charset="0"/>
                <a:cs typeface="Times New Roman" charset="0"/>
              </a:rPr>
              <a:t>а) інформація для контакту;</a:t>
            </a:r>
            <a:r>
              <a:rPr lang="ru-RU" sz="7000" dirty="0" smtClean="0">
                <a:latin typeface="Times New Roman" charset="0"/>
                <a:cs typeface="Times New Roman" charset="0"/>
              </a:rPr>
              <a:t/>
            </a:r>
            <a:br>
              <a:rPr lang="ru-RU" sz="7000" dirty="0" smtClean="0">
                <a:latin typeface="Times New Roman" charset="0"/>
                <a:cs typeface="Times New Roman" charset="0"/>
              </a:rPr>
            </a:br>
            <a:r>
              <a:rPr lang="uk-UA" sz="7000" dirty="0" smtClean="0">
                <a:latin typeface="Times New Roman" charset="0"/>
                <a:cs typeface="Times New Roman" charset="0"/>
              </a:rPr>
              <a:t>б) </a:t>
            </a:r>
            <a:r>
              <a:rPr lang="uk-UA" sz="7000" dirty="0" err="1" smtClean="0">
                <a:latin typeface="Times New Roman" charset="0"/>
                <a:cs typeface="Times New Roman" charset="0"/>
              </a:rPr>
              <a:t>ім</a:t>
            </a:r>
            <a:r>
              <a:rPr lang="ru-RU" sz="7000" dirty="0" smtClean="0">
                <a:latin typeface="Times New Roman" charset="0"/>
                <a:cs typeface="Times New Roman" charset="0"/>
              </a:rPr>
              <a:t>’</a:t>
            </a:r>
            <a:r>
              <a:rPr lang="uk-UA" sz="7000" dirty="0" smtClean="0">
                <a:latin typeface="Times New Roman" charset="0"/>
                <a:cs typeface="Times New Roman" charset="0"/>
              </a:rPr>
              <a:t>я, прізвище;</a:t>
            </a:r>
            <a:r>
              <a:rPr lang="ru-RU" sz="7000" dirty="0" smtClean="0">
                <a:latin typeface="Times New Roman" charset="0"/>
                <a:cs typeface="Times New Roman" charset="0"/>
              </a:rPr>
              <a:t/>
            </a:r>
            <a:br>
              <a:rPr lang="ru-RU" sz="7000" dirty="0" smtClean="0">
                <a:latin typeface="Times New Roman" charset="0"/>
                <a:cs typeface="Times New Roman" charset="0"/>
              </a:rPr>
            </a:br>
            <a:r>
              <a:rPr lang="uk-UA" sz="7000" dirty="0" smtClean="0">
                <a:latin typeface="Times New Roman" charset="0"/>
                <a:cs typeface="Times New Roman" charset="0"/>
              </a:rPr>
              <a:t>в) мета написання документа;</a:t>
            </a:r>
            <a:r>
              <a:rPr lang="ru-RU" sz="7000" dirty="0" smtClean="0">
                <a:latin typeface="Times New Roman" charset="0"/>
                <a:cs typeface="Times New Roman" charset="0"/>
              </a:rPr>
              <a:t/>
            </a:r>
            <a:br>
              <a:rPr lang="ru-RU" sz="7000" dirty="0" smtClean="0">
                <a:latin typeface="Times New Roman" charset="0"/>
                <a:cs typeface="Times New Roman" charset="0"/>
              </a:rPr>
            </a:br>
            <a:r>
              <a:rPr lang="uk-UA" sz="7000" dirty="0" smtClean="0">
                <a:latin typeface="Times New Roman" charset="0"/>
                <a:cs typeface="Times New Roman" charset="0"/>
              </a:rPr>
              <a:t>г) відомості про освіту;</a:t>
            </a:r>
          </a:p>
          <a:p>
            <a:pPr>
              <a:lnSpc>
                <a:spcPct val="80000"/>
              </a:lnSpc>
              <a:buNone/>
            </a:pPr>
            <a:r>
              <a:rPr lang="uk-UA" sz="7000" dirty="0" smtClean="0">
                <a:latin typeface="Times New Roman" charset="0"/>
                <a:cs typeface="Times New Roman" charset="0"/>
              </a:rPr>
              <a:t>  </a:t>
            </a:r>
            <a:r>
              <a:rPr lang="uk-UA" sz="7000" dirty="0" smtClean="0"/>
              <a:t> д) відомості про професійний досвід</a:t>
            </a:r>
            <a:r>
              <a:rPr lang="ru-RU" sz="7000" dirty="0" smtClean="0"/>
              <a:t/>
            </a:r>
            <a:br>
              <a:rPr lang="ru-RU" sz="7000" dirty="0" smtClean="0"/>
            </a:br>
            <a:r>
              <a:rPr lang="uk-UA" sz="7000" dirty="0" smtClean="0"/>
              <a:t>е) особисті відомості </a:t>
            </a:r>
            <a:r>
              <a:rPr lang="ru-RU" sz="7000" dirty="0" smtClean="0"/>
              <a:t/>
            </a:r>
            <a:br>
              <a:rPr lang="ru-RU" sz="7000" dirty="0" smtClean="0"/>
            </a:br>
            <a:r>
              <a:rPr lang="uk-UA" sz="7000" dirty="0" smtClean="0"/>
              <a:t>є) додаткова інформація </a:t>
            </a:r>
            <a:r>
              <a:rPr lang="ru-RU" sz="7000" dirty="0" smtClean="0"/>
              <a:t/>
            </a:r>
            <a:br>
              <a:rPr lang="ru-RU" sz="7000" dirty="0" smtClean="0"/>
            </a:br>
            <a:r>
              <a:rPr lang="uk-UA" sz="7000" dirty="0" smtClean="0"/>
              <a:t>ж) вказівка про можливість надання рекомендацій.</a:t>
            </a:r>
            <a:endParaRPr lang="uk-UA" sz="7000" dirty="0" smtClean="0">
              <a:latin typeface="Times New Roman" charset="0"/>
              <a:cs typeface="Times New Roman" charset="0"/>
            </a:endParaRPr>
          </a:p>
          <a:p>
            <a:pPr>
              <a:lnSpc>
                <a:spcPct val="80000"/>
              </a:lnSpc>
              <a:buNone/>
            </a:pPr>
            <a:endParaRPr lang="ru-RU" sz="40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80000"/>
              </a:lnSpc>
            </a:pPr>
            <a:endParaRPr lang="ru-RU" sz="4000" dirty="0" smtClean="0">
              <a:solidFill>
                <a:srgbClr val="66FF66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Реквізити  Резюме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8015318" cy="914400"/>
          </a:xfrm>
        </p:spPr>
        <p:txBody>
          <a:bodyPr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Примітки до оформлення реквізитів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285860"/>
            <a:ext cx="7772400" cy="4572000"/>
          </a:xfrm>
        </p:spPr>
        <p:txBody>
          <a:bodyPr>
            <a:normAutofit fontScale="92500"/>
          </a:bodyPr>
          <a:lstStyle/>
          <a:p>
            <a:r>
              <a:rPr lang="uk-UA" sz="28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1.Найефективнішим засобом зв’язку з претендентом на посаду є телефон.</a:t>
            </a:r>
            <a:endParaRPr lang="ru-RU" sz="2800" b="1" dirty="0" smtClean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2</a:t>
            </a:r>
            <a:r>
              <a:rPr lang="uk-UA" sz="28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. Ім’я та прізвище пишуть посередині аркуша  і виділяють великим жирним шрифтом</a:t>
            </a:r>
          </a:p>
          <a:p>
            <a:r>
              <a:rPr lang="uk-UA" sz="28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3.У частині «Особисті відомості» зазначають вік,вказуючи лише рік народження або кількість років,дітей називають за статтю і віком</a:t>
            </a:r>
            <a:endParaRPr lang="ru-RU" sz="2800" b="1" dirty="0" smtClean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r>
              <a:rPr lang="uk-UA" sz="28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4.У додатковій інформації варто насамперед сказати про ступінь  володіння іноземними мовами та навички роботи з комп’ютером.</a:t>
            </a:r>
            <a:endParaRPr lang="ru-RU" sz="2800" b="1" dirty="0" smtClean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endParaRPr lang="ru-RU" sz="28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Для кожного нового місця потрібно складати окреме резюме. Непогано скласти резюме двома мовами, резюме іноземною мовою має відповідати правописним і стилістичним нормам, бути оформлене за тими самими вимогами, що ставляться й до резюме українською мовою.</a:t>
            </a:r>
            <a:endParaRPr lang="ru-RU" dirty="0" smtClean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0"/>
            <a:ext cx="7772400" cy="914400"/>
          </a:xfrm>
        </p:spPr>
        <p:txBody>
          <a:bodyPr/>
          <a:lstStyle/>
          <a:p>
            <a:pPr algn="ctr"/>
            <a:r>
              <a:rPr lang="uk-UA" sz="3200" dirty="0" smtClean="0">
                <a:solidFill>
                  <a:srgbClr val="FFFF00"/>
                </a:solidFill>
              </a:rPr>
              <a:t>Зразок  оформлення резюме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714356"/>
            <a:ext cx="7772400" cy="5141138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9600" b="1" dirty="0" smtClean="0"/>
              <a:t>РЕЗЮМЕ</a:t>
            </a:r>
          </a:p>
          <a:p>
            <a:pPr>
              <a:buNone/>
            </a:pPr>
            <a:r>
              <a:rPr lang="ru-RU" sz="6200" b="1" dirty="0" smtClean="0"/>
              <a:t>ПІП                                   </a:t>
            </a:r>
            <a:r>
              <a:rPr lang="ru-RU" sz="6200" b="1" dirty="0" err="1" smtClean="0"/>
              <a:t>Олександр</a:t>
            </a:r>
            <a:r>
              <a:rPr lang="ru-RU" sz="6200" b="1" dirty="0" smtClean="0"/>
              <a:t> </a:t>
            </a:r>
            <a:r>
              <a:rPr lang="ru-RU" sz="6200" b="1" dirty="0" err="1" smtClean="0"/>
              <a:t>Ігор</a:t>
            </a:r>
            <a:r>
              <a:rPr lang="uk-UA" sz="6200" b="1" dirty="0" smtClean="0"/>
              <a:t>о</a:t>
            </a:r>
            <a:r>
              <a:rPr lang="ru-RU" sz="6200" b="1" dirty="0" err="1" smtClean="0"/>
              <a:t>вич</a:t>
            </a:r>
            <a:r>
              <a:rPr lang="ru-RU" sz="6200" b="1" dirty="0" smtClean="0"/>
              <a:t> </a:t>
            </a:r>
            <a:r>
              <a:rPr lang="ru-RU" sz="6200" b="1" dirty="0" err="1" smtClean="0"/>
              <a:t>Чернишов</a:t>
            </a:r>
            <a:endParaRPr lang="ru-RU" sz="6200" b="1" dirty="0" smtClean="0"/>
          </a:p>
          <a:p>
            <a:pPr>
              <a:buNone/>
            </a:pPr>
            <a:r>
              <a:rPr lang="uk-UA" sz="6200" b="1" i="1" u="sng" dirty="0" smtClean="0"/>
              <a:t>Мета </a:t>
            </a:r>
            <a:r>
              <a:rPr lang="uk-UA" sz="6200" b="1" dirty="0" smtClean="0"/>
              <a:t>                             заміщення вакантної посади</a:t>
            </a:r>
            <a:endParaRPr lang="ru-RU" sz="6200" b="1" dirty="0" smtClean="0"/>
          </a:p>
          <a:p>
            <a:pPr>
              <a:buNone/>
            </a:pPr>
            <a:r>
              <a:rPr lang="ru-RU" sz="6200" b="1" i="1" u="sng" dirty="0" smtClean="0"/>
              <a:t>Дата </a:t>
            </a:r>
            <a:r>
              <a:rPr lang="ru-RU" sz="6200" b="1" i="1" u="sng" dirty="0" err="1" smtClean="0"/>
              <a:t>й</a:t>
            </a:r>
            <a:r>
              <a:rPr lang="ru-RU" sz="6200" b="1" i="1" u="sng" dirty="0" smtClean="0"/>
              <a:t> </a:t>
            </a:r>
            <a:r>
              <a:rPr lang="ru-RU" sz="6200" b="1" i="1" u="sng" dirty="0" err="1" smtClean="0"/>
              <a:t>місценародження</a:t>
            </a:r>
            <a:r>
              <a:rPr lang="ru-RU" sz="6200" b="1" i="1" u="sng" dirty="0" smtClean="0"/>
              <a:t>:</a:t>
            </a:r>
            <a:r>
              <a:rPr lang="ru-RU" sz="6200" b="1" dirty="0" smtClean="0"/>
              <a:t> 12 </a:t>
            </a:r>
            <a:r>
              <a:rPr lang="ru-RU" sz="6200" b="1" dirty="0" err="1" smtClean="0"/>
              <a:t>грудня</a:t>
            </a:r>
            <a:r>
              <a:rPr lang="ru-RU" sz="6200" b="1" dirty="0" smtClean="0"/>
              <a:t> 19</a:t>
            </a:r>
            <a:r>
              <a:rPr lang="uk-UA" sz="6200" b="1" dirty="0" smtClean="0"/>
              <a:t>9</a:t>
            </a:r>
            <a:r>
              <a:rPr lang="ru-RU" sz="6200" b="1" dirty="0" smtClean="0"/>
              <a:t>5 року, </a:t>
            </a:r>
            <a:r>
              <a:rPr lang="ru-RU" sz="6200" b="1" dirty="0" err="1" smtClean="0"/>
              <a:t>смт</a:t>
            </a:r>
            <a:r>
              <a:rPr lang="ru-RU" sz="6200" b="1" dirty="0" smtClean="0"/>
              <a:t> </a:t>
            </a:r>
            <a:r>
              <a:rPr lang="uk-UA" sz="6200" b="1" dirty="0" smtClean="0"/>
              <a:t>Кринички  </a:t>
            </a:r>
          </a:p>
          <a:p>
            <a:pPr>
              <a:buNone/>
            </a:pPr>
            <a:r>
              <a:rPr lang="uk-UA" sz="6200" b="1" dirty="0" smtClean="0"/>
              <a:t>Дніпропетровської </a:t>
            </a:r>
            <a:r>
              <a:rPr lang="ru-RU" sz="6200" b="1" dirty="0" err="1" smtClean="0"/>
              <a:t>області</a:t>
            </a:r>
            <a:r>
              <a:rPr lang="ru-RU" sz="6200" b="1" dirty="0" smtClean="0"/>
              <a:t>.</a:t>
            </a:r>
          </a:p>
          <a:p>
            <a:pPr>
              <a:buNone/>
            </a:pPr>
            <a:r>
              <a:rPr lang="ru-RU" sz="6200" b="1" i="1" u="sng" dirty="0" err="1" smtClean="0"/>
              <a:t>Домашня</a:t>
            </a:r>
            <a:r>
              <a:rPr lang="ru-RU" sz="6200" b="1" i="1" u="sng" dirty="0" smtClean="0"/>
              <a:t> адреса:</a:t>
            </a:r>
            <a:r>
              <a:rPr lang="ru-RU" sz="6200" b="1" dirty="0" smtClean="0"/>
              <a:t> </a:t>
            </a:r>
            <a:r>
              <a:rPr lang="uk-UA" sz="6200" b="1" dirty="0" err="1" smtClean="0"/>
              <a:t>вул.І.Франка</a:t>
            </a:r>
            <a:r>
              <a:rPr lang="uk-UA" sz="6200" b="1" dirty="0" smtClean="0"/>
              <a:t>,</a:t>
            </a:r>
            <a:r>
              <a:rPr lang="ru-RU" sz="6200" b="1" dirty="0" smtClean="0"/>
              <a:t> 24, кв. 89, м. </a:t>
            </a:r>
            <a:r>
              <a:rPr lang="ru-RU" sz="6200" b="1" dirty="0" err="1" smtClean="0"/>
              <a:t>Дніпропетровськ</a:t>
            </a:r>
            <a:r>
              <a:rPr lang="ru-RU" sz="6200" b="1" dirty="0" smtClean="0"/>
              <a:t>, 49022</a:t>
            </a:r>
          </a:p>
          <a:p>
            <a:pPr>
              <a:buNone/>
            </a:pPr>
            <a:r>
              <a:rPr lang="ru-RU" sz="6200" b="1" i="1" u="sng" dirty="0" smtClean="0"/>
              <a:t>Телефон: </a:t>
            </a:r>
            <a:r>
              <a:rPr lang="ru-RU" sz="6200" b="1" dirty="0" smtClean="0"/>
              <a:t>287-651</a:t>
            </a:r>
          </a:p>
          <a:p>
            <a:pPr>
              <a:buNone/>
            </a:pPr>
            <a:r>
              <a:rPr lang="ru-RU" sz="6200" b="1" i="1" u="sng" dirty="0" err="1" smtClean="0"/>
              <a:t>Навчання</a:t>
            </a:r>
            <a:r>
              <a:rPr lang="ru-RU" sz="6200" b="1" i="1" u="sng" dirty="0" smtClean="0"/>
              <a:t>:</a:t>
            </a:r>
            <a:endParaRPr lang="ru-RU" sz="6200" b="1" dirty="0" smtClean="0"/>
          </a:p>
          <a:p>
            <a:pPr>
              <a:buNone/>
            </a:pPr>
            <a:r>
              <a:rPr lang="uk-UA" sz="6200" b="1" dirty="0" smtClean="0"/>
              <a:t>2010-2014 </a:t>
            </a:r>
            <a:r>
              <a:rPr lang="ru-RU" sz="6200" b="1" dirty="0" smtClean="0"/>
              <a:t> — </a:t>
            </a:r>
            <a:r>
              <a:rPr lang="uk-UA" sz="6200" b="1" dirty="0" smtClean="0"/>
              <a:t>Дніпродзержинський енергетичний технікум, спеціальність «Геодезичні роботи»</a:t>
            </a:r>
            <a:endParaRPr lang="ru-RU" sz="6200" b="1" dirty="0" smtClean="0"/>
          </a:p>
          <a:p>
            <a:pPr>
              <a:buNone/>
            </a:pPr>
            <a:r>
              <a:rPr lang="uk-UA" sz="6200" b="1" dirty="0" smtClean="0"/>
              <a:t>З 2014 </a:t>
            </a:r>
            <a:r>
              <a:rPr lang="ru-RU" sz="6200" b="1" dirty="0" smtClean="0"/>
              <a:t> — </a:t>
            </a:r>
            <a:r>
              <a:rPr lang="uk-UA" sz="6200" b="1" dirty="0" smtClean="0"/>
              <a:t>студент Дніпропетровського гірничого університету, спеціальність «Геодезичні роботи»</a:t>
            </a:r>
            <a:endParaRPr lang="ru-RU" sz="6200" b="1" dirty="0" smtClean="0"/>
          </a:p>
          <a:p>
            <a:pPr>
              <a:buNone/>
            </a:pPr>
            <a:r>
              <a:rPr lang="ru-RU" sz="6200" b="1" i="1" u="sng" dirty="0" err="1" smtClean="0"/>
              <a:t>Досвідроботи</a:t>
            </a:r>
            <a:r>
              <a:rPr lang="ru-RU" sz="6200" b="1" i="1" u="sng" dirty="0" smtClean="0"/>
              <a:t>:</a:t>
            </a:r>
            <a:endParaRPr lang="ru-RU" sz="6200" b="1" dirty="0" smtClean="0"/>
          </a:p>
          <a:p>
            <a:pPr>
              <a:buNone/>
            </a:pPr>
            <a:r>
              <a:rPr lang="uk-UA" sz="6200" b="1" dirty="0" smtClean="0"/>
              <a:t>2013-2014  </a:t>
            </a:r>
            <a:r>
              <a:rPr lang="uk-UA" sz="6200" b="1" dirty="0" err="1" smtClean="0"/>
              <a:t>-робота</a:t>
            </a:r>
            <a:r>
              <a:rPr lang="uk-UA" sz="6200" b="1" dirty="0" smtClean="0"/>
              <a:t> у фірмі «</a:t>
            </a:r>
            <a:r>
              <a:rPr lang="uk-UA" sz="6200" b="1" dirty="0" err="1" smtClean="0"/>
              <a:t>Геонікс</a:t>
            </a:r>
            <a:r>
              <a:rPr lang="uk-UA" sz="6200" b="1" dirty="0" smtClean="0"/>
              <a:t>»</a:t>
            </a:r>
            <a:endParaRPr lang="ru-RU" sz="6200" b="1" dirty="0" smtClean="0"/>
          </a:p>
          <a:p>
            <a:pPr>
              <a:buNone/>
            </a:pPr>
            <a:r>
              <a:rPr lang="ru-RU" sz="6200" b="1" i="1" u="sng" dirty="0" err="1" smtClean="0"/>
              <a:t>Додатковівідомості</a:t>
            </a:r>
            <a:r>
              <a:rPr lang="ru-RU" sz="6200" b="1" i="1" u="sng" dirty="0" smtClean="0"/>
              <a:t>:</a:t>
            </a:r>
            <a:endParaRPr lang="ru-RU" sz="6200" b="1" dirty="0" smtClean="0"/>
          </a:p>
          <a:p>
            <a:pPr>
              <a:buNone/>
            </a:pPr>
            <a:r>
              <a:rPr lang="uk-UA" sz="6200" b="1" dirty="0" smtClean="0"/>
              <a:t>2012-2013</a:t>
            </a:r>
            <a:r>
              <a:rPr lang="ru-RU" sz="6200" b="1" dirty="0" smtClean="0"/>
              <a:t> </a:t>
            </a:r>
            <a:r>
              <a:rPr lang="ru-RU" sz="6200" b="1" dirty="0" err="1" smtClean="0"/>
              <a:t>рр</a:t>
            </a:r>
            <a:r>
              <a:rPr lang="ru-RU" sz="6200" b="1" dirty="0" smtClean="0"/>
              <a:t>. </a:t>
            </a:r>
            <a:r>
              <a:rPr lang="ru-RU" sz="6200" b="1" dirty="0" err="1" smtClean="0"/>
              <a:t>Закінчив</a:t>
            </a:r>
            <a:r>
              <a:rPr lang="ru-RU" sz="6200" b="1" dirty="0" smtClean="0"/>
              <a:t> </a:t>
            </a:r>
            <a:r>
              <a:rPr lang="ru-RU" sz="6200" b="1" dirty="0" err="1" smtClean="0"/>
              <a:t>курси</a:t>
            </a:r>
            <a:r>
              <a:rPr lang="uk-UA" sz="6200" b="1" dirty="0" smtClean="0"/>
              <a:t> з вивчення іноземної мови (англійської, німецької)</a:t>
            </a:r>
            <a:endParaRPr lang="ru-RU" sz="6200" b="1" dirty="0" smtClean="0"/>
          </a:p>
          <a:p>
            <a:pPr>
              <a:buNone/>
            </a:pPr>
            <a:r>
              <a:rPr lang="uk-UA" sz="6200" b="1" dirty="0" smtClean="0"/>
              <a:t>2012 році отримав водійські права з категоріями А,В</a:t>
            </a:r>
            <a:endParaRPr lang="ru-RU" sz="6200" b="1" dirty="0" smtClean="0"/>
          </a:p>
          <a:p>
            <a:pPr>
              <a:buNone/>
            </a:pPr>
            <a:r>
              <a:rPr lang="uk-UA" sz="6200" b="1" dirty="0" smtClean="0"/>
              <a:t> </a:t>
            </a:r>
            <a:endParaRPr lang="ru-RU" sz="6200" b="1" dirty="0" smtClean="0"/>
          </a:p>
          <a:p>
            <a:pPr>
              <a:buNone/>
            </a:pPr>
            <a:r>
              <a:rPr lang="uk-UA" sz="6200" b="1" dirty="0" smtClean="0"/>
              <a:t>Дата                                                                                                  Підпис</a:t>
            </a:r>
            <a:endParaRPr lang="ru-RU" sz="62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22</TotalTime>
  <Words>242</Words>
  <Application>Microsoft Office PowerPoint</Application>
  <PresentationFormat>Экран (4:3)</PresentationFormat>
  <Paragraphs>33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Метро</vt:lpstr>
      <vt:lpstr>Презентация PowerPoint</vt:lpstr>
      <vt:lpstr>               Реквізити  Резюме</vt:lpstr>
      <vt:lpstr>Примітки до оформлення реквізитів</vt:lpstr>
      <vt:lpstr>Презентация PowerPoint</vt:lpstr>
      <vt:lpstr>Зразок  оформлення резюме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</cp:revision>
  <dcterms:modified xsi:type="dcterms:W3CDTF">2014-12-02T08:47:10Z</dcterms:modified>
</cp:coreProperties>
</file>