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8271D13-BB86-49F6-A210-6FBFCD9ECBA6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158554-1D7E-472A-98B7-F444A0C958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</a:rPr>
              <a:t>ТЕСТ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до </a:t>
            </a:r>
            <a:r>
              <a:rPr lang="ru-RU" sz="4000" smtClean="0">
                <a:solidFill>
                  <a:schemeClr val="accent1">
                    <a:lumMod val="75000"/>
                  </a:schemeClr>
                </a:solidFill>
              </a:rPr>
              <a:t>теми </a:t>
            </a:r>
            <a:r>
              <a:rPr lang="ru-RU" sz="4000" smtClean="0"/>
              <a:t>:</a:t>
            </a:r>
            <a:endParaRPr lang="uk-UA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756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4" y="2276872"/>
            <a:ext cx="6986637" cy="36577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зменшення температури випалювання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зменшення повітряної усадки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підвищення пластичності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зменшення вогняної усадки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3"/>
            <a:ext cx="7175351" cy="1800199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9. Кварцовий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пісок  вводиться в склад маси для  виготовлення плиток для внутрішнього облицювання стін щоб 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155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4" y="2348880"/>
            <a:ext cx="7130654" cy="35857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мале протистояння стиранню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тривале поглинання вологи із повітря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низька термостійкість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низька міцність на стискання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3"/>
            <a:ext cx="7786867" cy="1512167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10. Основним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недоліком керамічних плиток для внутрішнього облицювання стін є 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48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3212976"/>
            <a:ext cx="5637010" cy="2721689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uk-UA" sz="11200" dirty="0"/>
              <a:t>а)  до щільних</a:t>
            </a:r>
            <a:endParaRPr lang="ru-RU" sz="11200" dirty="0"/>
          </a:p>
          <a:p>
            <a:pPr algn="just">
              <a:lnSpc>
                <a:spcPct val="170000"/>
              </a:lnSpc>
            </a:pPr>
            <a:r>
              <a:rPr lang="uk-UA" sz="11200" dirty="0"/>
              <a:t>б) до кам’яно-керамічних</a:t>
            </a:r>
            <a:endParaRPr lang="ru-RU" sz="11200" dirty="0"/>
          </a:p>
          <a:p>
            <a:pPr algn="just">
              <a:lnSpc>
                <a:spcPct val="170000"/>
              </a:lnSpc>
            </a:pPr>
            <a:r>
              <a:rPr lang="uk-UA" sz="11200" dirty="0"/>
              <a:t>в) до пористих</a:t>
            </a:r>
            <a:endParaRPr lang="ru-RU" sz="11200" dirty="0"/>
          </a:p>
          <a:p>
            <a:pPr algn="just">
              <a:lnSpc>
                <a:spcPct val="170000"/>
              </a:lnSpc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12776"/>
            <a:ext cx="8229600" cy="1828800"/>
          </a:xfrm>
        </p:spPr>
        <p:txBody>
          <a:bodyPr>
            <a:normAutofit fontScale="90000"/>
          </a:bodyPr>
          <a:lstStyle/>
          <a:p>
            <a:pPr lvl="0"/>
            <a:r>
              <a:rPr lang="uk-UA" sz="31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До </a:t>
            </a:r>
            <a:r>
              <a:rPr lang="uk-UA" sz="3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якого виду керамічних матеріалів за структурою черепка належить    плитка для внутрішнього облицювання стін ?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347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564904"/>
            <a:ext cx="5637010" cy="336976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11200" dirty="0"/>
              <a:t>а</a:t>
            </a:r>
            <a:r>
              <a:rPr lang="uk-UA" sz="11200" dirty="0" smtClean="0"/>
              <a:t>) </a:t>
            </a:r>
            <a:r>
              <a:rPr lang="uk-UA" sz="11200" dirty="0" err="1"/>
              <a:t>майоликових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б) фарфорових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в) фаянсових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г) </a:t>
            </a:r>
            <a:r>
              <a:rPr lang="uk-UA" sz="11200" dirty="0" err="1"/>
              <a:t>напівфарфорових</a:t>
            </a:r>
            <a:endParaRPr lang="ru-RU" sz="112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908721"/>
            <a:ext cx="7175351" cy="2088232"/>
          </a:xfrm>
        </p:spPr>
        <p:txBody>
          <a:bodyPr/>
          <a:lstStyle/>
          <a:p>
            <a:pPr lvl="0"/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З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яких мас за складом виготовляють керамічні плитки для внутрішнього облицювання стін?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482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924944"/>
            <a:ext cx="5637010" cy="300972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11200" dirty="0"/>
              <a:t>а) морозостійкість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б) міцність на стискання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в) міцність на згин</a:t>
            </a:r>
            <a:endParaRPr lang="ru-RU" sz="11200" dirty="0"/>
          </a:p>
          <a:p>
            <a:pPr>
              <a:lnSpc>
                <a:spcPct val="170000"/>
              </a:lnSpc>
            </a:pPr>
            <a:r>
              <a:rPr lang="uk-UA" sz="11200" dirty="0"/>
              <a:t>г) </a:t>
            </a:r>
            <a:r>
              <a:rPr lang="uk-UA" sz="11200" dirty="0" smtClean="0"/>
              <a:t>водопоглинення</a:t>
            </a:r>
            <a:endParaRPr lang="ru-RU" sz="112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980729"/>
            <a:ext cx="7714859" cy="2088232"/>
          </a:xfrm>
        </p:spPr>
        <p:txBody>
          <a:bodyPr/>
          <a:lstStyle/>
          <a:p>
            <a:pPr lvl="0"/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Який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 якості не виставляється до плиток для внутрішнього облицювання стін ?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902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636912"/>
            <a:ext cx="5637010" cy="329775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не більше 5%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не менше 12%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не більше 16%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не менше 6%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20689"/>
            <a:ext cx="7175351" cy="2016224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Якою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може бути величина </a:t>
            </a:r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водопоглинення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плиток для внутрішнього облицювання стін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765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276872"/>
            <a:ext cx="5637010" cy="36577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бентоніт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глина легкоплавка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тальк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глина вогнетривка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3"/>
            <a:ext cx="7175351" cy="2160240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  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Яка сировина є основною у виробництві плиток для внутрішнього облицювання стін 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176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420888"/>
            <a:ext cx="5637010" cy="351377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/>
              <a:t>а) </a:t>
            </a:r>
            <a:r>
              <a:rPr lang="uk-UA" sz="2800" dirty="0" err="1"/>
              <a:t>пластифікуючої</a:t>
            </a:r>
            <a:r>
              <a:rPr lang="uk-UA" sz="2800" dirty="0"/>
              <a:t> добавки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плавня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в) </a:t>
            </a:r>
            <a:r>
              <a:rPr lang="uk-UA" sz="2800" dirty="0" err="1"/>
              <a:t>спіснювача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електроліту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764705"/>
            <a:ext cx="7175351" cy="1728191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Сода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кальцинована в </a:t>
            </a:r>
            <a:r>
              <a:rPr lang="uk-UA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шлікері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відіграє роль 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932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564904"/>
            <a:ext cx="5637010" cy="336976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sz="2800" dirty="0"/>
              <a:t>а) технічними умовами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б) Державним стандартом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г) стандартом підприємства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uk-UA" sz="2800" dirty="0"/>
              <a:t>д) інструкцією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20689"/>
            <a:ext cx="7175351" cy="1944216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Яким документом регламентуються вимоги до керамічних плиток для внутрішнього облицювання стін?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53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420888"/>
            <a:ext cx="5637010" cy="351377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/>
              <a:t>а) </a:t>
            </a:r>
            <a:r>
              <a:rPr lang="uk-UA" sz="2800" dirty="0"/>
              <a:t>глину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dirty="0"/>
              <a:t>б) </a:t>
            </a:r>
            <a:r>
              <a:rPr lang="uk-UA" sz="2800" dirty="0"/>
              <a:t>рідке скло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dirty="0"/>
              <a:t>в) </a:t>
            </a:r>
            <a:r>
              <a:rPr lang="uk-UA" sz="2800" dirty="0"/>
              <a:t>пірофіліт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dirty="0"/>
              <a:t>г) </a:t>
            </a:r>
            <a:r>
              <a:rPr lang="uk-UA" sz="2800" dirty="0" err="1"/>
              <a:t>нефелін-сієніт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2"/>
            <a:ext cx="7714859" cy="2160239"/>
          </a:xfrm>
        </p:spPr>
        <p:txBody>
          <a:bodyPr/>
          <a:lstStyle/>
          <a:p>
            <a:r>
              <a:rPr lang="uk-UA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8. Для </a:t>
            </a:r>
            <a:r>
              <a:rPr lang="uk-UA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температури випалювання виробів в склад маси для виробництва плиток для внутрішнього облицювання стін вводять :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12986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202</TotalTime>
  <Words>306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ТЕСТ  до теми :</vt:lpstr>
      <vt:lpstr>1. До якого виду керамічних матеріалів за структурою черепка належить    плитка для внутрішнього облицювання стін ? </vt:lpstr>
      <vt:lpstr>2. З яких мас за складом виготовляють керамічні плитки для внутрішнього облицювання стін? </vt:lpstr>
      <vt:lpstr>3. Який показник якості не виставляється до плиток для внутрішнього облицювання стін ? </vt:lpstr>
      <vt:lpstr>4. Якою може бути величина водопоглинення для плиток для внутрішнього облицювання стін? </vt:lpstr>
      <vt:lpstr>5.    Яка сировина є основною у виробництві плиток для внутрішнього облицювання стін ?</vt:lpstr>
      <vt:lpstr>6. Сода кальцинована в шлікері відіграє роль :</vt:lpstr>
      <vt:lpstr>7. Яким документом регламентуються вимоги до керамічних плиток для внутрішнього облицювання стін?</vt:lpstr>
      <vt:lpstr>8. Для зменшення температури випалювання виробів в склад маси для виробництва плиток для внутрішнього облицювання стін вводять : </vt:lpstr>
      <vt:lpstr>9. Кварцовий пісок  вводиться в склад маси для  виготовлення плиток для внутрішнього облицювання стін щоб :</vt:lpstr>
      <vt:lpstr>10. Основним недоліком керамічних плиток для внутрішнього облицювання стін є :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до теми : Плитки керамічні для</dc:title>
  <dc:creator>User</dc:creator>
  <cp:lastModifiedBy>User</cp:lastModifiedBy>
  <cp:revision>8</cp:revision>
  <dcterms:created xsi:type="dcterms:W3CDTF">2015-02-04T12:37:53Z</dcterms:created>
  <dcterms:modified xsi:type="dcterms:W3CDTF">2015-02-09T09:58:16Z</dcterms:modified>
</cp:coreProperties>
</file>