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F776CB8-0717-4340-ACC9-A55256DDD56A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53F7ADA-6B0B-43B8-8438-238BD0865B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9056" y="1184856"/>
            <a:ext cx="8915399" cy="2278879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«Сіра киця»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39414" y="4211392"/>
            <a:ext cx="5012636" cy="1385365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СЛОВА </a:t>
            </a:r>
            <a:r>
              <a:rPr lang="uk-UA" dirty="0" smtClean="0">
                <a:solidFill>
                  <a:schemeClr val="tx1"/>
                </a:solidFill>
              </a:rPr>
              <a:t>Н. </a:t>
            </a:r>
            <a:r>
              <a:rPr lang="uk-UA" dirty="0" smtClean="0">
                <a:solidFill>
                  <a:schemeClr val="tx1"/>
                </a:solidFill>
              </a:rPr>
              <a:t>НАЙДЬОНОВОЇ                                                                          МУЗИКА </a:t>
            </a:r>
            <a:r>
              <a:rPr lang="uk-UA" dirty="0" smtClean="0">
                <a:solidFill>
                  <a:schemeClr val="tx1"/>
                </a:solidFill>
              </a:rPr>
              <a:t>В. </a:t>
            </a:r>
            <a:r>
              <a:rPr lang="uk-UA" dirty="0" smtClean="0">
                <a:solidFill>
                  <a:schemeClr val="tx1"/>
                </a:solidFill>
              </a:rPr>
              <a:t>В</a:t>
            </a:r>
            <a:r>
              <a:rPr lang="uk-UA" dirty="0" smtClean="0">
                <a:solidFill>
                  <a:schemeClr val="tx1"/>
                </a:solidFill>
              </a:rPr>
              <a:t>ІТЛІНА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78502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3097"/>
            <a:ext cx="12192000" cy="69097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166018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82136"/>
            <a:ext cx="12192000" cy="7238304"/>
          </a:xfrm>
        </p:spPr>
      </p:pic>
    </p:spTree>
    <p:extLst>
      <p:ext uri="{BB962C8B-B14F-4D97-AF65-F5344CB8AC3E}">
        <p14:creationId xmlns:p14="http://schemas.microsoft.com/office/powerpoint/2010/main" xmlns="" val="4280778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425" y="0"/>
            <a:ext cx="12119020" cy="6858000"/>
          </a:xfrm>
        </p:spPr>
      </p:pic>
    </p:spTree>
    <p:extLst>
      <p:ext uri="{BB962C8B-B14F-4D97-AF65-F5344CB8AC3E}">
        <p14:creationId xmlns:p14="http://schemas.microsoft.com/office/powerpoint/2010/main" xmlns="" val="2406045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901"/>
          </a:xfrm>
        </p:spPr>
      </p:pic>
    </p:spTree>
    <p:extLst>
      <p:ext uri="{BB962C8B-B14F-4D97-AF65-F5344CB8AC3E}">
        <p14:creationId xmlns:p14="http://schemas.microsoft.com/office/powerpoint/2010/main" xmlns="" val="2379211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5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370"/>
            <a:ext cx="12192000" cy="6862370"/>
          </a:xfrm>
        </p:spPr>
      </p:pic>
    </p:spTree>
    <p:extLst>
      <p:ext uri="{BB962C8B-B14F-4D97-AF65-F5344CB8AC3E}">
        <p14:creationId xmlns:p14="http://schemas.microsoft.com/office/powerpoint/2010/main" xmlns="" val="3340585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99762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80549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34</TotalTime>
  <Words>12</Words>
  <Application>Microsoft Office PowerPoint</Application>
  <PresentationFormat>Произвольный</PresentationFormat>
  <Paragraphs>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«Сіра киця»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«Сіра киця»</dc:title>
  <dc:creator>Пользователь</dc:creator>
  <cp:lastModifiedBy>Adm</cp:lastModifiedBy>
  <cp:revision>8</cp:revision>
  <dcterms:created xsi:type="dcterms:W3CDTF">2015-11-02T21:18:45Z</dcterms:created>
  <dcterms:modified xsi:type="dcterms:W3CDTF">2015-11-29T05:50:57Z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528723</vt:lpwstr>
  </property>
  <property fmtid="{D5CDD505-2E9C-101B-9397-08002B2CF9AE}" name="NXPowerLiteVersion" pid="3">
    <vt:lpwstr>D4.1.4</vt:lpwstr>
  </property>
</Properties>
</file>