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80" r:id="rId2"/>
    <p:sldId id="283" r:id="rId3"/>
    <p:sldId id="259" r:id="rId4"/>
    <p:sldId id="282" r:id="rId5"/>
    <p:sldId id="281" r:id="rId6"/>
    <p:sldId id="267" r:id="rId7"/>
    <p:sldId id="260" r:id="rId8"/>
    <p:sldId id="272" r:id="rId9"/>
    <p:sldId id="273" r:id="rId10"/>
    <p:sldId id="270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92" autoAdjust="0"/>
    <p:restoredTop sz="94676" autoAdjust="0"/>
  </p:normalViewPr>
  <p:slideViewPr>
    <p:cSldViewPr>
      <p:cViewPr varScale="1">
        <p:scale>
          <a:sx n="41" d="100"/>
          <a:sy n="41" d="100"/>
        </p:scale>
        <p:origin x="-8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E4364-1B36-4962-8172-1C13084CAD21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E1D13-47FB-40DA-9FC7-4E866EBF985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0486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E1D13-47FB-40DA-9FC7-4E866EBF985A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468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250" advClick="0" advTm="3466">
        <p14:ripple/>
      </p:transition>
    </mc:Choice>
    <mc:Fallback>
      <p:transition spd="slow" advClick="0" advTm="3466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uk-UA" sz="9600" dirty="0" smtClean="0"/>
              <a:t>Кіт і миша</a:t>
            </a:r>
            <a:r>
              <a:rPr lang="uk-UA" sz="4400" dirty="0" smtClean="0"/>
              <a:t> </a:t>
            </a:r>
            <a:br>
              <a:rPr lang="uk-UA" sz="4400" dirty="0" smtClean="0"/>
            </a:br>
            <a:r>
              <a:rPr lang="uk-UA" sz="3200" b="0" dirty="0" smtClean="0"/>
              <a:t>Ф. Рибацький</a:t>
            </a:r>
            <a:endParaRPr lang="ru-RU" sz="3200" b="0" dirty="0"/>
          </a:p>
        </p:txBody>
      </p:sp>
    </p:spTree>
    <p:extLst>
      <p:ext uri="{BB962C8B-B14F-4D97-AF65-F5344CB8AC3E}">
        <p14:creationId xmlns:p14="http://schemas.microsoft.com/office/powerpoint/2010/main" xmlns="" val="3687846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466">
        <p:blinds dir="vert"/>
      </p:transition>
    </mc:Choice>
    <mc:Fallback>
      <p:transition spd="slow" advClick="0" advTm="3466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07633271"/>
      </p:ext>
    </p:extLst>
  </p:cSld>
  <p:clrMapOvr>
    <a:masterClrMapping/>
  </p:clrMapOvr>
  <p:transition spd="slow" advClick="0" advTm="3466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63452406"/>
      </p:ext>
    </p:extLst>
  </p:cSld>
  <p:clrMapOvr>
    <a:masterClrMapping/>
  </p:clrMapOvr>
  <p:transition spd="slow" advClick="0" advTm="3466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340768"/>
            <a:ext cx="5040560" cy="302433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«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Якщо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кішці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не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вдалося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зловити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мишу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, вона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робить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вигляд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,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що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</a:t>
            </a:r>
            <a:r>
              <a:rPr lang="ru-RU" sz="2000" dirty="0" err="1">
                <a:solidFill>
                  <a:schemeClr val="bg1"/>
                </a:solidFill>
                <a:effectLst/>
                <a:latin typeface="Helvetica"/>
              </a:rPr>
              <a:t>погналася</a:t>
            </a:r>
            <a:r>
              <a:rPr lang="ru-RU" sz="2000" dirty="0">
                <a:solidFill>
                  <a:schemeClr val="bg1"/>
                </a:solidFill>
                <a:effectLst/>
                <a:latin typeface="Helvetica"/>
              </a:rPr>
              <a:t> за листочком. »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95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3466">
        <p14:vortex dir="r"/>
      </p:transition>
    </mc:Choice>
    <mc:Fallback>
      <p:transition spd="slow" advClick="0" advTm="346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90537847"/>
      </p:ext>
    </p:extLst>
  </p:cSld>
  <p:clrMapOvr>
    <a:masterClrMapping/>
  </p:clrMapOvr>
  <p:transition spd="slow" advClick="0" advTm="3466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288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9741821"/>
      </p:ext>
    </p:extLst>
  </p:cSld>
  <p:clrMapOvr>
    <a:masterClrMapping/>
  </p:clrMapOvr>
  <p:transition spd="slow" advClick="0" advTm="3466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5186525"/>
      </p:ext>
    </p:extLst>
  </p:cSld>
  <p:clrMapOvr>
    <a:masterClrMapping/>
  </p:clrMapOvr>
  <p:transition spd="slow" advClick="0" advTm="3466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84844704"/>
      </p:ext>
    </p:extLst>
  </p:cSld>
  <p:clrMapOvr>
    <a:masterClrMapping/>
  </p:clrMapOvr>
  <p:transition spd="slow" advClick="0" advTm="3466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96556788"/>
      </p:ext>
    </p:extLst>
  </p:cSld>
  <p:clrMapOvr>
    <a:masterClrMapping/>
  </p:clrMapOvr>
  <p:transition spd="slow" advClick="0" advTm="3466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33322033"/>
      </p:ext>
    </p:extLst>
  </p:cSld>
  <p:clrMapOvr>
    <a:masterClrMapping/>
  </p:clrMapOvr>
  <p:transition spd="slow" advClick="0" advTm="3466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76105824"/>
      </p:ext>
    </p:extLst>
  </p:cSld>
  <p:clrMapOvr>
    <a:masterClrMapping/>
  </p:clrMapOvr>
  <p:transition spd="slow" advClick="0" advTm="3466"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22</Words>
  <Application>Microsoft Office PowerPoint</Application>
  <PresentationFormat>Экран (4:3)</PresentationFormat>
  <Paragraphs>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Кіт і миша  Ф. Рибацький</vt:lpstr>
      <vt:lpstr>«Якщо кішці не вдалося зловити мишу, вона робить вигляд, що погналася за листочком. 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Adm</cp:lastModifiedBy>
  <cp:revision>40</cp:revision>
  <dcterms:created xsi:type="dcterms:W3CDTF">2015-11-03T20:34:03Z</dcterms:created>
  <dcterms:modified xsi:type="dcterms:W3CDTF">2015-11-24T14:23:16Z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489219</vt:lpwstr>
  </property>
  <property fmtid="{D5CDD505-2E9C-101B-9397-08002B2CF9AE}" name="NXPowerLiteVersion" pid="3">
    <vt:lpwstr>D4.1.4</vt:lpwstr>
  </property>
</Properties>
</file>