
<file path=[Content_Types].xml><?xml version="1.0" encoding="utf-8"?>
<Types xmlns="http://schemas.openxmlformats.org/package/2006/content-types">
  <Default ContentType="image/jpeg" Extension="jpeg"/>
  <Default ContentType="application/vnd.openxmlformats-package.relationships+xml" Extension="rels"/>
  <Default ContentType="application/xml" Extension="xml"/>
  <Default ContentType="image/jpeg" Extension="jpg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25.11.2015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16"/>
            <a:ext cx="9148695" cy="6854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78637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Click="0" advTm="3000">
        <p14:ripple/>
      </p:transition>
    </mc:Choice>
    <mc:Fallback>
      <p:transition spd="med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1538279"/>
      </p:ext>
    </p:extLst>
  </p:cSld>
  <p:clrMapOvr>
    <a:masterClrMapping/>
  </p:clrMapOvr>
  <p:transition spd="med" advClick="0" advTm="3000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5252036"/>
      </p:ext>
    </p:extLst>
  </p:cSld>
  <p:clrMapOvr>
    <a:masterClrMapping/>
  </p:clrMapOvr>
  <p:transition spd="med" advClick="0" advTm="3000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90" y="0"/>
            <a:ext cx="9127910" cy="6843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053895"/>
      </p:ext>
    </p:extLst>
  </p:cSld>
  <p:clrMapOvr>
    <a:masterClrMapping/>
  </p:clrMapOvr>
  <p:transition spd="med" advClick="0" advTm="3000">
    <p:randomBa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6" y="0"/>
            <a:ext cx="913746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2611539"/>
      </p:ext>
    </p:extLst>
  </p:cSld>
  <p:clrMapOvr>
    <a:masterClrMapping/>
  </p:clrMapOvr>
  <p:transition spd="med" advClick="0" advTm="3000">
    <p:split orient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19326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Click="0" advTm="3000">
        <p14:honeycomb/>
      </p:transition>
    </mc:Choice>
    <mc:Fallback>
      <p:transition spd="med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2344652"/>
      </p:ext>
    </p:extLst>
  </p:cSld>
  <p:clrMapOvr>
    <a:masterClrMapping/>
  </p:clrMapOvr>
  <p:transition spd="med" advClick="0" advTm="3000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" y="0"/>
            <a:ext cx="9137038" cy="6859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9756031"/>
      </p:ext>
    </p:extLst>
  </p:cSld>
  <p:clrMapOvr>
    <a:masterClrMapping/>
  </p:clrMapOvr>
  <p:transition spd="med" advClick="0" advTm="3000"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Экран (4:3)</PresentationFormat>
  <Paragraphs>0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Надя</dc:creator>
  <cp:lastModifiedBy>Надя</cp:lastModifiedBy>
  <cp:revision>22</cp:revision>
  <dcterms:created xsi:type="dcterms:W3CDTF">2015-11-25T18:58:00Z</dcterms:created>
  <dcterms:modified xsi:type="dcterms:W3CDTF">2015-11-25T19:22:26Z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550736</vt:lpwstr>
  </property>
  <property fmtid="{D5CDD505-2E9C-101B-9397-08002B2CF9AE}" name="NXPowerLiteVersion" pid="3">
    <vt:lpwstr>D4.1.4</vt:lpwstr>
  </property>
</Properties>
</file>