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70" r:id="rId4"/>
    <p:sldId id="271" r:id="rId5"/>
    <p:sldId id="272" r:id="rId6"/>
    <p:sldId id="258" r:id="rId7"/>
    <p:sldId id="259" r:id="rId8"/>
    <p:sldId id="260" r:id="rId9"/>
    <p:sldId id="269" r:id="rId10"/>
    <p:sldId id="273" r:id="rId11"/>
    <p:sldId id="274" r:id="rId12"/>
    <p:sldId id="266" r:id="rId13"/>
    <p:sldId id="265" r:id="rId14"/>
    <p:sldId id="268" r:id="rId15"/>
    <p:sldId id="267" r:id="rId16"/>
    <p:sldId id="264" r:id="rId17"/>
    <p:sldId id="275" r:id="rId18"/>
    <p:sldId id="263" r:id="rId19"/>
    <p:sldId id="276" r:id="rId20"/>
  </p:sldIdLst>
  <p:sldSz cx="12192000" cy="6858000"/>
  <p:notesSz cx="6858000" cy="9144000"/>
  <p:custShowLst>
    <p:custShow name="Довільний показ 1" id="0">
      <p:sldLst>
        <p:sld r:id="rId2"/>
        <p:sld r:id="rId3"/>
        <p:sld r:id="rId4"/>
        <p:sld r:id="rId7"/>
        <p:sld r:id="rId8"/>
        <p:sld r:id="rId9"/>
        <p:sld r:id="rId10"/>
        <p:sld r:id="rId13"/>
        <p:sld r:id="rId15"/>
        <p:sld r:id="rId14"/>
        <p:sld r:id="rId16"/>
        <p:sld r:id="rId17"/>
        <p:sld r:id="rId19"/>
      </p:sldLst>
    </p:custShow>
  </p:custShowLst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279" autoAdjust="0"/>
    <p:restoredTop sz="94660"/>
  </p:normalViewPr>
  <p:slideViewPr>
    <p:cSldViewPr snapToGrid="0">
      <p:cViewPr varScale="1">
        <p:scale>
          <a:sx n="73" d="100"/>
          <a:sy n="73" d="100"/>
        </p:scale>
        <p:origin x="-73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5FD8850-4B3F-4120-99D5-E601EFC01294}" type="datetimeFigureOut">
              <a:rPr lang="uk-UA" smtClean="0"/>
              <a:pPr/>
              <a:t>29.11.2015</a:t>
            </a:fld>
            <a:endParaRPr lang="uk-UA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3759200" y="6557946"/>
            <a:ext cx="3903629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551AD01-A9DA-4EFF-8658-60B0FEF56F1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FD8850-4B3F-4120-99D5-E601EFC01294}" type="datetimeFigureOut">
              <a:rPr lang="uk-UA" smtClean="0"/>
              <a:pPr/>
              <a:t>29.11.2015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51AD01-A9DA-4EFF-8658-60B0FEF56F1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>
            <a:extLst/>
          </a:lstStyle>
          <a:p>
            <a:fld id="{A5FD8850-4B3F-4120-99D5-E601EFC01294}" type="datetimeFigureOut">
              <a:rPr lang="uk-UA" smtClean="0"/>
              <a:pPr/>
              <a:t>29.11.2015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551AD01-A9DA-4EFF-8658-60B0FEF56F1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FD8850-4B3F-4120-99D5-E601EFC01294}" type="datetimeFigureOut">
              <a:rPr lang="uk-UA" smtClean="0"/>
              <a:pPr/>
              <a:t>29.11.2015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51AD01-A9DA-4EFF-8658-60B0FEF56F1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98984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5FD8850-4B3F-4120-99D5-E601EFC01294}" type="datetimeFigureOut">
              <a:rPr lang="uk-UA" smtClean="0"/>
              <a:pPr/>
              <a:t>29.11.2015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313811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>
            <a:extLst/>
          </a:lstStyle>
          <a:p>
            <a:fld id="{9551AD01-A9DA-4EFF-8658-60B0FEF56F1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FD8850-4B3F-4120-99D5-E601EFC01294}" type="datetimeFigureOut">
              <a:rPr lang="uk-UA" smtClean="0"/>
              <a:pPr/>
              <a:t>29.11.2015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51AD01-A9DA-4EFF-8658-60B0FEF56F1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FD8850-4B3F-4120-99D5-E601EFC01294}" type="datetimeFigureOut">
              <a:rPr lang="uk-UA" smtClean="0"/>
              <a:pPr/>
              <a:t>29.11.2015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51AD01-A9DA-4EFF-8658-60B0FEF56F1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FD8850-4B3F-4120-99D5-E601EFC01294}" type="datetimeFigureOut">
              <a:rPr lang="uk-UA" smtClean="0"/>
              <a:pPr/>
              <a:t>29.11.2015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51AD01-A9DA-4EFF-8658-60B0FEF56F1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5FD8850-4B3F-4120-99D5-E601EFC01294}" type="datetimeFigureOut">
              <a:rPr lang="uk-UA" smtClean="0"/>
              <a:pPr/>
              <a:t>29.11.2015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51AD01-A9DA-4EFF-8658-60B0FEF56F1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FD8850-4B3F-4120-99D5-E601EFC01294}" type="datetimeFigureOut">
              <a:rPr lang="uk-UA" smtClean="0"/>
              <a:pPr/>
              <a:t>29.11.2015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51AD01-A9DA-4EFF-8658-60B0FEF56F1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797292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795609" y="998817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FD8850-4B3F-4120-99D5-E601EFC01294}" type="datetimeFigureOut">
              <a:rPr lang="uk-UA" smtClean="0"/>
              <a:pPr/>
              <a:t>29.11.2015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51AD01-A9DA-4EFF-8658-60B0FEF56F1D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5FD8850-4B3F-4120-99D5-E601EFC01294}" type="datetimeFigureOut">
              <a:rPr lang="uk-UA" smtClean="0"/>
              <a:pPr/>
              <a:t>29.11.2015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551AD01-A9DA-4EFF-8658-60B0FEF56F1D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042321"/>
            <a:ext cx="9144000" cy="2297861"/>
          </a:xfrm>
        </p:spPr>
        <p:txBody>
          <a:bodyPr>
            <a:normAutofit/>
          </a:bodyPr>
          <a:lstStyle/>
          <a:p>
            <a:r>
              <a:rPr lang="uk-UA" sz="9600" b="1" i="1" dirty="0" smtClean="0"/>
              <a:t>Коломийка</a:t>
            </a:r>
            <a:endParaRPr lang="uk-UA" sz="96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7289444" y="5769737"/>
            <a:ext cx="3803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Богдан </a:t>
            </a:r>
            <a:r>
              <a:rPr lang="uk-UA" sz="3600" smtClean="0"/>
              <a:t>Шиптур</a:t>
            </a:r>
            <a:endParaRPr lang="uk-UA" sz="3600" dirty="0"/>
          </a:p>
        </p:txBody>
      </p:sp>
    </p:spTree>
    <p:extLst>
      <p:ext uri="{BB962C8B-B14F-4D97-AF65-F5344CB8AC3E}">
        <p14:creationId xmlns="" xmlns:p14="http://schemas.microsoft.com/office/powerpoint/2010/main" val="2796386957"/>
      </p:ext>
    </p:extLst>
  </p:cSld>
  <p:clrMapOvr>
    <a:masterClrMapping/>
  </p:clrMapOvr>
  <p:transition spd="slow" advTm="56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verediuk.com.ua/wp-content/uploads/2015/05/Tantsi-Verhovi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674" y="0"/>
            <a:ext cx="946524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20891462"/>
      </p:ext>
    </p:extLst>
  </p:cSld>
  <p:clrMapOvr>
    <a:masterClrMapping/>
  </p:clrMapOvr>
  <p:transition spd="slow" advTm="6022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verediuk.com.ua/wp-content/uploads/2015/01/1310917196_vesna-v-dzyambron-1600x1200_www.nevsepic.com_.ua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680" y="0"/>
            <a:ext cx="912886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647826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6128"/>
    </mc:Choice>
    <mc:Fallback>
      <p:transition spd="slow" advTm="6128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836" y="0"/>
            <a:ext cx="7648328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44073762"/>
      </p:ext>
    </p:extLst>
  </p:cSld>
  <p:clrMapOvr>
    <a:masterClrMapping/>
  </p:clrMapOvr>
  <p:transition spd="slow" advTm="6733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sverediuk.com.ua/wp-content/uploads/2015/01/106126935_imgv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95" y="0"/>
            <a:ext cx="9387671" cy="68602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096349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6252"/>
    </mc:Choice>
    <mc:Fallback>
      <p:transition spd="slow" advTm="6252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sverediuk.com.ua/wp-content/uploads/2014/12/377740_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459" y="0"/>
            <a:ext cx="9043516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40166949"/>
      </p:ext>
    </p:extLst>
  </p:cSld>
  <p:clrMapOvr>
    <a:masterClrMapping/>
  </p:clrMapOvr>
  <p:transition spd="slow" advTm="5966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ozonlit.org/wp-content/uploads/Romanishin-M.-Svya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415" y="0"/>
            <a:ext cx="761911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96809983"/>
      </p:ext>
    </p:extLst>
  </p:cSld>
  <p:clrMapOvr>
    <a:masterClrMapping/>
  </p:clrMapOvr>
  <p:transition spd="slow" advTm="5880"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ua.convdocs.org/pars_docs/refs/86/85163/85163_html_dbd0bd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41" y="-1182918"/>
            <a:ext cx="11200551" cy="81697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42837933"/>
      </p:ext>
    </p:extLst>
  </p:cSld>
  <p:clrMapOvr>
    <a:masterClrMapping/>
  </p:clrMapOvr>
  <p:transition spd="slow" advTm="6074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verediuk.com.ua/wp-content/uploads/2015/07/DSC000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373" y="0"/>
            <a:ext cx="8376779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91490229"/>
      </p:ext>
    </p:extLst>
  </p:cSld>
  <p:clrMapOvr>
    <a:masterClrMapping/>
  </p:clrMapOvr>
  <p:transition spd="slow" advTm="6929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a1.pokerstrategy-res.cloudinary.com/image/upload/v1/user/csl4w202dac9t/forum/iru6chaf8s8nlf4wkeq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081" y="0"/>
            <a:ext cx="536794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7623228"/>
      </p:ext>
    </p:extLst>
  </p:cSld>
  <p:clrMapOvr>
    <a:masterClrMapping/>
  </p:clrMapOvr>
  <p:transition spd="slow" advTm="6074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verediuk.com.ua/wp-content/uploads/2015/11/Solnechnaya-Stryim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735" y="0"/>
            <a:ext cx="937834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52075000"/>
      </p:ext>
    </p:extLst>
  </p:cSld>
  <p:clrMapOvr>
    <a:masterClrMapping/>
  </p:clrMapOvr>
  <p:transition spd="slow" advTm="6052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chool-world.com.ua/lib/wp-content/uploads/2012/01/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345" y="0"/>
            <a:ext cx="8834907" cy="68591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53298793"/>
      </p:ext>
    </p:extLst>
  </p:cSld>
  <p:clrMapOvr>
    <a:masterClrMapping/>
  </p:clrMapOvr>
  <p:transition spd="slow" advTm="6576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vlasenko.at.ua/Slavsko6/DSCF17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61" y="-1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60885512"/>
      </p:ext>
    </p:extLst>
  </p:cSld>
  <p:clrMapOvr>
    <a:masterClrMapping/>
  </p:clrMapOvr>
  <p:transition spd="slow" advTm="5757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encrypted-tbn1.gstatic.com/images?q=tbn:ANd9GcRaUbhHCzL4qyeKGIfV_fAvzwwY5BfA-5wLxq7INl3qjrZk0__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991" y="-64560"/>
            <a:ext cx="4751275" cy="69225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02241907"/>
      </p:ext>
    </p:extLst>
  </p:cSld>
  <p:clrMapOvr>
    <a:masterClrMapping/>
  </p:clrMapOvr>
  <p:transition spd="slow" advTm="6312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verediuk.com.ua/wp-content/uploads/2015/04/2750328_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981" y="0"/>
            <a:ext cx="7754019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76781798"/>
      </p:ext>
    </p:extLst>
  </p:cSld>
  <p:clrMapOvr>
    <a:masterClrMapping/>
  </p:clrMapOvr>
  <p:transition spd="slow" advTm="6098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grafik.rp.pl/grafika2/441939,454574,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583" y="0"/>
            <a:ext cx="9246739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60479059"/>
      </p:ext>
    </p:extLst>
  </p:cSld>
  <p:clrMapOvr>
    <a:masterClrMapping/>
  </p:clrMapOvr>
  <p:transition spd="slow" advTm="6802"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verediuk.com.ua/wp-content/uploads/2014/12/11g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307" y="0"/>
            <a:ext cx="5245275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76377784"/>
      </p:ext>
    </p:extLst>
  </p:cSld>
  <p:clrMapOvr>
    <a:masterClrMapping/>
  </p:clrMapOvr>
  <p:transition spd="slow" advTm="6856"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verediuk.com.ua/wp-content/uploads/2015/05/Gutsulski-muziki.-Fedin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106" y="0"/>
            <a:ext cx="6845532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39980990"/>
      </p:ext>
    </p:extLst>
  </p:cSld>
  <p:clrMapOvr>
    <a:masterClrMapping/>
  </p:clrMapOvr>
  <p:transition spd="slow" advTm="5982">
    <p:wheel spokes="2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://sverediuk.com.ua/wp-content/uploads/2015/01/veluka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23" y="0"/>
            <a:ext cx="984990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26835413"/>
      </p:ext>
    </p:extLst>
  </p:cSld>
  <p:clrMapOvr>
    <a:masterClrMapping/>
  </p:clrMapOvr>
  <p:transition spd="slow" advTm="6136">
    <p:wheel spokes="3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141</TotalTime>
  <Words>3</Words>
  <Application>Microsoft Office PowerPoint</Application>
  <PresentationFormat>Произвольный</PresentationFormat>
  <Paragraphs>2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  <vt:variant>
        <vt:lpstr>Произвольные показы</vt:lpstr>
      </vt:variant>
      <vt:variant>
        <vt:i4>1</vt:i4>
      </vt:variant>
    </vt:vector>
  </HeadingPairs>
  <TitlesOfParts>
    <vt:vector size="21" baseType="lpstr">
      <vt:lpstr>Изящная</vt:lpstr>
      <vt:lpstr>Коломийка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Довільний показ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Коломийка</dc:title>
  <dc:creator>User</dc:creator>
  <cp:lastModifiedBy>Adm</cp:lastModifiedBy>
  <cp:revision>13</cp:revision>
  <dcterms:created xsi:type="dcterms:W3CDTF">2015-11-09T19:17:05Z</dcterms:created>
  <dcterms:modified xsi:type="dcterms:W3CDTF">2015-11-29T05:44:08Z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1292520</vt:lpwstr>
  </property>
  <property fmtid="{D5CDD505-2E9C-101B-9397-08002B2CF9AE}" name="NXPowerLiteVersion" pid="3">
    <vt:lpwstr>D4.1.4</vt:lpwstr>
  </property>
</Properties>
</file>