
<file path=[Content_Types].xml><?xml version="1.0" encoding="utf-8"?>
<Types xmlns="http://schemas.openxmlformats.org/package/2006/content-types">
  <Override ContentType="application/vnd.openxmlformats-officedocument.presentationml.slide+xml" PartName="/ppt/slides/slide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presProps+xml" PartName="/ppt/presProps.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theme+xml" PartName="/ppt/theme/theme1.xml"/>
  <Default ContentType="image/jpeg" Extension="jpeg"/>
  <Override ContentType="application/vnd.openxmlformats-officedocument.presentationml.slideLayout+xml" PartName="/ppt/slideLayouts/slideLayout2.xml"/>
  <Override ContentType="application/vnd.openxmlformats-officedocument.presentationml.slideLayout+xml" PartName="/ppt/slideLayouts/slideLayout3.xml"/>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Layout+xml" PartName="/ppt/slideLayouts/slideLayout1.xml"/>
  <Override ContentType="application/vnd.openxmlformats-officedocument.extended-properties+xml" PartName="/docProps/app.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tableStyles+xml" PartName="/ppt/tableStyles.xml"/>
  <Override ContentType="application/vnd.openxmlformats-officedocument.presentationml.slideLayout+xml" PartName="/ppt/slideLayouts/slideLayout11.xml"/>
  <Override ContentType="application/vnd.openxmlformats-officedocument.presentationml.slideLayout+xml" PartName="/ppt/slideLayouts/slideLayout10.xml"/>
  <Default ContentType="image/gif" Extension="gif"/>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viewProps+xml" PartName="/ppt/viewProps.xml"/>
  <Override ContentType="application/vnd.openxmlformats-officedocument.presentationml.slideLayout+xml" PartName="/ppt/slideLayouts/slideLayout9.xml"/>
  <Override ContentType="application/vnd.openxmlformats-package.core-properties+xml" PartName="/docProps/core.xml"/>
  <Override ContentType="application/vnd.openxmlformats-officedocument.presentationml.slide+xml" PartName="/ppt/slides/slide5.xml"/>
  <Override ContentType="application/vnd.openxmlformats-officedocument.presentationml.slide+xml" PartName="/ppt/slides/slide19.xml"/>
  <Override ContentType="application/vnd.openxmlformats-officedocument.presentationml.slide+xml" PartName="/ppt/slides/slide28.xml"/>
  <Override ContentType="application/vnd.openxmlformats-officedocument.presentationml.slideLayout+xml" PartName="/ppt/slideLayouts/slideLayout7.xml"/>
  <Default ContentType="image/png" Extension="png"/>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3" r:id="rId18"/>
    <p:sldId id="274" r:id="rId19"/>
    <p:sldId id="275" r:id="rId20"/>
    <p:sldId id="272" r:id="rId21"/>
    <p:sldId id="276" r:id="rId22"/>
    <p:sldId id="277" r:id="rId23"/>
    <p:sldId id="278" r:id="rId24"/>
    <p:sldId id="279" r:id="rId25"/>
    <p:sldId id="280" r:id="rId26"/>
    <p:sldId id="281" r:id="rId27"/>
    <p:sldId id="282" r:id="rId28"/>
    <p:sldId id="283" r:id="rId2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88" autoAdjust="0"/>
    <p:restoredTop sz="94624" autoAdjust="0"/>
  </p:normalViewPr>
  <p:slideViewPr>
    <p:cSldViewPr>
      <p:cViewPr varScale="1">
        <p:scale>
          <a:sx n="69" d="100"/>
          <a:sy n="69" d="100"/>
        </p:scale>
        <p:origin x="-1404"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Дата 14"/>
          <p:cNvSpPr>
            <a:spLocks noGrp="1"/>
          </p:cNvSpPr>
          <p:nvPr>
            <p:ph type="dt" sz="half" idx="10"/>
          </p:nvPr>
        </p:nvSpPr>
        <p:spPr/>
        <p:txBody>
          <a:bodyPr/>
          <a:lstStyle/>
          <a:p>
            <a:fld id="{5B106E36-FD25-4E2D-B0AA-010F637433A0}" type="datetimeFigureOut">
              <a:rPr lang="ru-RU" smtClean="0"/>
              <a:pPr/>
              <a:t>15.05.2014</a:t>
            </a:fld>
            <a:endParaRPr lang="ru-RU"/>
          </a:p>
        </p:txBody>
      </p:sp>
      <p:sp>
        <p:nvSpPr>
          <p:cNvPr id="16" name="Номер слайда 15"/>
          <p:cNvSpPr>
            <a:spLocks noGrp="1"/>
          </p:cNvSpPr>
          <p:nvPr>
            <p:ph type="sldNum" sz="quarter" idx="11"/>
          </p:nvPr>
        </p:nvSpPr>
        <p:spPr/>
        <p:txBody>
          <a:bodyPr/>
          <a:lstStyle/>
          <a:p>
            <a:fld id="{725C68B6-61C2-468F-89AB-4B9F7531AA68}" type="slidenum">
              <a:rPr lang="ru-RU" smtClean="0"/>
              <a:pPr/>
              <a:t>‹#›</a:t>
            </a:fld>
            <a:endParaRPr lang="ru-RU"/>
          </a:p>
        </p:txBody>
      </p:sp>
      <p:sp>
        <p:nvSpPr>
          <p:cNvPr id="17" name="Нижний колонтитул 16"/>
          <p:cNvSpPr>
            <a:spLocks noGrp="1"/>
          </p:cNvSpPr>
          <p:nvPr>
            <p:ph type="ftr" sz="quarter" idx="12"/>
          </p:nvPr>
        </p:nvSpPr>
        <p:spPr/>
        <p:txBody>
          <a:body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15.05.2014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15.05.2014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Содержимое 8"/>
          <p:cNvSpPr>
            <a:spLocks noGrp="1"/>
          </p:cNvSpPr>
          <p:nvPr>
            <p:ph idx="1"/>
          </p:nvPr>
        </p:nvSpPr>
        <p:spPr>
          <a:xfrm>
            <a:off x="457200" y="1524000"/>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fld id="{5B106E36-FD25-4E2D-B0AA-010F637433A0}" type="datetimeFigureOut">
              <a:rPr lang="ru-RU" smtClean="0"/>
              <a:pPr/>
              <a:t>15.05.2014</a:t>
            </a:fld>
            <a:endParaRPr lang="ru-RU"/>
          </a:p>
        </p:txBody>
      </p:sp>
      <p:sp>
        <p:nvSpPr>
          <p:cNvPr id="15" name="Номер слайда 14"/>
          <p:cNvSpPr>
            <a:spLocks noGrp="1"/>
          </p:cNvSpPr>
          <p:nvPr>
            <p:ph type="sldNum" sz="quarter" idx="15"/>
          </p:nvPr>
        </p:nvSpPr>
        <p:spPr/>
        <p:txBody>
          <a:bodyPr/>
          <a:lstStyle>
            <a:lvl1pPr algn="ctr">
              <a:defRPr/>
            </a:lvl1pPr>
          </a:lstStyle>
          <a:p>
            <a:fld id="{725C68B6-61C2-468F-89AB-4B9F7531AA68}" type="slidenum">
              <a:rPr lang="ru-RU" smtClean="0"/>
              <a:pPr/>
              <a:t>‹#›</a:t>
            </a:fld>
            <a:endParaRPr lang="ru-RU"/>
          </a:p>
        </p:txBody>
      </p:sp>
      <p:sp>
        <p:nvSpPr>
          <p:cNvPr id="16" name="Нижний колонтитул 15"/>
          <p:cNvSpPr>
            <a:spLocks noGrp="1"/>
          </p:cNvSpPr>
          <p:nvPr>
            <p:ph type="ftr" sz="quarter" idx="16"/>
          </p:nvPr>
        </p:nvSpPr>
        <p:spPr/>
        <p:txBody>
          <a:bodyPr/>
          <a:lstStyle/>
          <a:p>
            <a:endParaRPr lang="ru-RU"/>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5B106E36-FD25-4E2D-B0AA-010F637433A0}" type="datetimeFigureOut">
              <a:rPr lang="ru-RU" smtClean="0"/>
              <a:pPr/>
              <a:t>15.05.2014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fld id="{5B106E36-FD25-4E2D-B0AA-010F637433A0}" type="datetimeFigureOut">
              <a:rPr lang="ru-RU" smtClean="0"/>
              <a:pPr/>
              <a:t>15.05.2014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Содержимое 10"/>
          <p:cNvSpPr>
            <a:spLocks noGrp="1"/>
          </p:cNvSpPr>
          <p:nvPr>
            <p:ph sz="half" idx="1"/>
          </p:nvPr>
        </p:nvSpPr>
        <p:spPr>
          <a:xfrm>
            <a:off x="457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15.05.2014</a:t>
            </a:fld>
            <a:endParaRPr lang="ru-RU"/>
          </a:p>
        </p:txBody>
      </p: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Содержимое 31"/>
          <p:cNvSpPr>
            <a:spLocks noGrp="1"/>
          </p:cNvSpPr>
          <p:nvPr>
            <p:ph sz="half" idx="2"/>
          </p:nvPr>
        </p:nvSpPr>
        <p:spPr>
          <a:xfrm>
            <a:off x="457200"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Содержимое 33"/>
          <p:cNvSpPr>
            <a:spLocks noGrp="1"/>
          </p:cNvSpPr>
          <p:nvPr>
            <p:ph sz="quarter" idx="4"/>
          </p:nvPr>
        </p:nvSpPr>
        <p:spPr>
          <a:xfrm>
            <a:off x="4649788"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55448"/>
            <a:ext cx="82296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5B106E36-FD25-4E2D-B0AA-010F637433A0}" type="datetimeFigureOut">
              <a:rPr lang="ru-RU" smtClean="0"/>
              <a:pPr/>
              <a:t>15.05.2014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15.05.2014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Содержимое 28"/>
          <p:cNvSpPr>
            <a:spLocks noGrp="1"/>
          </p:cNvSpPr>
          <p:nvPr>
            <p:ph sz="quarter" idx="1"/>
          </p:nvPr>
        </p:nvSpPr>
        <p:spPr>
          <a:xfrm>
            <a:off x="457200" y="457200"/>
            <a:ext cx="62484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fld id="{5B106E36-FD25-4E2D-B0AA-010F637433A0}" type="datetimeFigureOut">
              <a:rPr lang="ru-RU" smtClean="0"/>
              <a:pPr/>
              <a:t>15.05.2014</a:t>
            </a:fld>
            <a:endParaRPr lang="ru-RU"/>
          </a:p>
        </p:txBody>
      </p:sp>
      <p:sp>
        <p:nvSpPr>
          <p:cNvPr id="9" name="Номер слайда 8"/>
          <p:cNvSpPr>
            <a:spLocks noGrp="1"/>
          </p:cNvSpPr>
          <p:nvPr>
            <p:ph type="sldNum" sz="quarter" idx="15"/>
          </p:nvPr>
        </p:nvSpPr>
        <p:spPr/>
        <p:txBody>
          <a:bodyPr/>
          <a:lstStyle/>
          <a:p>
            <a:fld id="{725C68B6-61C2-468F-89AB-4B9F7531AA68}" type="slidenum">
              <a:rPr lang="ru-RU" smtClean="0"/>
              <a:pPr/>
              <a:t>‹#›</a:t>
            </a:fld>
            <a:endParaRPr lang="ru-RU"/>
          </a:p>
        </p:txBody>
      </p:sp>
      <p:sp>
        <p:nvSpPr>
          <p:cNvPr id="10" name="Нижний колонтитул 9"/>
          <p:cNvSpPr>
            <a:spLocks noGrp="1"/>
          </p:cNvSpPr>
          <p:nvPr>
            <p:ph type="ftr" sz="quarter" idx="16"/>
          </p:nvPr>
        </p:nvSpPr>
        <p:spPr/>
        <p:txBody>
          <a:bodyPr/>
          <a:lstStyle/>
          <a:p>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smtClean="0"/>
              <a:t>Вставка рисунка</a:t>
            </a:r>
            <a:endParaRPr kumimoji="0" lang="en-US"/>
          </a:p>
        </p:txBody>
      </p:sp>
      <p:sp>
        <p:nvSpPr>
          <p:cNvPr id="4" name="Текст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fld id="{5B106E36-FD25-4E2D-B0AA-010F637433A0}" type="datetimeFigureOut">
              <a:rPr lang="ru-RU" smtClean="0"/>
              <a:pPr/>
              <a:t>15.05.2014</a:t>
            </a:fld>
            <a:endParaRPr lang="ru-RU"/>
          </a:p>
        </p:txBody>
      </p:sp>
      <p:sp>
        <p:nvSpPr>
          <p:cNvPr id="9" name="Номер слайда 8"/>
          <p:cNvSpPr>
            <a:spLocks noGrp="1"/>
          </p:cNvSpPr>
          <p:nvPr>
            <p:ph type="sldNum" sz="quarter" idx="11"/>
          </p:nvPr>
        </p:nvSpPr>
        <p:spPr/>
        <p:txBody>
          <a:bodyPr/>
          <a:lstStyle/>
          <a:p>
            <a:fld id="{725C68B6-61C2-468F-89AB-4B9F7531AA68}" type="slidenum">
              <a:rPr lang="ru-RU" smtClean="0"/>
              <a:pPr/>
              <a:t>‹#›</a:t>
            </a:fld>
            <a:endParaRPr lang="ru-RU"/>
          </a:p>
        </p:txBody>
      </p:sp>
      <p:sp>
        <p:nvSpPr>
          <p:cNvPr id="10" name="Нижний колонтитул 9"/>
          <p:cNvSpPr>
            <a:spLocks noGrp="1"/>
          </p:cNvSpPr>
          <p:nvPr>
            <p:ph type="ftr" sz="quarter" idx="12"/>
          </p:nvPr>
        </p:nvSpPr>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5B106E36-FD25-4E2D-B0AA-010F637433A0}" type="datetimeFigureOut">
              <a:rPr lang="ru-RU" smtClean="0"/>
              <a:pPr/>
              <a:t>15.05.2014</a:t>
            </a:fld>
            <a:endParaRPr lang="ru-RU"/>
          </a:p>
        </p:txBody>
      </p:sp>
      <p:sp>
        <p:nvSpPr>
          <p:cNvPr id="10" name="Нижний колонтитул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ru-RU"/>
          </a:p>
        </p:txBody>
      </p:sp>
      <p:sp>
        <p:nvSpPr>
          <p:cNvPr id="22" name="Номер слайда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725C68B6-61C2-468F-89AB-4B9F7531AA68}" type="slidenum">
              <a:rPr lang="ru-RU" smtClean="0"/>
              <a:pPr/>
              <a:t>‹#›</a:t>
            </a:fld>
            <a:endParaRPr lang="ru-RU"/>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 Id="rId5" Type="http://schemas.openxmlformats.org/officeDocument/2006/relationships/image" Target="../media/image7.jpeg"/><Relationship Id="rId4" Type="http://schemas.openxmlformats.org/officeDocument/2006/relationships/image" Target="../media/image6.jpeg"/></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4.xml"/><Relationship Id="rId5" Type="http://schemas.openxmlformats.org/officeDocument/2006/relationships/image" Target="../media/image11.jpeg"/><Relationship Id="rId4" Type="http://schemas.openxmlformats.org/officeDocument/2006/relationships/image" Target="../media/image10.gif"/></Relationships>
</file>

<file path=ppt/slides/_rels/slide23.xml.rels><?xml version="1.0" encoding="UTF-8" standalone="yes" ?><Relationships xmlns="http://schemas.openxmlformats.org/package/2006/relationships"><Relationship Id="rId3" Target="../media/image13.jpeg" Type="http://schemas.openxmlformats.org/officeDocument/2006/relationships/image"/><Relationship Id="rId2" Target="../media/image12.jpeg" Type="http://schemas.openxmlformats.org/officeDocument/2006/relationships/image"/><Relationship Id="rId1" Target="../slideLayouts/slideLayout4.xml" Type="http://schemas.openxmlformats.org/officeDocument/2006/relationships/slideLayout"/><Relationship Id="rId5" Target="../media/image15.jpeg" Type="http://schemas.openxmlformats.org/officeDocument/2006/relationships/image"/><Relationship Id="rId4" Target="../media/image14.jpeg" Type="http://schemas.openxmlformats.org/officeDocument/2006/relationships/image"/></Relationships>
</file>

<file path=ppt/slides/_rels/slide2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4.xml"/><Relationship Id="rId5" Type="http://schemas.openxmlformats.org/officeDocument/2006/relationships/image" Target="../media/image19.jpeg"/><Relationship Id="rId4" Type="http://schemas.openxmlformats.org/officeDocument/2006/relationships/image" Target="../media/image18.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lstStyle/>
          <a:p>
            <a:endParaRPr lang="ru-RU" dirty="0"/>
          </a:p>
        </p:txBody>
      </p:sp>
      <p:sp>
        <p:nvSpPr>
          <p:cNvPr id="2" name="Заголовок 1"/>
          <p:cNvSpPr>
            <a:spLocks noGrp="1"/>
          </p:cNvSpPr>
          <p:nvPr>
            <p:ph type="ctrTitle"/>
          </p:nvPr>
        </p:nvSpPr>
        <p:spPr>
          <a:xfrm>
            <a:off x="457200" y="500042"/>
            <a:ext cx="8305800" cy="4071966"/>
          </a:xfrm>
        </p:spPr>
        <p:txBody>
          <a:bodyPr/>
          <a:lstStyle/>
          <a:p>
            <a:r>
              <a:rPr lang="en-US" dirty="0" smtClean="0"/>
              <a:t/>
            </a:r>
            <a:br>
              <a:rPr lang="en-US" dirty="0" smtClean="0"/>
            </a:br>
            <a:r>
              <a:rPr lang="en-US" dirty="0" smtClean="0"/>
              <a:t/>
            </a:r>
            <a:br>
              <a:rPr lang="en-US" dirty="0" smtClean="0"/>
            </a:br>
            <a:r>
              <a:rPr lang="en-US" sz="8000" dirty="0" smtClean="0">
                <a:solidFill>
                  <a:schemeClr val="tx2">
                    <a:lumMod val="50000"/>
                  </a:schemeClr>
                </a:solidFill>
                <a:latin typeface="Castellar" pitchFamily="18" charset="0"/>
              </a:rPr>
              <a:t>COMPETITION</a:t>
            </a:r>
            <a:r>
              <a:rPr lang="en-US" dirty="0" smtClean="0">
                <a:latin typeface="Castellar" pitchFamily="18" charset="0"/>
              </a:rPr>
              <a:t/>
            </a:r>
            <a:br>
              <a:rPr lang="en-US" dirty="0" smtClean="0">
                <a:latin typeface="Castellar" pitchFamily="18" charset="0"/>
              </a:rPr>
            </a:br>
            <a:r>
              <a:rPr lang="en-US" sz="6000" dirty="0" smtClean="0">
                <a:solidFill>
                  <a:schemeClr val="accent3">
                    <a:lumMod val="60000"/>
                    <a:lumOff val="40000"/>
                  </a:schemeClr>
                </a:solidFill>
              </a:rPr>
              <a:t/>
            </a:r>
            <a:br>
              <a:rPr lang="en-US" sz="6000" dirty="0" smtClean="0">
                <a:solidFill>
                  <a:schemeClr val="accent3">
                    <a:lumMod val="60000"/>
                    <a:lumOff val="40000"/>
                  </a:schemeClr>
                </a:solidFill>
              </a:rPr>
            </a:br>
            <a:r>
              <a:rPr lang="en-US" sz="6000" dirty="0" smtClean="0">
                <a:solidFill>
                  <a:schemeClr val="accent3">
                    <a:lumMod val="60000"/>
                    <a:lumOff val="40000"/>
                  </a:schemeClr>
                </a:solidFill>
              </a:rPr>
              <a:t>W</a:t>
            </a:r>
            <a:r>
              <a:rPr sz="6000" smtClean="0">
                <a:solidFill>
                  <a:schemeClr val="accent3">
                    <a:lumMod val="60000"/>
                    <a:lumOff val="40000"/>
                  </a:schemeClr>
                </a:solidFill>
              </a:rPr>
              <a:t>ho knows more about William Shakespeare?</a:t>
            </a:r>
            <a:endParaRPr lang="ru-RU" sz="6000" dirty="0">
              <a:solidFill>
                <a:schemeClr val="accent3">
                  <a:lumMod val="60000"/>
                  <a:lumOff val="40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pPr>
              <a:buNone/>
            </a:pPr>
            <a:r>
              <a:rPr lang="en-US" sz="4800" dirty="0" smtClean="0">
                <a:solidFill>
                  <a:schemeClr val="tx2">
                    <a:lumMod val="90000"/>
                  </a:schemeClr>
                </a:solidFill>
                <a:latin typeface="Castellar" pitchFamily="18" charset="0"/>
              </a:rPr>
              <a:t>Where was he born?</a:t>
            </a:r>
          </a:p>
          <a:p>
            <a:pPr>
              <a:buNone/>
            </a:pPr>
            <a:endParaRPr lang="en-US" dirty="0" smtClean="0"/>
          </a:p>
          <a:p>
            <a:pPr marL="514350" indent="-514350">
              <a:buAutoNum type="alphaLcParenR"/>
            </a:pPr>
            <a:r>
              <a:rPr lang="en-US" sz="4800" dirty="0" smtClean="0"/>
              <a:t>In the village of Avon</a:t>
            </a:r>
          </a:p>
          <a:p>
            <a:pPr marL="514350" indent="-514350">
              <a:buAutoNum type="alphaLcParenR"/>
            </a:pPr>
            <a:r>
              <a:rPr lang="en-US" sz="4800" dirty="0" smtClean="0"/>
              <a:t>In London</a:t>
            </a:r>
          </a:p>
          <a:p>
            <a:pPr marL="514350" indent="-514350">
              <a:buAutoNum type="alphaLcParenR"/>
            </a:pPr>
            <a:r>
              <a:rPr lang="en-US" sz="4800" dirty="0" smtClean="0"/>
              <a:t>In Stratford-on-Avon</a:t>
            </a:r>
          </a:p>
          <a:p>
            <a:pPr>
              <a:buNone/>
            </a:pPr>
            <a:endParaRPr lang="ru-RU" sz="4800" dirty="0"/>
          </a:p>
        </p:txBody>
      </p:sp>
      <p:sp>
        <p:nvSpPr>
          <p:cNvPr id="3" name="Заголовок 2"/>
          <p:cNvSpPr>
            <a:spLocks noGrp="1"/>
          </p:cNvSpPr>
          <p:nvPr>
            <p:ph type="title"/>
          </p:nvPr>
        </p:nvSpPr>
        <p:spPr/>
        <p:txBody>
          <a:bodyPr/>
          <a:lstStyle/>
          <a:p>
            <a:endParaRPr lang="ru-RU"/>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pPr>
              <a:buNone/>
            </a:pPr>
            <a:r>
              <a:rPr lang="en-US" sz="3600" dirty="0" smtClean="0">
                <a:solidFill>
                  <a:schemeClr val="tx2">
                    <a:lumMod val="90000"/>
                  </a:schemeClr>
                </a:solidFill>
              </a:rPr>
              <a:t>Into how many periods is Shakespeare’s work as a playwright subdivided?</a:t>
            </a:r>
          </a:p>
          <a:p>
            <a:pPr>
              <a:buNone/>
            </a:pPr>
            <a:endParaRPr lang="en-US" sz="4000" dirty="0" smtClean="0"/>
          </a:p>
          <a:p>
            <a:pPr marL="514350" indent="-514350">
              <a:buAutoNum type="alphaLcParenR"/>
            </a:pPr>
            <a:r>
              <a:rPr lang="en-US" sz="4000" dirty="0" smtClean="0"/>
              <a:t>Into  two periods</a:t>
            </a:r>
          </a:p>
          <a:p>
            <a:pPr marL="514350" indent="-514350">
              <a:buAutoNum type="alphaLcParenR"/>
            </a:pPr>
            <a:r>
              <a:rPr lang="en-US" sz="4000" dirty="0" smtClean="0"/>
              <a:t>Three periods</a:t>
            </a:r>
          </a:p>
          <a:p>
            <a:pPr marL="514350" indent="-514350">
              <a:buAutoNum type="alphaLcParenR"/>
            </a:pPr>
            <a:r>
              <a:rPr lang="en-US" sz="4000" dirty="0" smtClean="0"/>
              <a:t>Four periods</a:t>
            </a:r>
            <a:endParaRPr lang="ru-RU" sz="4000" dirty="0"/>
          </a:p>
        </p:txBody>
      </p:sp>
      <p:sp>
        <p:nvSpPr>
          <p:cNvPr id="3" name="Заголовок 2"/>
          <p:cNvSpPr>
            <a:spLocks noGrp="1"/>
          </p:cNvSpPr>
          <p:nvPr>
            <p:ph type="title"/>
          </p:nvPr>
        </p:nvSpPr>
        <p:spPr/>
        <p:txBody>
          <a:bodyPr/>
          <a:lstStyle/>
          <a:p>
            <a:endParaRPr lang="ru-RU"/>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pPr>
              <a:buNone/>
            </a:pPr>
            <a:r>
              <a:rPr lang="en-US" sz="3200" dirty="0" smtClean="0">
                <a:solidFill>
                  <a:schemeClr val="tx2">
                    <a:lumMod val="90000"/>
                  </a:schemeClr>
                </a:solidFill>
                <a:latin typeface="Berlin Sans FB Demi" pitchFamily="34" charset="0"/>
              </a:rPr>
              <a:t>What kind of plays did Shakespeare write during the first period of his work?</a:t>
            </a:r>
          </a:p>
          <a:p>
            <a:pPr>
              <a:buNone/>
            </a:pPr>
            <a:endParaRPr lang="en-US" dirty="0" smtClean="0"/>
          </a:p>
          <a:p>
            <a:pPr marL="514350" indent="-514350">
              <a:buAutoNum type="alphaLcParenR"/>
            </a:pPr>
            <a:r>
              <a:rPr lang="en-US" sz="4400" dirty="0" smtClean="0"/>
              <a:t>History plays</a:t>
            </a:r>
          </a:p>
          <a:p>
            <a:pPr marL="514350" indent="-514350">
              <a:buAutoNum type="alphaLcParenR"/>
            </a:pPr>
            <a:r>
              <a:rPr lang="en-US" sz="4400" dirty="0" smtClean="0"/>
              <a:t>Biography plays</a:t>
            </a:r>
          </a:p>
          <a:p>
            <a:pPr marL="514350" indent="-514350">
              <a:buAutoNum type="alphaLcParenR"/>
            </a:pPr>
            <a:r>
              <a:rPr lang="en-US" sz="4400" dirty="0" smtClean="0"/>
              <a:t>Fantastic plays</a:t>
            </a:r>
            <a:endParaRPr lang="ru-RU" sz="4400" dirty="0"/>
          </a:p>
        </p:txBody>
      </p:sp>
      <p:sp>
        <p:nvSpPr>
          <p:cNvPr id="3" name="Заголовок 2"/>
          <p:cNvSpPr>
            <a:spLocks noGrp="1"/>
          </p:cNvSpPr>
          <p:nvPr>
            <p:ph type="title"/>
          </p:nvPr>
        </p:nvSpPr>
        <p:spPr/>
        <p:txBody>
          <a:bodyPr/>
          <a:lstStyle/>
          <a:p>
            <a:endParaRPr lang="ru-RU"/>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pPr>
              <a:buNone/>
            </a:pPr>
            <a:r>
              <a:rPr lang="en-US" sz="2800" dirty="0" smtClean="0">
                <a:solidFill>
                  <a:schemeClr val="tx2">
                    <a:lumMod val="90000"/>
                  </a:schemeClr>
                </a:solidFill>
                <a:latin typeface="Berlin Sans FB Demi" pitchFamily="34" charset="0"/>
              </a:rPr>
              <a:t>What tragedy became the  peak of the author’s achievement and made him truly immortal?</a:t>
            </a:r>
          </a:p>
          <a:p>
            <a:pPr>
              <a:buNone/>
            </a:pPr>
            <a:endParaRPr lang="en-US" dirty="0" smtClean="0"/>
          </a:p>
          <a:p>
            <a:pPr marL="514350" indent="-514350">
              <a:buAutoNum type="alphaLcParenR"/>
            </a:pPr>
            <a:r>
              <a:rPr lang="en-US" sz="4400" dirty="0" smtClean="0"/>
              <a:t>Richard III</a:t>
            </a:r>
          </a:p>
          <a:p>
            <a:pPr marL="514350" indent="-514350">
              <a:buAutoNum type="alphaLcParenR"/>
            </a:pPr>
            <a:r>
              <a:rPr lang="en-US" sz="4400" dirty="0" smtClean="0"/>
              <a:t> Romeo and Juliet</a:t>
            </a:r>
          </a:p>
          <a:p>
            <a:pPr marL="514350" indent="-514350">
              <a:buAutoNum type="alphaLcParenR"/>
            </a:pPr>
            <a:r>
              <a:rPr lang="en-US" sz="4400" dirty="0" smtClean="0"/>
              <a:t>King Lear</a:t>
            </a:r>
            <a:endParaRPr lang="ru-RU" sz="4400" dirty="0"/>
          </a:p>
        </p:txBody>
      </p:sp>
      <p:sp>
        <p:nvSpPr>
          <p:cNvPr id="3" name="Заголовок 2"/>
          <p:cNvSpPr>
            <a:spLocks noGrp="1"/>
          </p:cNvSpPr>
          <p:nvPr>
            <p:ph type="title"/>
          </p:nvPr>
        </p:nvSpPr>
        <p:spPr/>
        <p:txBody>
          <a:bodyPr/>
          <a:lstStyle/>
          <a:p>
            <a:endParaRPr lang="ru-RU"/>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pPr>
              <a:buNone/>
            </a:pPr>
            <a:r>
              <a:rPr lang="en-US" sz="4400" dirty="0" smtClean="0">
                <a:solidFill>
                  <a:schemeClr val="tx2"/>
                </a:solidFill>
                <a:latin typeface="Baskerville Old Face" pitchFamily="18" charset="0"/>
              </a:rPr>
              <a:t>What  part  did Shakespeare take in the life of the Globe theatre?</a:t>
            </a:r>
          </a:p>
          <a:p>
            <a:pPr>
              <a:buNone/>
            </a:pPr>
            <a:endParaRPr lang="en-US" dirty="0" smtClean="0"/>
          </a:p>
          <a:p>
            <a:pPr marL="514350" indent="-514350">
              <a:buAutoNum type="alphaLcParenR"/>
            </a:pPr>
            <a:r>
              <a:rPr lang="en-US" sz="4800" dirty="0" smtClean="0">
                <a:solidFill>
                  <a:schemeClr val="tx2">
                    <a:lumMod val="90000"/>
                  </a:schemeClr>
                </a:solidFill>
              </a:rPr>
              <a:t>He was an actor </a:t>
            </a:r>
          </a:p>
          <a:p>
            <a:pPr marL="514350" indent="-514350">
              <a:buAutoNum type="alphaLcParenR"/>
            </a:pPr>
            <a:r>
              <a:rPr lang="en-US" sz="4800" dirty="0" smtClean="0">
                <a:solidFill>
                  <a:schemeClr val="tx2">
                    <a:lumMod val="90000"/>
                  </a:schemeClr>
                </a:solidFill>
              </a:rPr>
              <a:t>He was a stage director</a:t>
            </a:r>
          </a:p>
          <a:p>
            <a:pPr marL="514350" indent="-514350">
              <a:buAutoNum type="alphaLcParenR"/>
            </a:pPr>
            <a:r>
              <a:rPr lang="en-US" sz="4800" dirty="0" smtClean="0">
                <a:solidFill>
                  <a:schemeClr val="tx2">
                    <a:lumMod val="90000"/>
                  </a:schemeClr>
                </a:solidFill>
              </a:rPr>
              <a:t>He was one </a:t>
            </a:r>
            <a:r>
              <a:rPr lang="en-US" sz="4800" smtClean="0">
                <a:solidFill>
                  <a:schemeClr val="tx2">
                    <a:lumMod val="90000"/>
                  </a:schemeClr>
                </a:solidFill>
              </a:rPr>
              <a:t>of five </a:t>
            </a:r>
            <a:r>
              <a:rPr lang="en-US" sz="4800" dirty="0" smtClean="0">
                <a:solidFill>
                  <a:schemeClr val="tx2">
                    <a:lumMod val="90000"/>
                  </a:schemeClr>
                </a:solidFill>
              </a:rPr>
              <a:t>investors</a:t>
            </a:r>
            <a:endParaRPr lang="ru-RU" sz="4800" dirty="0">
              <a:solidFill>
                <a:schemeClr val="tx2">
                  <a:lumMod val="90000"/>
                </a:schemeClr>
              </a:solidFill>
            </a:endParaRPr>
          </a:p>
        </p:txBody>
      </p:sp>
      <p:sp>
        <p:nvSpPr>
          <p:cNvPr id="3" name="Заголовок 2"/>
          <p:cNvSpPr>
            <a:spLocks noGrp="1"/>
          </p:cNvSpPr>
          <p:nvPr>
            <p:ph type="title"/>
          </p:nvPr>
        </p:nvSpPr>
        <p:spPr/>
        <p:txBody>
          <a:bodyPr/>
          <a:lstStyle/>
          <a:p>
            <a:endParaRPr lang="ru-RU"/>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pPr>
              <a:buNone/>
            </a:pPr>
            <a:r>
              <a:rPr lang="en-US" sz="4400" dirty="0" smtClean="0">
                <a:solidFill>
                  <a:schemeClr val="tx2"/>
                </a:solidFill>
              </a:rPr>
              <a:t>Who played women’s parts in the Globe theatre performances?</a:t>
            </a:r>
          </a:p>
          <a:p>
            <a:pPr>
              <a:buNone/>
            </a:pPr>
            <a:endParaRPr lang="en-US" dirty="0" smtClean="0"/>
          </a:p>
          <a:p>
            <a:pPr marL="514350" indent="-514350">
              <a:buAutoNum type="alphaLcParenR"/>
            </a:pPr>
            <a:r>
              <a:rPr lang="en-US" sz="4800" dirty="0" smtClean="0">
                <a:solidFill>
                  <a:schemeClr val="tx1">
                    <a:lumMod val="95000"/>
                  </a:schemeClr>
                </a:solidFill>
              </a:rPr>
              <a:t>Men and women</a:t>
            </a:r>
          </a:p>
          <a:p>
            <a:pPr marL="514350" indent="-514350">
              <a:buAutoNum type="alphaLcParenR"/>
            </a:pPr>
            <a:r>
              <a:rPr lang="en-US" sz="4800" dirty="0" smtClean="0">
                <a:solidFill>
                  <a:schemeClr val="tx1">
                    <a:lumMod val="95000"/>
                  </a:schemeClr>
                </a:solidFill>
              </a:rPr>
              <a:t>Only men</a:t>
            </a:r>
          </a:p>
          <a:p>
            <a:pPr marL="514350" indent="-514350">
              <a:buAutoNum type="alphaLcParenR"/>
            </a:pPr>
            <a:r>
              <a:rPr lang="en-US" sz="4800" dirty="0" smtClean="0">
                <a:solidFill>
                  <a:schemeClr val="tx1">
                    <a:lumMod val="95000"/>
                  </a:schemeClr>
                </a:solidFill>
              </a:rPr>
              <a:t>Only women</a:t>
            </a:r>
            <a:endParaRPr lang="ru-RU" sz="4800" dirty="0">
              <a:solidFill>
                <a:schemeClr val="tx1">
                  <a:lumMod val="95000"/>
                </a:schemeClr>
              </a:solidFill>
            </a:endParaRPr>
          </a:p>
        </p:txBody>
      </p:sp>
      <p:sp>
        <p:nvSpPr>
          <p:cNvPr id="3" name="Заголовок 2"/>
          <p:cNvSpPr>
            <a:spLocks noGrp="1"/>
          </p:cNvSpPr>
          <p:nvPr>
            <p:ph type="title"/>
          </p:nvPr>
        </p:nvSpPr>
        <p:spPr/>
        <p:txBody>
          <a:bodyPr/>
          <a:lstStyle/>
          <a:p>
            <a:endParaRPr lang="ru-RU"/>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pPr>
              <a:buNone/>
            </a:pPr>
            <a:endParaRPr lang="en-US" dirty="0" smtClean="0"/>
          </a:p>
          <a:p>
            <a:pPr>
              <a:buNone/>
            </a:pPr>
            <a:endParaRPr lang="en-US" dirty="0" smtClean="0"/>
          </a:p>
          <a:p>
            <a:pPr algn="ctr">
              <a:buNone/>
            </a:pPr>
            <a:r>
              <a:rPr lang="en-US" sz="7200" dirty="0" smtClean="0">
                <a:solidFill>
                  <a:schemeClr val="tx2">
                    <a:lumMod val="90000"/>
                  </a:schemeClr>
                </a:solidFill>
                <a:latin typeface="Arial Black" pitchFamily="34" charset="0"/>
              </a:rPr>
              <a:t>WORD ORDER</a:t>
            </a:r>
            <a:endParaRPr lang="ru-RU" sz="7200" dirty="0">
              <a:solidFill>
                <a:schemeClr val="tx2">
                  <a:lumMod val="90000"/>
                </a:schemeClr>
              </a:solidFill>
              <a:latin typeface="Arial Black" pitchFamily="34" charset="0"/>
            </a:endParaRPr>
          </a:p>
        </p:txBody>
      </p:sp>
      <p:sp>
        <p:nvSpPr>
          <p:cNvPr id="3" name="Заголовок 2"/>
          <p:cNvSpPr>
            <a:spLocks noGrp="1"/>
          </p:cNvSpPr>
          <p:nvPr>
            <p:ph type="title"/>
          </p:nvPr>
        </p:nvSpPr>
        <p:spPr/>
        <p:txBody>
          <a:bodyPr>
            <a:normAutofit/>
          </a:bodyPr>
          <a:lstStyle/>
          <a:p>
            <a:pPr algn="ctr"/>
            <a:r>
              <a:rPr sz="7200" smtClean="0"/>
              <a:t>3</a:t>
            </a:r>
            <a:endParaRPr lang="ru-RU" sz="72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pPr>
              <a:buNone/>
            </a:pPr>
            <a:r>
              <a:rPr lang="en-US" sz="6600" dirty="0" smtClean="0">
                <a:solidFill>
                  <a:schemeClr val="tx2">
                    <a:lumMod val="90000"/>
                  </a:schemeClr>
                </a:solidFill>
              </a:rPr>
              <a:t>+</a:t>
            </a:r>
          </a:p>
          <a:p>
            <a:pPr>
              <a:buNone/>
            </a:pPr>
            <a:r>
              <a:rPr lang="en-US" sz="4800" dirty="0" smtClean="0"/>
              <a:t> HE JESTS AT SCARS THAT NEVER FELT A WOUND.</a:t>
            </a:r>
            <a:endParaRPr lang="ru-RU" sz="4800" dirty="0"/>
          </a:p>
        </p:txBody>
      </p:sp>
      <p:sp>
        <p:nvSpPr>
          <p:cNvPr id="3" name="Заголовок 2"/>
          <p:cNvSpPr>
            <a:spLocks noGrp="1"/>
          </p:cNvSpPr>
          <p:nvPr>
            <p:ph type="title"/>
          </p:nvPr>
        </p:nvSpPr>
        <p:spPr/>
        <p:txBody>
          <a:bodyPr/>
          <a:lstStyle/>
          <a:p>
            <a:endParaRPr lang="ru-RU"/>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pPr>
              <a:buNone/>
            </a:pPr>
            <a:r>
              <a:rPr lang="en-US" sz="6600" dirty="0" smtClean="0">
                <a:solidFill>
                  <a:schemeClr val="tx2">
                    <a:lumMod val="90000"/>
                  </a:schemeClr>
                </a:solidFill>
              </a:rPr>
              <a:t>?</a:t>
            </a:r>
          </a:p>
          <a:p>
            <a:pPr>
              <a:buNone/>
            </a:pPr>
            <a:endParaRPr lang="en-US" dirty="0" smtClean="0"/>
          </a:p>
          <a:p>
            <a:pPr>
              <a:buNone/>
            </a:pPr>
            <a:r>
              <a:rPr lang="en-US" sz="4400" dirty="0" smtClean="0"/>
              <a:t>DOES HE JEST AT SCARS THAT NEVER FELT A WOUND?</a:t>
            </a:r>
            <a:endParaRPr lang="ru-RU" sz="4400" dirty="0"/>
          </a:p>
        </p:txBody>
      </p:sp>
      <p:sp>
        <p:nvSpPr>
          <p:cNvPr id="3" name="Заголовок 2"/>
          <p:cNvSpPr>
            <a:spLocks noGrp="1"/>
          </p:cNvSpPr>
          <p:nvPr>
            <p:ph type="title"/>
          </p:nvPr>
        </p:nvSpPr>
        <p:spPr/>
        <p:txBody>
          <a:bodyPr/>
          <a:lstStyle/>
          <a:p>
            <a:endParaRPr lang="ru-RU"/>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pPr>
              <a:buNone/>
            </a:pPr>
            <a:r>
              <a:rPr lang="en-US" sz="8000" dirty="0" smtClean="0">
                <a:solidFill>
                  <a:schemeClr val="tx2">
                    <a:lumMod val="90000"/>
                  </a:schemeClr>
                </a:solidFill>
              </a:rPr>
              <a:t>-</a:t>
            </a:r>
          </a:p>
          <a:p>
            <a:pPr>
              <a:buNone/>
            </a:pPr>
            <a:r>
              <a:rPr lang="en-US" sz="4400" dirty="0" smtClean="0"/>
              <a:t>HE DOES NOT JEST AT SCARS THAT NEVER FELT A WOUND.</a:t>
            </a:r>
          </a:p>
        </p:txBody>
      </p:sp>
      <p:sp>
        <p:nvSpPr>
          <p:cNvPr id="3" name="Заголовок 2"/>
          <p:cNvSpPr>
            <a:spLocks noGrp="1"/>
          </p:cNvSpPr>
          <p:nvPr>
            <p:ph type="title"/>
          </p:nvPr>
        </p:nvSpPr>
        <p:spPr/>
        <p:txBody>
          <a:bodyPr/>
          <a:lstStyle/>
          <a:p>
            <a:endParaRPr lang="ru-RU"/>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William_Shakespeare.jpg"/>
          <p:cNvPicPr>
            <a:picLocks noGrp="1" noChangeAspect="1"/>
          </p:cNvPicPr>
          <p:nvPr>
            <p:ph idx="1"/>
          </p:nvPr>
        </p:nvPicPr>
        <p:blipFill>
          <a:blip r:embed="rId2"/>
          <a:stretch>
            <a:fillRect/>
          </a:stretch>
        </p:blipFill>
        <p:spPr>
          <a:xfrm>
            <a:off x="4714876" y="928670"/>
            <a:ext cx="3786214" cy="4714908"/>
          </a:xfrm>
        </p:spPr>
      </p:pic>
      <p:sp>
        <p:nvSpPr>
          <p:cNvPr id="3" name="Заголовок 2"/>
          <p:cNvSpPr>
            <a:spLocks noGrp="1"/>
          </p:cNvSpPr>
          <p:nvPr>
            <p:ph type="title"/>
          </p:nvPr>
        </p:nvSpPr>
        <p:spPr>
          <a:xfrm>
            <a:off x="457200" y="152400"/>
            <a:ext cx="4329114" cy="5491178"/>
          </a:xfrm>
        </p:spPr>
        <p:txBody>
          <a:bodyPr>
            <a:normAutofit/>
          </a:bodyPr>
          <a:lstStyle/>
          <a:p>
            <a:r>
              <a:rPr sz="4800" smtClean="0">
                <a:solidFill>
                  <a:schemeClr val="bg2">
                    <a:lumMod val="20000"/>
                    <a:lumOff val="80000"/>
                  </a:schemeClr>
                </a:solidFill>
                <a:latin typeface="Arial Black" pitchFamily="34" charset="0"/>
              </a:rPr>
              <a:t>All the world’s stage, and all the men and women merely players</a:t>
            </a:r>
            <a:endParaRPr lang="ru-RU" sz="4800" dirty="0">
              <a:solidFill>
                <a:schemeClr val="bg2">
                  <a:lumMod val="20000"/>
                  <a:lumOff val="80000"/>
                </a:schemeClr>
              </a:solidFill>
              <a:latin typeface="Arial Black"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2428868"/>
            <a:ext cx="8229600" cy="3667132"/>
          </a:xfrm>
        </p:spPr>
        <p:txBody>
          <a:bodyPr/>
          <a:lstStyle/>
          <a:p>
            <a:pPr algn="ctr">
              <a:buNone/>
            </a:pPr>
            <a:r>
              <a:rPr lang="en-US" sz="6000" dirty="0" smtClean="0">
                <a:latin typeface="Arial Rounded MT Bold" pitchFamily="34" charset="0"/>
                <a:cs typeface="Aharoni" pitchFamily="2" charset="-79"/>
              </a:rPr>
              <a:t>WHAT PLAY IS THIS?</a:t>
            </a:r>
          </a:p>
          <a:p>
            <a:pPr>
              <a:buNone/>
            </a:pPr>
            <a:endParaRPr lang="en-US" dirty="0" smtClean="0"/>
          </a:p>
          <a:p>
            <a:pPr>
              <a:buNone/>
            </a:pPr>
            <a:endParaRPr lang="en-US" dirty="0" smtClean="0"/>
          </a:p>
          <a:p>
            <a:pPr>
              <a:buNone/>
            </a:pPr>
            <a:endParaRPr lang="ru-RU" dirty="0"/>
          </a:p>
        </p:txBody>
      </p:sp>
      <p:sp>
        <p:nvSpPr>
          <p:cNvPr id="3" name="Заголовок 2"/>
          <p:cNvSpPr>
            <a:spLocks noGrp="1"/>
          </p:cNvSpPr>
          <p:nvPr>
            <p:ph type="title"/>
          </p:nvPr>
        </p:nvSpPr>
        <p:spPr/>
        <p:txBody>
          <a:bodyPr>
            <a:normAutofit/>
          </a:bodyPr>
          <a:lstStyle/>
          <a:p>
            <a:pPr algn="ctr"/>
            <a:r>
              <a:rPr sz="7200" smtClean="0">
                <a:solidFill>
                  <a:schemeClr val="tx2">
                    <a:lumMod val="90000"/>
                  </a:schemeClr>
                </a:solidFill>
              </a:rPr>
              <a:t>4</a:t>
            </a:r>
            <a:endParaRPr lang="ru-RU" sz="7200" dirty="0">
              <a:solidFill>
                <a:schemeClr val="tx2">
                  <a:lumMod val="90000"/>
                </a:schemeClr>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Заголовок 10"/>
          <p:cNvSpPr>
            <a:spLocks noGrp="1"/>
          </p:cNvSpPr>
          <p:nvPr>
            <p:ph type="title"/>
          </p:nvPr>
        </p:nvSpPr>
        <p:spPr/>
        <p:txBody>
          <a:bodyPr/>
          <a:lstStyle/>
          <a:p>
            <a:endParaRPr lang="ru-RU" dirty="0"/>
          </a:p>
        </p:txBody>
      </p:sp>
      <p:pic>
        <p:nvPicPr>
          <p:cNvPr id="4" name="Содержимое 3" descr="21Hamlet.jpg"/>
          <p:cNvPicPr>
            <a:picLocks noGrp="1" noChangeAspect="1"/>
          </p:cNvPicPr>
          <p:nvPr>
            <p:ph sz="half" idx="1"/>
          </p:nvPr>
        </p:nvPicPr>
        <p:blipFill>
          <a:blip r:embed="rId2"/>
          <a:stretch>
            <a:fillRect/>
          </a:stretch>
        </p:blipFill>
        <p:spPr>
          <a:xfrm>
            <a:off x="642910" y="214290"/>
            <a:ext cx="3810000" cy="2762250"/>
          </a:xfrm>
        </p:spPr>
      </p:pic>
      <p:pic>
        <p:nvPicPr>
          <p:cNvPr id="9" name="Содержимое 8" descr="images (1).jpg"/>
          <p:cNvPicPr>
            <a:picLocks noGrp="1" noChangeAspect="1"/>
          </p:cNvPicPr>
          <p:nvPr>
            <p:ph sz="half" idx="2"/>
          </p:nvPr>
        </p:nvPicPr>
        <p:blipFill>
          <a:blip r:embed="rId3"/>
          <a:stretch>
            <a:fillRect/>
          </a:stretch>
        </p:blipFill>
        <p:spPr>
          <a:xfrm>
            <a:off x="5143504" y="285728"/>
            <a:ext cx="3562355" cy="2571768"/>
          </a:xfrm>
        </p:spPr>
      </p:pic>
      <p:pic>
        <p:nvPicPr>
          <p:cNvPr id="5" name="Рисунок 4" descr="hamlet1.jpg"/>
          <p:cNvPicPr>
            <a:picLocks noChangeAspect="1"/>
          </p:cNvPicPr>
          <p:nvPr/>
        </p:nvPicPr>
        <p:blipFill>
          <a:blip r:embed="rId4"/>
          <a:stretch>
            <a:fillRect/>
          </a:stretch>
        </p:blipFill>
        <p:spPr>
          <a:xfrm>
            <a:off x="571472" y="3429000"/>
            <a:ext cx="4429156" cy="3071810"/>
          </a:xfrm>
          <a:prstGeom prst="rect">
            <a:avLst/>
          </a:prstGeom>
        </p:spPr>
      </p:pic>
      <p:pic>
        <p:nvPicPr>
          <p:cNvPr id="6" name="Рисунок 5" descr="images.jpg"/>
          <p:cNvPicPr>
            <a:picLocks noChangeAspect="1"/>
          </p:cNvPicPr>
          <p:nvPr/>
        </p:nvPicPr>
        <p:blipFill>
          <a:blip r:embed="rId5"/>
          <a:stretch>
            <a:fillRect/>
          </a:stretch>
        </p:blipFill>
        <p:spPr>
          <a:xfrm>
            <a:off x="5214942" y="3357562"/>
            <a:ext cx="3714744" cy="3143272"/>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5" name="Содержимое 4" descr="25267_king-lear-1.jpg"/>
          <p:cNvPicPr>
            <a:picLocks noGrp="1" noChangeAspect="1"/>
          </p:cNvPicPr>
          <p:nvPr>
            <p:ph sz="half" idx="1"/>
          </p:nvPr>
        </p:nvPicPr>
        <p:blipFill>
          <a:blip r:embed="rId2"/>
          <a:stretch>
            <a:fillRect/>
          </a:stretch>
        </p:blipFill>
        <p:spPr>
          <a:xfrm>
            <a:off x="357158" y="714356"/>
            <a:ext cx="4059238" cy="2716983"/>
          </a:xfrm>
        </p:spPr>
      </p:pic>
      <p:pic>
        <p:nvPicPr>
          <p:cNvPr id="6" name="Содержимое 5" descr="arts-graphics-2007_1182092a.jpg"/>
          <p:cNvPicPr>
            <a:picLocks noGrp="1" noChangeAspect="1"/>
          </p:cNvPicPr>
          <p:nvPr>
            <p:ph sz="half" idx="2"/>
          </p:nvPr>
        </p:nvPicPr>
        <p:blipFill>
          <a:blip r:embed="rId3"/>
          <a:stretch>
            <a:fillRect/>
          </a:stretch>
        </p:blipFill>
        <p:spPr>
          <a:xfrm>
            <a:off x="4857752" y="642918"/>
            <a:ext cx="3333750" cy="3105150"/>
          </a:xfrm>
        </p:spPr>
      </p:pic>
      <p:pic>
        <p:nvPicPr>
          <p:cNvPr id="7" name="Рисунок 6" descr="cordelia-nothing.gif"/>
          <p:cNvPicPr>
            <a:picLocks noChangeAspect="1"/>
          </p:cNvPicPr>
          <p:nvPr/>
        </p:nvPicPr>
        <p:blipFill>
          <a:blip r:embed="rId4"/>
          <a:stretch>
            <a:fillRect/>
          </a:stretch>
        </p:blipFill>
        <p:spPr>
          <a:xfrm>
            <a:off x="4643438" y="4000504"/>
            <a:ext cx="3786214" cy="2312115"/>
          </a:xfrm>
          <a:prstGeom prst="rect">
            <a:avLst/>
          </a:prstGeom>
        </p:spPr>
      </p:pic>
      <p:pic>
        <p:nvPicPr>
          <p:cNvPr id="8" name="Рисунок 7" descr="kingLear-01.jpg"/>
          <p:cNvPicPr>
            <a:picLocks noChangeAspect="1"/>
          </p:cNvPicPr>
          <p:nvPr/>
        </p:nvPicPr>
        <p:blipFill>
          <a:blip r:embed="rId5"/>
          <a:stretch>
            <a:fillRect/>
          </a:stretch>
        </p:blipFill>
        <p:spPr>
          <a:xfrm>
            <a:off x="357158" y="3571876"/>
            <a:ext cx="4000528" cy="2660351"/>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 name="Содержимое 4" descr="6016b305.jpg"/>
          <p:cNvPicPr>
            <a:picLocks noGrp="1" noChangeAspect="1"/>
          </p:cNvPicPr>
          <p:nvPr>
            <p:ph sz="half" idx="1"/>
          </p:nvPr>
        </p:nvPicPr>
        <p:blipFill>
          <a:blip r:embed="rId2"/>
          <a:stretch>
            <a:fillRect/>
          </a:stretch>
        </p:blipFill>
        <p:spPr>
          <a:xfrm>
            <a:off x="357158" y="214290"/>
            <a:ext cx="4059238" cy="2934003"/>
          </a:xfrm>
        </p:spPr>
      </p:pic>
      <p:pic>
        <p:nvPicPr>
          <p:cNvPr id="6" name="Содержимое 5" descr="image[1]_c7a6f94a8f3ae22f69878f5f25779088_493.png"/>
          <p:cNvPicPr>
            <a:picLocks noGrp="1" noChangeAspect="1"/>
          </p:cNvPicPr>
          <p:nvPr>
            <p:ph sz="half" idx="2"/>
          </p:nvPr>
        </p:nvPicPr>
        <p:blipFill>
          <a:blip r:embed="rId3"/>
          <a:stretch>
            <a:fillRect/>
          </a:stretch>
        </p:blipFill>
        <p:spPr>
          <a:xfrm>
            <a:off x="4714876" y="214290"/>
            <a:ext cx="4058198" cy="3071834"/>
          </a:xfrm>
        </p:spPr>
      </p:pic>
      <p:pic>
        <p:nvPicPr>
          <p:cNvPr id="7" name="Рисунок 6" descr="images.jpg"/>
          <p:cNvPicPr>
            <a:picLocks noChangeAspect="1"/>
          </p:cNvPicPr>
          <p:nvPr/>
        </p:nvPicPr>
        <p:blipFill>
          <a:blip r:embed="rId4"/>
          <a:stretch>
            <a:fillRect/>
          </a:stretch>
        </p:blipFill>
        <p:spPr>
          <a:xfrm>
            <a:off x="4786314" y="3357562"/>
            <a:ext cx="4000528" cy="3286148"/>
          </a:xfrm>
          <a:prstGeom prst="rect">
            <a:avLst/>
          </a:prstGeom>
        </p:spPr>
      </p:pic>
      <p:pic>
        <p:nvPicPr>
          <p:cNvPr id="8" name="Рисунок 7" descr="загруженное.jpg"/>
          <p:cNvPicPr>
            <a:picLocks noChangeAspect="1"/>
          </p:cNvPicPr>
          <p:nvPr/>
        </p:nvPicPr>
        <p:blipFill>
          <a:blip r:embed="rId5"/>
          <a:stretch>
            <a:fillRect/>
          </a:stretch>
        </p:blipFill>
        <p:spPr>
          <a:xfrm>
            <a:off x="285720" y="3357562"/>
            <a:ext cx="4071966" cy="321471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 name="Содержимое 4" descr="images (1).jpg"/>
          <p:cNvPicPr>
            <a:picLocks noGrp="1" noChangeAspect="1"/>
          </p:cNvPicPr>
          <p:nvPr>
            <p:ph sz="half" idx="1"/>
          </p:nvPr>
        </p:nvPicPr>
        <p:blipFill>
          <a:blip r:embed="rId2"/>
          <a:stretch>
            <a:fillRect/>
          </a:stretch>
        </p:blipFill>
        <p:spPr>
          <a:xfrm>
            <a:off x="428596" y="214290"/>
            <a:ext cx="3500462" cy="2928958"/>
          </a:xfrm>
        </p:spPr>
      </p:pic>
      <p:pic>
        <p:nvPicPr>
          <p:cNvPr id="6" name="Содержимое 5" descr="images.jpg"/>
          <p:cNvPicPr>
            <a:picLocks noGrp="1" noChangeAspect="1"/>
          </p:cNvPicPr>
          <p:nvPr>
            <p:ph sz="half" idx="2"/>
          </p:nvPr>
        </p:nvPicPr>
        <p:blipFill>
          <a:blip r:embed="rId3"/>
          <a:stretch>
            <a:fillRect/>
          </a:stretch>
        </p:blipFill>
        <p:spPr>
          <a:xfrm>
            <a:off x="4857752" y="3286124"/>
            <a:ext cx="3857652" cy="3286148"/>
          </a:xfrm>
        </p:spPr>
      </p:pic>
      <p:pic>
        <p:nvPicPr>
          <p:cNvPr id="7" name="Рисунок 6" descr="rj4.jpg"/>
          <p:cNvPicPr>
            <a:picLocks noChangeAspect="1"/>
          </p:cNvPicPr>
          <p:nvPr/>
        </p:nvPicPr>
        <p:blipFill>
          <a:blip r:embed="rId4"/>
          <a:stretch>
            <a:fillRect/>
          </a:stretch>
        </p:blipFill>
        <p:spPr>
          <a:xfrm>
            <a:off x="1000100" y="3286124"/>
            <a:ext cx="3214710" cy="3333750"/>
          </a:xfrm>
          <a:prstGeom prst="rect">
            <a:avLst/>
          </a:prstGeom>
        </p:spPr>
      </p:pic>
      <p:pic>
        <p:nvPicPr>
          <p:cNvPr id="8" name="Рисунок 7" descr="загруженное.jpg"/>
          <p:cNvPicPr>
            <a:picLocks noChangeAspect="1"/>
          </p:cNvPicPr>
          <p:nvPr/>
        </p:nvPicPr>
        <p:blipFill>
          <a:blip r:embed="rId5"/>
          <a:stretch>
            <a:fillRect/>
          </a:stretch>
        </p:blipFill>
        <p:spPr>
          <a:xfrm>
            <a:off x="4857752" y="214290"/>
            <a:ext cx="3857652" cy="3000396"/>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a:noAutofit/>
          </a:bodyPr>
          <a:lstStyle/>
          <a:p>
            <a:pPr algn="ctr"/>
            <a:r>
              <a:rPr sz="8000" smtClean="0"/>
              <a:t>5</a:t>
            </a:r>
            <a:endParaRPr lang="ru-RU" sz="8000" dirty="0"/>
          </a:p>
        </p:txBody>
      </p:sp>
      <p:sp>
        <p:nvSpPr>
          <p:cNvPr id="7" name="Содержимое 6"/>
          <p:cNvSpPr>
            <a:spLocks noGrp="1"/>
          </p:cNvSpPr>
          <p:nvPr>
            <p:ph idx="1"/>
          </p:nvPr>
        </p:nvSpPr>
        <p:spPr>
          <a:xfrm>
            <a:off x="457200" y="2428868"/>
            <a:ext cx="8229600" cy="3667132"/>
          </a:xfrm>
        </p:spPr>
        <p:txBody>
          <a:bodyPr/>
          <a:lstStyle/>
          <a:p>
            <a:pPr algn="ctr">
              <a:buNone/>
            </a:pPr>
            <a:r>
              <a:rPr lang="en-US" sz="7200" dirty="0" smtClean="0">
                <a:latin typeface="Arial Black" pitchFamily="34" charset="0"/>
              </a:rPr>
              <a:t>QOUTE BATTLE</a:t>
            </a:r>
          </a:p>
          <a:p>
            <a:pPr algn="ctr">
              <a:buNone/>
            </a:pPr>
            <a:endParaRPr lang="en-US" dirty="0" smtClean="0"/>
          </a:p>
          <a:p>
            <a:pPr algn="ctr">
              <a:buNone/>
            </a:pPr>
            <a:endParaRPr lang="ru-RU"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2000240"/>
            <a:ext cx="8229600" cy="4095760"/>
          </a:xfrm>
        </p:spPr>
        <p:txBody>
          <a:bodyPr>
            <a:normAutofit/>
          </a:bodyPr>
          <a:lstStyle/>
          <a:p>
            <a:pPr algn="ctr">
              <a:buNone/>
            </a:pPr>
            <a:r>
              <a:rPr lang="en-US" sz="8800" dirty="0" smtClean="0">
                <a:latin typeface="Arial Black" pitchFamily="34" charset="0"/>
              </a:rPr>
              <a:t>MAD CIRCLE</a:t>
            </a:r>
            <a:endParaRPr lang="ru-RU" sz="8800" dirty="0">
              <a:latin typeface="Arial Black" pitchFamily="34" charset="0"/>
            </a:endParaRPr>
          </a:p>
        </p:txBody>
      </p:sp>
      <p:sp>
        <p:nvSpPr>
          <p:cNvPr id="3" name="Заголовок 2"/>
          <p:cNvSpPr>
            <a:spLocks noGrp="1"/>
          </p:cNvSpPr>
          <p:nvPr>
            <p:ph type="title"/>
          </p:nvPr>
        </p:nvSpPr>
        <p:spPr/>
        <p:txBody>
          <a:bodyPr>
            <a:normAutofit/>
          </a:bodyPr>
          <a:lstStyle/>
          <a:p>
            <a:pPr algn="ctr"/>
            <a:r>
              <a:rPr sz="7200" smtClean="0"/>
              <a:t>6</a:t>
            </a:r>
            <a:endParaRPr lang="ru-RU" sz="72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2143116"/>
            <a:ext cx="8229600" cy="3952884"/>
          </a:xfrm>
        </p:spPr>
        <p:txBody>
          <a:bodyPr>
            <a:normAutofit/>
          </a:bodyPr>
          <a:lstStyle/>
          <a:p>
            <a:pPr algn="ctr">
              <a:buNone/>
            </a:pPr>
            <a:r>
              <a:rPr lang="en-US" sz="8000" dirty="0" smtClean="0">
                <a:latin typeface="Calligraph421 BT" pitchFamily="66" charset="0"/>
              </a:rPr>
              <a:t>HOME TASK</a:t>
            </a:r>
            <a:endParaRPr lang="ru-RU" sz="8000" dirty="0"/>
          </a:p>
        </p:txBody>
      </p:sp>
      <p:sp>
        <p:nvSpPr>
          <p:cNvPr id="3" name="Заголовок 2"/>
          <p:cNvSpPr>
            <a:spLocks noGrp="1"/>
          </p:cNvSpPr>
          <p:nvPr>
            <p:ph type="title"/>
          </p:nvPr>
        </p:nvSpPr>
        <p:spPr/>
        <p:txBody>
          <a:bodyPr>
            <a:noAutofit/>
          </a:bodyPr>
          <a:lstStyle/>
          <a:p>
            <a:pPr algn="ctr"/>
            <a:r>
              <a:rPr sz="8800" smtClean="0"/>
              <a:t>7</a:t>
            </a:r>
            <a:endParaRPr lang="ru-RU" sz="88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928662" y="428604"/>
            <a:ext cx="7786742" cy="5786199"/>
          </a:xfrm>
          <a:prstGeom prst="rect">
            <a:avLst/>
          </a:prstGeom>
        </p:spPr>
        <p:txBody>
          <a:bodyPr wrap="square">
            <a:spAutoFit/>
          </a:bodyPr>
          <a:lstStyle/>
          <a:p>
            <a:pPr lvl="0" algn="ctr" fontAlgn="base">
              <a:spcBef>
                <a:spcPct val="0"/>
              </a:spcBef>
              <a:spcAft>
                <a:spcPct val="0"/>
              </a:spcAft>
            </a:pPr>
            <a:r>
              <a:rPr lang="ru-RU" sz="3200" dirty="0" err="1" smtClean="0">
                <a:solidFill>
                  <a:prstClr val="white"/>
                </a:solidFill>
                <a:latin typeface="Calibri" pitchFamily="34" charset="0"/>
                <a:ea typeface="Times New Roman" pitchFamily="18" charset="0"/>
                <a:cs typeface="Times New Roman" pitchFamily="18" charset="0"/>
              </a:rPr>
              <a:t>Пісня</a:t>
            </a:r>
            <a:r>
              <a:rPr lang="ru-RU" sz="3200" dirty="0" smtClean="0">
                <a:solidFill>
                  <a:prstClr val="white"/>
                </a:solidFill>
                <a:latin typeface="Calibri" pitchFamily="34" charset="0"/>
                <a:ea typeface="Times New Roman" pitchFamily="18" charset="0"/>
                <a:cs typeface="Times New Roman" pitchFamily="18" charset="0"/>
              </a:rPr>
              <a:t> </a:t>
            </a:r>
            <a:r>
              <a:rPr lang="uk-UA" sz="3200" dirty="0" smtClean="0">
                <a:solidFill>
                  <a:prstClr val="white"/>
                </a:solidFill>
                <a:latin typeface="Calibri" pitchFamily="34" charset="0"/>
                <a:ea typeface="Times New Roman" pitchFamily="18" charset="0"/>
                <a:cs typeface="Times New Roman" pitchFamily="18" charset="0"/>
              </a:rPr>
              <a:t>про </a:t>
            </a:r>
            <a:r>
              <a:rPr lang="uk-UA" sz="3200" dirty="0" smtClean="0">
                <a:solidFill>
                  <a:prstClr val="white"/>
                </a:solidFill>
                <a:latin typeface="Calibri" pitchFamily="34" charset="0"/>
                <a:ea typeface="Times New Roman" pitchFamily="18" charset="0"/>
                <a:cs typeface="Times New Roman" pitchFamily="18" charset="0"/>
              </a:rPr>
              <a:t>ан</a:t>
            </a:r>
            <a:r>
              <a:rPr lang="uk-UA" sz="3200" dirty="0" smtClean="0">
                <a:solidFill>
                  <a:prstClr val="white"/>
                </a:solidFill>
                <a:latin typeface="Calibri" pitchFamily="34" charset="0"/>
                <a:ea typeface="Times New Roman" pitchFamily="18" charset="0"/>
                <a:cs typeface="Times New Roman" pitchFamily="18" charset="0"/>
              </a:rPr>
              <a:t>г</a:t>
            </a:r>
            <a:r>
              <a:rPr lang="uk-UA" sz="3200" dirty="0" smtClean="0">
                <a:solidFill>
                  <a:prstClr val="white"/>
                </a:solidFill>
                <a:latin typeface="Calibri" pitchFamily="34" charset="0"/>
                <a:ea typeface="Times New Roman" pitchFamily="18" charset="0"/>
                <a:cs typeface="Times New Roman" pitchFamily="18" charset="0"/>
              </a:rPr>
              <a:t>лійську </a:t>
            </a:r>
            <a:r>
              <a:rPr lang="uk-UA" sz="3200" dirty="0" smtClean="0">
                <a:solidFill>
                  <a:prstClr val="white"/>
                </a:solidFill>
                <a:latin typeface="Calibri" pitchFamily="34" charset="0"/>
                <a:ea typeface="Times New Roman" pitchFamily="18" charset="0"/>
                <a:cs typeface="Times New Roman" pitchFamily="18" charset="0"/>
              </a:rPr>
              <a:t>мову</a:t>
            </a:r>
            <a:endParaRPr lang="ru-RU" sz="3200" dirty="0" smtClean="0">
              <a:solidFill>
                <a:prstClr val="white"/>
              </a:solidFill>
              <a:latin typeface="Arial" pitchFamily="34" charset="0"/>
              <a:cs typeface="Arial" pitchFamily="34" charset="0"/>
            </a:endParaRPr>
          </a:p>
          <a:p>
            <a:pPr lvl="0" algn="ctr" eaLnBrk="0" fontAlgn="base" hangingPunct="0">
              <a:spcBef>
                <a:spcPct val="0"/>
              </a:spcBef>
              <a:spcAft>
                <a:spcPct val="0"/>
              </a:spcAft>
            </a:pPr>
            <a:r>
              <a:rPr lang="uk-UA" sz="3200" dirty="0" smtClean="0">
                <a:solidFill>
                  <a:prstClr val="white"/>
                </a:solidFill>
                <a:latin typeface="Calibri" pitchFamily="34" charset="0"/>
                <a:ea typeface="Times New Roman" pitchFamily="18" charset="0"/>
                <a:cs typeface="Times New Roman" pitchFamily="18" charset="0"/>
              </a:rPr>
              <a:t>Вчимо англійську , ми вчимо на своїм віку</a:t>
            </a:r>
            <a:endParaRPr lang="ru-RU" sz="3200" dirty="0" smtClean="0">
              <a:solidFill>
                <a:prstClr val="white"/>
              </a:solidFill>
              <a:latin typeface="Arial" pitchFamily="34" charset="0"/>
              <a:cs typeface="Arial" pitchFamily="34" charset="0"/>
            </a:endParaRPr>
          </a:p>
          <a:p>
            <a:pPr lvl="0" algn="ctr" eaLnBrk="0" fontAlgn="base" hangingPunct="0">
              <a:spcBef>
                <a:spcPct val="0"/>
              </a:spcBef>
              <a:spcAft>
                <a:spcPct val="0"/>
              </a:spcAft>
            </a:pPr>
            <a:r>
              <a:rPr lang="en-US" sz="3200" dirty="0" smtClean="0">
                <a:solidFill>
                  <a:prstClr val="white"/>
                </a:solidFill>
                <a:latin typeface="Calibri" pitchFamily="34" charset="0"/>
                <a:ea typeface="Times New Roman" pitchFamily="18" charset="0"/>
                <a:cs typeface="Times New Roman" pitchFamily="18" charset="0"/>
              </a:rPr>
              <a:t>We study it so hard </a:t>
            </a:r>
            <a:r>
              <a:rPr lang="en-US" sz="3200" dirty="0" err="1" smtClean="0">
                <a:solidFill>
                  <a:prstClr val="white"/>
                </a:solidFill>
                <a:latin typeface="Calibri" pitchFamily="34" charset="0"/>
                <a:ea typeface="Times New Roman" pitchFamily="18" charset="0"/>
                <a:cs typeface="Times New Roman" pitchFamily="18" charset="0"/>
              </a:rPr>
              <a:t>безперестану</a:t>
            </a:r>
            <a:endParaRPr lang="ru-RU" sz="3200" dirty="0" smtClean="0">
              <a:solidFill>
                <a:prstClr val="white"/>
              </a:solidFill>
              <a:latin typeface="Arial" pitchFamily="34" charset="0"/>
              <a:cs typeface="Arial" pitchFamily="34" charset="0"/>
            </a:endParaRPr>
          </a:p>
          <a:p>
            <a:pPr lvl="0" algn="ctr" eaLnBrk="0" fontAlgn="base" hangingPunct="0">
              <a:spcBef>
                <a:spcPct val="0"/>
              </a:spcBef>
              <a:spcAft>
                <a:spcPct val="0"/>
              </a:spcAft>
            </a:pPr>
            <a:r>
              <a:rPr lang="en-US" sz="3200" dirty="0" smtClean="0">
                <a:solidFill>
                  <a:prstClr val="white"/>
                </a:solidFill>
                <a:latin typeface="Calibri" pitchFamily="34" charset="0"/>
                <a:ea typeface="Times New Roman" pitchFamily="18" charset="0"/>
                <a:cs typeface="Times New Roman" pitchFamily="18" charset="0"/>
              </a:rPr>
              <a:t>To speak or not to speak</a:t>
            </a:r>
            <a:endParaRPr lang="ru-RU" sz="3200" dirty="0" smtClean="0">
              <a:solidFill>
                <a:prstClr val="white"/>
              </a:solidFill>
              <a:latin typeface="Arial" pitchFamily="34" charset="0"/>
              <a:cs typeface="Arial" pitchFamily="34" charset="0"/>
            </a:endParaRPr>
          </a:p>
          <a:p>
            <a:pPr lvl="0" algn="ctr" eaLnBrk="0" fontAlgn="base" hangingPunct="0">
              <a:spcBef>
                <a:spcPct val="0"/>
              </a:spcBef>
              <a:spcAft>
                <a:spcPct val="0"/>
              </a:spcAft>
            </a:pPr>
            <a:r>
              <a:rPr lang="uk-UA" sz="3200" dirty="0" smtClean="0">
                <a:solidFill>
                  <a:prstClr val="white"/>
                </a:solidFill>
                <a:latin typeface="Calibri" pitchFamily="34" charset="0"/>
                <a:ea typeface="Times New Roman" pitchFamily="18" charset="0"/>
                <a:cs typeface="Times New Roman" pitchFamily="18" charset="0"/>
              </a:rPr>
              <a:t>Ми вам відповімо </a:t>
            </a:r>
            <a:r>
              <a:rPr lang="en-US" sz="3200" dirty="0" smtClean="0">
                <a:solidFill>
                  <a:prstClr val="white"/>
                </a:solidFill>
                <a:latin typeface="Calibri" pitchFamily="34" charset="0"/>
                <a:ea typeface="Times New Roman" pitchFamily="18" charset="0"/>
                <a:cs typeface="Times New Roman" pitchFamily="18" charset="0"/>
              </a:rPr>
              <a:t>- </a:t>
            </a:r>
            <a:r>
              <a:rPr lang="uk-UA" sz="3200" dirty="0" err="1" smtClean="0">
                <a:solidFill>
                  <a:prstClr val="white"/>
                </a:solidFill>
                <a:latin typeface="Calibri" pitchFamily="34" charset="0"/>
                <a:ea typeface="Times New Roman" pitchFamily="18" charset="0"/>
                <a:cs typeface="Times New Roman" pitchFamily="18" charset="0"/>
              </a:rPr>
              <a:t>of</a:t>
            </a:r>
            <a:r>
              <a:rPr lang="uk-UA" sz="3200" dirty="0" smtClean="0">
                <a:solidFill>
                  <a:prstClr val="white"/>
                </a:solidFill>
                <a:latin typeface="Calibri" pitchFamily="34" charset="0"/>
                <a:ea typeface="Times New Roman" pitchFamily="18" charset="0"/>
                <a:cs typeface="Times New Roman" pitchFamily="18" charset="0"/>
              </a:rPr>
              <a:t> </a:t>
            </a:r>
            <a:r>
              <a:rPr lang="uk-UA" sz="3200" dirty="0" err="1" smtClean="0">
                <a:solidFill>
                  <a:prstClr val="white"/>
                </a:solidFill>
                <a:latin typeface="Calibri" pitchFamily="34" charset="0"/>
                <a:ea typeface="Times New Roman" pitchFamily="18" charset="0"/>
                <a:cs typeface="Times New Roman" pitchFamily="18" charset="0"/>
              </a:rPr>
              <a:t>course</a:t>
            </a:r>
            <a:r>
              <a:rPr lang="uk-UA" sz="3200" dirty="0" smtClean="0">
                <a:solidFill>
                  <a:prstClr val="white"/>
                </a:solidFill>
                <a:latin typeface="Calibri" pitchFamily="34" charset="0"/>
                <a:ea typeface="Times New Roman" pitchFamily="18" charset="0"/>
                <a:cs typeface="Times New Roman" pitchFamily="18" charset="0"/>
              </a:rPr>
              <a:t> </a:t>
            </a:r>
            <a:r>
              <a:rPr lang="en-US" sz="3200" dirty="0" smtClean="0">
                <a:solidFill>
                  <a:prstClr val="white"/>
                </a:solidFill>
                <a:latin typeface="Calibri" pitchFamily="34" charset="0"/>
                <a:ea typeface="Times New Roman" pitchFamily="18" charset="0"/>
                <a:cs typeface="Times New Roman" pitchFamily="18" charset="0"/>
              </a:rPr>
              <a:t>to speak</a:t>
            </a:r>
            <a:endParaRPr lang="ru-RU" sz="3200" dirty="0" smtClean="0">
              <a:solidFill>
                <a:prstClr val="white"/>
              </a:solidFill>
              <a:latin typeface="Arial" pitchFamily="34" charset="0"/>
              <a:cs typeface="Arial" pitchFamily="34" charset="0"/>
            </a:endParaRPr>
          </a:p>
          <a:p>
            <a:pPr lvl="0" algn="ctr" eaLnBrk="0" fontAlgn="base" hangingPunct="0">
              <a:spcBef>
                <a:spcPct val="0"/>
              </a:spcBef>
              <a:spcAft>
                <a:spcPct val="0"/>
              </a:spcAft>
            </a:pPr>
            <a:r>
              <a:rPr lang="uk-UA" sz="3200" dirty="0" smtClean="0">
                <a:solidFill>
                  <a:prstClr val="white"/>
                </a:solidFill>
                <a:latin typeface="Calibri" pitchFamily="34" charset="0"/>
                <a:ea typeface="Times New Roman" pitchFamily="18" charset="0"/>
                <a:cs typeface="Times New Roman" pitchFamily="18" charset="0"/>
              </a:rPr>
              <a:t>Ми молодці – тримаємося плану! </a:t>
            </a:r>
            <a:endParaRPr lang="en-US" sz="3200" dirty="0" smtClean="0">
              <a:solidFill>
                <a:prstClr val="white"/>
              </a:solidFill>
              <a:latin typeface="Calibri" pitchFamily="34" charset="0"/>
              <a:ea typeface="Times New Roman" pitchFamily="18" charset="0"/>
              <a:cs typeface="Times New Roman" pitchFamily="18" charset="0"/>
            </a:endParaRPr>
          </a:p>
          <a:p>
            <a:pPr lvl="0" algn="ctr" eaLnBrk="0" fontAlgn="base" hangingPunct="0">
              <a:spcBef>
                <a:spcPct val="0"/>
              </a:spcBef>
              <a:spcAft>
                <a:spcPct val="0"/>
              </a:spcAft>
            </a:pPr>
            <a:endParaRPr lang="ru-RU" sz="3200" dirty="0" smtClean="0">
              <a:solidFill>
                <a:prstClr val="white"/>
              </a:solidFill>
              <a:latin typeface="Arial" pitchFamily="34" charset="0"/>
              <a:cs typeface="Arial" pitchFamily="34" charset="0"/>
            </a:endParaRPr>
          </a:p>
          <a:p>
            <a:pPr lvl="0" algn="ctr" eaLnBrk="0" fontAlgn="base" hangingPunct="0">
              <a:spcBef>
                <a:spcPct val="0"/>
              </a:spcBef>
              <a:spcAft>
                <a:spcPct val="0"/>
              </a:spcAft>
            </a:pPr>
            <a:r>
              <a:rPr lang="uk-UA" sz="3200" dirty="0" smtClean="0">
                <a:solidFill>
                  <a:prstClr val="white"/>
                </a:solidFill>
                <a:latin typeface="Calibri" pitchFamily="34" charset="0"/>
                <a:ea typeface="Times New Roman" pitchFamily="18" charset="0"/>
                <a:cs typeface="Times New Roman" pitchFamily="18" charset="0"/>
              </a:rPr>
              <a:t>Потрібні Україні гроші </a:t>
            </a:r>
            <a:r>
              <a:rPr lang="ru-RU" sz="3200" dirty="0" smtClean="0">
                <a:solidFill>
                  <a:prstClr val="white"/>
                </a:solidFill>
                <a:latin typeface="Calibri" pitchFamily="34" charset="0"/>
                <a:ea typeface="Times New Roman" pitchFamily="18" charset="0"/>
                <a:cs typeface="Times New Roman" pitchFamily="18" charset="0"/>
              </a:rPr>
              <a:t>– се ля </a:t>
            </a:r>
            <a:r>
              <a:rPr lang="ru-RU" sz="3200" dirty="0" err="1" smtClean="0">
                <a:solidFill>
                  <a:prstClr val="white"/>
                </a:solidFill>
                <a:latin typeface="Calibri" pitchFamily="34" charset="0"/>
                <a:ea typeface="Times New Roman" pitchFamily="18" charset="0"/>
                <a:cs typeface="Times New Roman" pitchFamily="18" charset="0"/>
              </a:rPr>
              <a:t>ві</a:t>
            </a:r>
            <a:r>
              <a:rPr lang="uk-UA" sz="3200" dirty="0" smtClean="0">
                <a:solidFill>
                  <a:prstClr val="white"/>
                </a:solidFill>
                <a:latin typeface="Calibri" pitchFamily="34" charset="0"/>
                <a:ea typeface="Times New Roman" pitchFamily="18" charset="0"/>
                <a:cs typeface="Times New Roman" pitchFamily="18" charset="0"/>
              </a:rPr>
              <a:t>..</a:t>
            </a:r>
            <a:endParaRPr lang="ru-RU" sz="3200" dirty="0" smtClean="0">
              <a:solidFill>
                <a:prstClr val="white"/>
              </a:solidFill>
              <a:latin typeface="Arial" pitchFamily="34" charset="0"/>
              <a:cs typeface="Arial" pitchFamily="34" charset="0"/>
            </a:endParaRPr>
          </a:p>
          <a:p>
            <a:pPr lvl="0" algn="ctr" eaLnBrk="0" fontAlgn="base" hangingPunct="0">
              <a:spcBef>
                <a:spcPct val="0"/>
              </a:spcBef>
              <a:spcAft>
                <a:spcPct val="0"/>
              </a:spcAft>
            </a:pPr>
            <a:r>
              <a:rPr lang="uk-UA" sz="3200" dirty="0" smtClean="0">
                <a:solidFill>
                  <a:prstClr val="white"/>
                </a:solidFill>
                <a:latin typeface="Calibri" pitchFamily="34" charset="0"/>
                <a:ea typeface="Times New Roman" pitchFamily="18" charset="0"/>
                <a:cs typeface="Times New Roman" pitchFamily="18" charset="0"/>
              </a:rPr>
              <a:t>Освічені студенти потрібні їй тим паче!</a:t>
            </a:r>
            <a:endParaRPr lang="ru-RU" sz="3200" dirty="0" smtClean="0">
              <a:solidFill>
                <a:prstClr val="white"/>
              </a:solidFill>
              <a:latin typeface="Arial" pitchFamily="34" charset="0"/>
              <a:cs typeface="Arial" pitchFamily="34" charset="0"/>
            </a:endParaRPr>
          </a:p>
          <a:p>
            <a:pPr lvl="0" algn="ctr" eaLnBrk="0" fontAlgn="base" hangingPunct="0">
              <a:spcBef>
                <a:spcPct val="0"/>
              </a:spcBef>
              <a:spcAft>
                <a:spcPct val="0"/>
              </a:spcAft>
            </a:pPr>
            <a:r>
              <a:rPr lang="uk-UA" sz="3200" dirty="0" smtClean="0">
                <a:solidFill>
                  <a:prstClr val="white"/>
                </a:solidFill>
                <a:latin typeface="Calibri" pitchFamily="34" charset="0"/>
                <a:ea typeface="Times New Roman" pitchFamily="18" charset="0"/>
                <a:cs typeface="Times New Roman" pitchFamily="18" charset="0"/>
              </a:rPr>
              <a:t>А що то за студент без знання A</a:t>
            </a:r>
            <a:r>
              <a:rPr lang="en-US" sz="3200" dirty="0" smtClean="0">
                <a:solidFill>
                  <a:prstClr val="white"/>
                </a:solidFill>
                <a:latin typeface="Calibri" pitchFamily="34" charset="0"/>
                <a:ea typeface="Times New Roman" pitchFamily="18" charset="0"/>
                <a:cs typeface="Times New Roman" pitchFamily="18" charset="0"/>
              </a:rPr>
              <a:t>BC</a:t>
            </a:r>
            <a:r>
              <a:rPr lang="ru-RU" sz="3200" dirty="0" smtClean="0">
                <a:solidFill>
                  <a:prstClr val="white"/>
                </a:solidFill>
                <a:latin typeface="Calibri" pitchFamily="34" charset="0"/>
                <a:ea typeface="Times New Roman" pitchFamily="18" charset="0"/>
                <a:cs typeface="Times New Roman" pitchFamily="18" charset="0"/>
              </a:rPr>
              <a:t>?</a:t>
            </a:r>
            <a:endParaRPr lang="ru-RU" sz="3200" dirty="0" smtClean="0">
              <a:solidFill>
                <a:prstClr val="white"/>
              </a:solidFill>
              <a:latin typeface="Arial" pitchFamily="34" charset="0"/>
              <a:cs typeface="Arial" pitchFamily="34" charset="0"/>
            </a:endParaRPr>
          </a:p>
          <a:p>
            <a:pPr lvl="0" algn="ctr" eaLnBrk="0" fontAlgn="base" hangingPunct="0">
              <a:spcBef>
                <a:spcPct val="0"/>
              </a:spcBef>
              <a:spcAft>
                <a:spcPct val="0"/>
              </a:spcAft>
            </a:pPr>
            <a:r>
              <a:rPr lang="uk-UA" sz="3200" dirty="0" smtClean="0">
                <a:solidFill>
                  <a:prstClr val="white"/>
                </a:solidFill>
                <a:latin typeface="Calibri" pitchFamily="34" charset="0"/>
                <a:ea typeface="Times New Roman" pitchFamily="18" charset="0"/>
                <a:cs typeface="Times New Roman" pitchFamily="18" charset="0"/>
              </a:rPr>
              <a:t>А що то за студент без вміння </a:t>
            </a:r>
            <a:r>
              <a:rPr lang="uk-UA" sz="3200" dirty="0" err="1" smtClean="0">
                <a:solidFill>
                  <a:prstClr val="white"/>
                </a:solidFill>
                <a:latin typeface="Calibri" pitchFamily="34" charset="0"/>
                <a:ea typeface="Times New Roman" pitchFamily="18" charset="0"/>
                <a:cs typeface="Times New Roman" pitchFamily="18" charset="0"/>
              </a:rPr>
              <a:t>chatting</a:t>
            </a:r>
            <a:r>
              <a:rPr lang="uk-UA" sz="3200" dirty="0" smtClean="0">
                <a:solidFill>
                  <a:prstClr val="white"/>
                </a:solidFill>
                <a:latin typeface="Calibri" pitchFamily="34" charset="0"/>
                <a:ea typeface="Times New Roman" pitchFamily="18" charset="0"/>
                <a:cs typeface="Times New Roman" pitchFamily="18" charset="0"/>
              </a:rPr>
              <a:t>?</a:t>
            </a:r>
            <a:endParaRPr lang="ru-RU" sz="3200" dirty="0" smtClean="0">
              <a:solidFill>
                <a:prstClr val="white"/>
              </a:solidFill>
              <a:latin typeface="Arial" pitchFamily="34" charset="0"/>
              <a:cs typeface="Arial" pitchFamily="34" charset="0"/>
            </a:endParaRPr>
          </a:p>
          <a:p>
            <a:pPr lvl="0" eaLnBrk="0" fontAlgn="base" hangingPunct="0">
              <a:spcBef>
                <a:spcPct val="0"/>
              </a:spcBef>
              <a:spcAft>
                <a:spcPct val="0"/>
              </a:spcAft>
            </a:pPr>
            <a:endParaRPr lang="ru-RU" dirty="0" smtClean="0">
              <a:solidFill>
                <a:prstClr val="white"/>
              </a:solidFill>
              <a:latin typeface="Arial" pitchFamily="34" charset="0"/>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214422"/>
            <a:ext cx="8229600" cy="5286412"/>
          </a:xfrm>
        </p:spPr>
        <p:txBody>
          <a:bodyPr>
            <a:normAutofit/>
          </a:bodyPr>
          <a:lstStyle/>
          <a:p>
            <a:pPr marL="514350" indent="-514350" algn="ctr">
              <a:buAutoNum type="arabicPeriod"/>
            </a:pPr>
            <a:r>
              <a:rPr lang="en-US" sz="4400" dirty="0" smtClean="0">
                <a:solidFill>
                  <a:schemeClr val="accent3">
                    <a:lumMod val="40000"/>
                    <a:lumOff val="60000"/>
                  </a:schemeClr>
                </a:solidFill>
                <a:latin typeface="Colonna MT" pitchFamily="82" charset="0"/>
              </a:rPr>
              <a:t>Greeting</a:t>
            </a:r>
          </a:p>
          <a:p>
            <a:pPr marL="514350" indent="-514350" algn="ctr">
              <a:buAutoNum type="arabicPeriod"/>
            </a:pPr>
            <a:r>
              <a:rPr lang="en-US" sz="4400" dirty="0" smtClean="0">
                <a:solidFill>
                  <a:schemeClr val="accent3">
                    <a:lumMod val="40000"/>
                    <a:lumOff val="60000"/>
                  </a:schemeClr>
                </a:solidFill>
                <a:latin typeface="Colonna MT" pitchFamily="82" charset="0"/>
              </a:rPr>
              <a:t>Brainstorm </a:t>
            </a:r>
          </a:p>
          <a:p>
            <a:pPr marL="514350" indent="-514350" algn="ctr">
              <a:buAutoNum type="arabicPeriod"/>
            </a:pPr>
            <a:r>
              <a:rPr lang="en-US" sz="4400" dirty="0" smtClean="0">
                <a:solidFill>
                  <a:schemeClr val="accent3">
                    <a:lumMod val="40000"/>
                    <a:lumOff val="60000"/>
                  </a:schemeClr>
                </a:solidFill>
                <a:latin typeface="Colonna MT" pitchFamily="82" charset="0"/>
              </a:rPr>
              <a:t>Word order </a:t>
            </a:r>
          </a:p>
          <a:p>
            <a:pPr marL="514350" indent="-514350" algn="ctr">
              <a:buAutoNum type="arabicPeriod"/>
            </a:pPr>
            <a:r>
              <a:rPr lang="en-US" sz="4400" dirty="0" smtClean="0">
                <a:solidFill>
                  <a:schemeClr val="accent3">
                    <a:lumMod val="40000"/>
                    <a:lumOff val="60000"/>
                  </a:schemeClr>
                </a:solidFill>
                <a:latin typeface="Colonna MT" pitchFamily="82" charset="0"/>
              </a:rPr>
              <a:t>What play is this?</a:t>
            </a:r>
          </a:p>
          <a:p>
            <a:pPr marL="514350" indent="-514350" algn="ctr">
              <a:buAutoNum type="arabicPeriod"/>
            </a:pPr>
            <a:r>
              <a:rPr lang="en-US" sz="4400" dirty="0" smtClean="0">
                <a:solidFill>
                  <a:schemeClr val="accent3">
                    <a:lumMod val="40000"/>
                    <a:lumOff val="60000"/>
                  </a:schemeClr>
                </a:solidFill>
                <a:latin typeface="Colonna MT" pitchFamily="82" charset="0"/>
              </a:rPr>
              <a:t>Quote battle</a:t>
            </a:r>
          </a:p>
          <a:p>
            <a:pPr marL="514350" indent="-514350" algn="ctr">
              <a:buAutoNum type="arabicPeriod"/>
            </a:pPr>
            <a:r>
              <a:rPr lang="en-US" sz="4400" dirty="0" smtClean="0">
                <a:solidFill>
                  <a:schemeClr val="accent3">
                    <a:lumMod val="40000"/>
                    <a:lumOff val="60000"/>
                  </a:schemeClr>
                </a:solidFill>
                <a:latin typeface="Colonna MT" pitchFamily="82" charset="0"/>
              </a:rPr>
              <a:t>Mad circle </a:t>
            </a:r>
          </a:p>
          <a:p>
            <a:pPr marL="514350" indent="-514350" algn="ctr">
              <a:buAutoNum type="arabicPeriod"/>
            </a:pPr>
            <a:r>
              <a:rPr lang="en-US" sz="4400" dirty="0" smtClean="0">
                <a:solidFill>
                  <a:schemeClr val="accent3">
                    <a:lumMod val="40000"/>
                    <a:lumOff val="60000"/>
                  </a:schemeClr>
                </a:solidFill>
                <a:latin typeface="Colonna MT" pitchFamily="82" charset="0"/>
              </a:rPr>
              <a:t>Home task </a:t>
            </a:r>
          </a:p>
          <a:p>
            <a:pPr marL="514350" indent="-514350">
              <a:buAutoNum type="arabicPeriod"/>
            </a:pPr>
            <a:endParaRPr lang="en-US" dirty="0" smtClean="0"/>
          </a:p>
          <a:p>
            <a:pPr marL="514350" indent="-514350">
              <a:buAutoNum type="arabicPeriod"/>
            </a:pPr>
            <a:endParaRPr lang="ru-RU" dirty="0"/>
          </a:p>
        </p:txBody>
      </p:sp>
      <p:sp>
        <p:nvSpPr>
          <p:cNvPr id="3" name="Заголовок 2"/>
          <p:cNvSpPr>
            <a:spLocks noGrp="1"/>
          </p:cNvSpPr>
          <p:nvPr>
            <p:ph type="title"/>
          </p:nvPr>
        </p:nvSpPr>
        <p:spPr>
          <a:xfrm>
            <a:off x="457200" y="152400"/>
            <a:ext cx="8229600" cy="919146"/>
          </a:xfrm>
        </p:spPr>
        <p:txBody>
          <a:bodyPr/>
          <a:lstStyle/>
          <a:p>
            <a:pPr algn="ctr"/>
            <a:r>
              <a:rPr lang="en-US" dirty="0" smtClean="0">
                <a:solidFill>
                  <a:schemeClr val="tx2"/>
                </a:solidFill>
                <a:latin typeface="Arial Black" pitchFamily="34" charset="0"/>
              </a:rPr>
              <a:t>C</a:t>
            </a:r>
            <a:r>
              <a:rPr smtClean="0">
                <a:solidFill>
                  <a:schemeClr val="tx2"/>
                </a:solidFill>
                <a:latin typeface="Arial Black" pitchFamily="34" charset="0"/>
              </a:rPr>
              <a:t>ompetition  structure</a:t>
            </a:r>
            <a:endParaRPr lang="ru-RU" dirty="0">
              <a:solidFill>
                <a:schemeClr val="tx2"/>
              </a:solidFill>
              <a:latin typeface="Arial Black"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2214554"/>
            <a:ext cx="8229600" cy="3881446"/>
          </a:xfrm>
        </p:spPr>
        <p:txBody>
          <a:bodyPr>
            <a:normAutofit/>
          </a:bodyPr>
          <a:lstStyle/>
          <a:p>
            <a:pPr algn="ctr">
              <a:buNone/>
            </a:pPr>
            <a:r>
              <a:rPr lang="en-US" sz="9600" dirty="0" smtClean="0">
                <a:solidFill>
                  <a:schemeClr val="accent3">
                    <a:lumMod val="60000"/>
                    <a:lumOff val="40000"/>
                  </a:schemeClr>
                </a:solidFill>
                <a:latin typeface="Bodoni MT Black" pitchFamily="18" charset="0"/>
              </a:rPr>
              <a:t>GREETING</a:t>
            </a:r>
            <a:endParaRPr lang="ru-RU" sz="9600" dirty="0">
              <a:solidFill>
                <a:schemeClr val="accent3">
                  <a:lumMod val="60000"/>
                  <a:lumOff val="40000"/>
                </a:schemeClr>
              </a:solidFill>
            </a:endParaRPr>
          </a:p>
        </p:txBody>
      </p:sp>
      <p:sp>
        <p:nvSpPr>
          <p:cNvPr id="3" name="Заголовок 2"/>
          <p:cNvSpPr>
            <a:spLocks noGrp="1"/>
          </p:cNvSpPr>
          <p:nvPr>
            <p:ph type="title"/>
          </p:nvPr>
        </p:nvSpPr>
        <p:spPr/>
        <p:txBody>
          <a:bodyPr>
            <a:noAutofit/>
          </a:bodyPr>
          <a:lstStyle/>
          <a:p>
            <a:pPr algn="ctr"/>
            <a:r>
              <a:rPr sz="9600" smtClean="0"/>
              <a:t>1</a:t>
            </a:r>
            <a:endParaRPr lang="ru-RU" sz="96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2071678"/>
            <a:ext cx="8229600" cy="4024322"/>
          </a:xfrm>
        </p:spPr>
        <p:txBody>
          <a:bodyPr>
            <a:normAutofit/>
          </a:bodyPr>
          <a:lstStyle/>
          <a:p>
            <a:pPr algn="ctr">
              <a:buNone/>
            </a:pPr>
            <a:r>
              <a:rPr lang="en-US" sz="9600" dirty="0" smtClean="0">
                <a:solidFill>
                  <a:schemeClr val="accent3">
                    <a:lumMod val="60000"/>
                    <a:lumOff val="40000"/>
                  </a:schemeClr>
                </a:solidFill>
                <a:latin typeface="Berlin Sans FB Demi" pitchFamily="34" charset="0"/>
              </a:rPr>
              <a:t>BRAINSTORM</a:t>
            </a:r>
            <a:endParaRPr lang="ru-RU" sz="9600" dirty="0">
              <a:solidFill>
                <a:schemeClr val="accent3">
                  <a:lumMod val="60000"/>
                  <a:lumOff val="40000"/>
                </a:schemeClr>
              </a:solidFill>
            </a:endParaRPr>
          </a:p>
        </p:txBody>
      </p:sp>
      <p:sp>
        <p:nvSpPr>
          <p:cNvPr id="3" name="Заголовок 2"/>
          <p:cNvSpPr>
            <a:spLocks noGrp="1"/>
          </p:cNvSpPr>
          <p:nvPr>
            <p:ph type="title"/>
          </p:nvPr>
        </p:nvSpPr>
        <p:spPr/>
        <p:txBody>
          <a:bodyPr>
            <a:noAutofit/>
          </a:bodyPr>
          <a:lstStyle/>
          <a:p>
            <a:pPr algn="ctr"/>
            <a:r>
              <a:rPr sz="9600" smtClean="0"/>
              <a:t>2</a:t>
            </a:r>
            <a:endParaRPr lang="ru-RU" sz="96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357166"/>
            <a:ext cx="8229600" cy="5738834"/>
          </a:xfrm>
        </p:spPr>
        <p:txBody>
          <a:bodyPr/>
          <a:lstStyle/>
          <a:p>
            <a:pPr>
              <a:buNone/>
            </a:pPr>
            <a:endParaRPr lang="ru-RU" dirty="0"/>
          </a:p>
        </p:txBody>
      </p:sp>
      <p:sp>
        <p:nvSpPr>
          <p:cNvPr id="3" name="Заголовок 2"/>
          <p:cNvSpPr>
            <a:spLocks noGrp="1"/>
          </p:cNvSpPr>
          <p:nvPr>
            <p:ph type="title"/>
          </p:nvPr>
        </p:nvSpPr>
        <p:spPr>
          <a:xfrm>
            <a:off x="457200" y="3357562"/>
            <a:ext cx="8686800" cy="3071834"/>
          </a:xfrm>
        </p:spPr>
        <p:txBody>
          <a:bodyPr>
            <a:normAutofit fontScale="90000"/>
          </a:bodyPr>
          <a:lstStyle/>
          <a:p>
            <a:r>
              <a:rPr lang="en-US" sz="6700" dirty="0" smtClean="0">
                <a:solidFill>
                  <a:schemeClr val="tx2"/>
                </a:solidFill>
              </a:rPr>
              <a:t>W</a:t>
            </a:r>
            <a:r>
              <a:rPr sz="6700" smtClean="0">
                <a:solidFill>
                  <a:schemeClr val="tx2"/>
                </a:solidFill>
              </a:rPr>
              <a:t>hich period is called     Shakespeare's time?</a:t>
            </a:r>
            <a:r>
              <a:rPr smtClean="0"/>
              <a:t/>
            </a:r>
            <a:br>
              <a:rPr smtClean="0"/>
            </a:br>
            <a:r>
              <a:rPr lang="en-US" dirty="0" smtClean="0">
                <a:solidFill>
                  <a:schemeClr val="tx2">
                    <a:lumMod val="90000"/>
                  </a:schemeClr>
                </a:solidFill>
                <a:latin typeface="Berlin Sans FB Demi" pitchFamily="34" charset="0"/>
              </a:rPr>
              <a:t>A</a:t>
            </a:r>
            <a:r>
              <a:rPr smtClean="0">
                <a:solidFill>
                  <a:schemeClr val="tx2">
                    <a:lumMod val="90000"/>
                  </a:schemeClr>
                </a:solidFill>
                <a:latin typeface="Berlin Sans FB Demi" pitchFamily="34" charset="0"/>
              </a:rPr>
              <a:t>) it was the first half of the 16</a:t>
            </a:r>
            <a:r>
              <a:rPr baseline="30000" smtClean="0">
                <a:solidFill>
                  <a:schemeClr val="tx2">
                    <a:lumMod val="90000"/>
                  </a:schemeClr>
                </a:solidFill>
                <a:latin typeface="Berlin Sans FB Demi" pitchFamily="34" charset="0"/>
              </a:rPr>
              <a:t>th</a:t>
            </a:r>
            <a:r>
              <a:rPr smtClean="0">
                <a:solidFill>
                  <a:schemeClr val="tx2">
                    <a:lumMod val="90000"/>
                  </a:schemeClr>
                </a:solidFill>
                <a:latin typeface="Berlin Sans FB Demi" pitchFamily="34" charset="0"/>
              </a:rPr>
              <a:t> century</a:t>
            </a:r>
            <a:br>
              <a:rPr smtClean="0">
                <a:solidFill>
                  <a:schemeClr val="tx2">
                    <a:lumMod val="90000"/>
                  </a:schemeClr>
                </a:solidFill>
                <a:latin typeface="Berlin Sans FB Demi" pitchFamily="34" charset="0"/>
              </a:rPr>
            </a:br>
            <a:r>
              <a:rPr smtClean="0">
                <a:solidFill>
                  <a:schemeClr val="tx2">
                    <a:lumMod val="90000"/>
                  </a:schemeClr>
                </a:solidFill>
                <a:latin typeface="Berlin Sans FB Demi" pitchFamily="34" charset="0"/>
              </a:rPr>
              <a:t>B) it was the second half of the 16</a:t>
            </a:r>
            <a:r>
              <a:rPr baseline="30000" smtClean="0">
                <a:solidFill>
                  <a:schemeClr val="tx2">
                    <a:lumMod val="90000"/>
                  </a:schemeClr>
                </a:solidFill>
                <a:latin typeface="Berlin Sans FB Demi" pitchFamily="34" charset="0"/>
              </a:rPr>
              <a:t>th</a:t>
            </a:r>
            <a:r>
              <a:rPr smtClean="0">
                <a:solidFill>
                  <a:schemeClr val="tx2">
                    <a:lumMod val="90000"/>
                  </a:schemeClr>
                </a:solidFill>
                <a:latin typeface="Berlin Sans FB Demi" pitchFamily="34" charset="0"/>
              </a:rPr>
              <a:t> century</a:t>
            </a:r>
            <a:br>
              <a:rPr smtClean="0">
                <a:solidFill>
                  <a:schemeClr val="tx2">
                    <a:lumMod val="90000"/>
                  </a:schemeClr>
                </a:solidFill>
                <a:latin typeface="Berlin Sans FB Demi" pitchFamily="34" charset="0"/>
              </a:rPr>
            </a:br>
            <a:r>
              <a:rPr smtClean="0">
                <a:solidFill>
                  <a:schemeClr val="tx2">
                    <a:lumMod val="90000"/>
                  </a:schemeClr>
                </a:solidFill>
                <a:latin typeface="Berlin Sans FB Demi" pitchFamily="34" charset="0"/>
              </a:rPr>
              <a:t>C) it was the beginning of the 17</a:t>
            </a:r>
            <a:r>
              <a:rPr baseline="30000" smtClean="0">
                <a:solidFill>
                  <a:schemeClr val="tx2">
                    <a:lumMod val="90000"/>
                  </a:schemeClr>
                </a:solidFill>
                <a:latin typeface="Berlin Sans FB Demi" pitchFamily="34" charset="0"/>
              </a:rPr>
              <a:t>th</a:t>
            </a:r>
            <a:r>
              <a:rPr smtClean="0">
                <a:solidFill>
                  <a:schemeClr val="tx2">
                    <a:lumMod val="90000"/>
                  </a:schemeClr>
                </a:solidFill>
                <a:latin typeface="Berlin Sans FB Demi" pitchFamily="34" charset="0"/>
              </a:rPr>
              <a:t> century</a:t>
            </a:r>
            <a:br>
              <a:rPr smtClean="0">
                <a:solidFill>
                  <a:schemeClr val="tx2">
                    <a:lumMod val="90000"/>
                  </a:schemeClr>
                </a:solidFill>
                <a:latin typeface="Berlin Sans FB Demi" pitchFamily="34" charset="0"/>
              </a:rPr>
            </a:br>
            <a:r>
              <a:rPr smtClean="0">
                <a:solidFill>
                  <a:schemeClr val="tx2">
                    <a:lumMod val="90000"/>
                  </a:schemeClr>
                </a:solidFill>
              </a:rPr>
              <a:t/>
            </a:r>
            <a:br>
              <a:rPr smtClean="0">
                <a:solidFill>
                  <a:schemeClr val="tx2">
                    <a:lumMod val="90000"/>
                  </a:schemeClr>
                </a:solidFill>
              </a:rPr>
            </a:br>
            <a:r>
              <a:rPr smtClean="0"/>
              <a:t/>
            </a:r>
            <a:br>
              <a:rPr smtClean="0"/>
            </a:br>
            <a:endParaRPr lang="ru-R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357298"/>
            <a:ext cx="8229600" cy="4738702"/>
          </a:xfrm>
        </p:spPr>
        <p:txBody>
          <a:bodyPr/>
          <a:lstStyle/>
          <a:p>
            <a:pPr>
              <a:buNone/>
            </a:pPr>
            <a:r>
              <a:rPr lang="en-US" sz="5400" dirty="0" smtClean="0">
                <a:solidFill>
                  <a:schemeClr val="tx2">
                    <a:lumMod val="90000"/>
                  </a:schemeClr>
                </a:solidFill>
                <a:latin typeface="Colonna MT" pitchFamily="82" charset="0"/>
              </a:rPr>
              <a:t>What didn’t most people of Shakespeare’s time know? </a:t>
            </a:r>
          </a:p>
          <a:p>
            <a:pPr marL="514350" indent="-514350">
              <a:buAutoNum type="alphaUcParenR"/>
            </a:pPr>
            <a:r>
              <a:rPr lang="en-US" sz="3200" dirty="0" smtClean="0">
                <a:latin typeface="Berlin Sans FB Demi" pitchFamily="34" charset="0"/>
              </a:rPr>
              <a:t>The law of nature</a:t>
            </a:r>
          </a:p>
          <a:p>
            <a:pPr marL="514350" indent="-514350">
              <a:buAutoNum type="alphaUcParenR"/>
            </a:pPr>
            <a:r>
              <a:rPr lang="en-US" sz="3200" dirty="0" smtClean="0">
                <a:latin typeface="Berlin Sans FB Demi" pitchFamily="34" charset="0"/>
              </a:rPr>
              <a:t>The  Earth was the centre of the Universe</a:t>
            </a:r>
          </a:p>
          <a:p>
            <a:pPr marL="514350" indent="-514350">
              <a:buAutoNum type="alphaUcParenR"/>
            </a:pPr>
            <a:r>
              <a:rPr lang="en-US" sz="3200" dirty="0" smtClean="0">
                <a:latin typeface="Berlin Sans FB Demi" pitchFamily="34" charset="0"/>
              </a:rPr>
              <a:t>His plays and sonnets </a:t>
            </a:r>
            <a:endParaRPr lang="ru-RU" sz="3200" dirty="0"/>
          </a:p>
        </p:txBody>
      </p:sp>
      <p:sp>
        <p:nvSpPr>
          <p:cNvPr id="3" name="Заголовок 2"/>
          <p:cNvSpPr>
            <a:spLocks noGrp="1"/>
          </p:cNvSpPr>
          <p:nvPr>
            <p:ph type="title"/>
          </p:nvPr>
        </p:nvSpPr>
        <p:spPr/>
        <p:txBody>
          <a:bodyPr/>
          <a:lstStyle/>
          <a:p>
            <a:endParaRPr lang="ru-R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000108"/>
            <a:ext cx="8472518" cy="5095892"/>
          </a:xfrm>
        </p:spPr>
        <p:txBody>
          <a:bodyPr>
            <a:normAutofit/>
          </a:bodyPr>
          <a:lstStyle/>
          <a:p>
            <a:pPr>
              <a:buNone/>
            </a:pPr>
            <a:r>
              <a:rPr lang="en-US" sz="4800" dirty="0" smtClean="0">
                <a:solidFill>
                  <a:schemeClr val="tx2">
                    <a:lumMod val="90000"/>
                  </a:schemeClr>
                </a:solidFill>
                <a:latin typeface="Colonna MT" pitchFamily="82" charset="0"/>
              </a:rPr>
              <a:t>Why can many mistakes be found in Shakespeare’s plays?  </a:t>
            </a:r>
          </a:p>
          <a:p>
            <a:pPr marL="742950" indent="-742950">
              <a:buAutoNum type="alphaLcParenR"/>
            </a:pPr>
            <a:r>
              <a:rPr lang="en-US" sz="3600" dirty="0" smtClean="0">
                <a:latin typeface="Aharoni" pitchFamily="2" charset="-79"/>
                <a:cs typeface="Aharoni" pitchFamily="2" charset="-79"/>
              </a:rPr>
              <a:t>Because he was not a very good geographer and historian</a:t>
            </a:r>
          </a:p>
          <a:p>
            <a:pPr marL="742950" indent="-742950">
              <a:buAutoNum type="alphaLcParenR"/>
            </a:pPr>
            <a:r>
              <a:rPr lang="en-US" sz="3600" dirty="0" smtClean="0">
                <a:latin typeface="Aharoni" pitchFamily="2" charset="-79"/>
                <a:cs typeface="Aharoni" pitchFamily="2" charset="-79"/>
              </a:rPr>
              <a:t>He was not a well-read person</a:t>
            </a:r>
          </a:p>
          <a:p>
            <a:pPr marL="742950" indent="-742950">
              <a:buAutoNum type="alphaLcParenR"/>
            </a:pPr>
            <a:r>
              <a:rPr lang="en-US" sz="3600" dirty="0" smtClean="0">
                <a:latin typeface="Aharoni" pitchFamily="2" charset="-79"/>
                <a:cs typeface="Aharoni" pitchFamily="2" charset="-79"/>
              </a:rPr>
              <a:t>He did not read scientific literature</a:t>
            </a:r>
            <a:endParaRPr lang="ru-RU" sz="3600" dirty="0">
              <a:cs typeface="Aharoni" pitchFamily="2" charset="-79"/>
            </a:endParaRPr>
          </a:p>
        </p:txBody>
      </p:sp>
      <p:sp>
        <p:nvSpPr>
          <p:cNvPr id="3" name="Заголовок 2"/>
          <p:cNvSpPr>
            <a:spLocks noGrp="1"/>
          </p:cNvSpPr>
          <p:nvPr>
            <p:ph type="title"/>
          </p:nvPr>
        </p:nvSpPr>
        <p:spPr/>
        <p:txBody>
          <a:bodyPr/>
          <a:lstStyle/>
          <a:p>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pPr>
              <a:buNone/>
            </a:pPr>
            <a:r>
              <a:rPr lang="en-US" sz="4800" dirty="0" smtClean="0">
                <a:solidFill>
                  <a:schemeClr val="tx2">
                    <a:lumMod val="90000"/>
                  </a:schemeClr>
                </a:solidFill>
                <a:latin typeface="Colonna MT" pitchFamily="82" charset="0"/>
              </a:rPr>
              <a:t>When was Shakespeare born?</a:t>
            </a:r>
          </a:p>
          <a:p>
            <a:pPr marL="514350" indent="-514350">
              <a:buAutoNum type="alphaLcParenR"/>
            </a:pPr>
            <a:r>
              <a:rPr lang="en-US" sz="4000" dirty="0" smtClean="0"/>
              <a:t>April, 1546</a:t>
            </a:r>
          </a:p>
          <a:p>
            <a:pPr marL="514350" indent="-514350">
              <a:buAutoNum type="alphaLcParenR"/>
            </a:pPr>
            <a:r>
              <a:rPr lang="en-US" sz="4000" dirty="0" smtClean="0"/>
              <a:t>March, 1546</a:t>
            </a:r>
          </a:p>
          <a:p>
            <a:pPr marL="514350" indent="-514350">
              <a:buAutoNum type="alphaLcParenR"/>
            </a:pPr>
            <a:r>
              <a:rPr lang="en-US" sz="4000" dirty="0" smtClean="0"/>
              <a:t>April, 1560</a:t>
            </a:r>
            <a:endParaRPr lang="ru-RU" sz="4000" dirty="0"/>
          </a:p>
        </p:txBody>
      </p:sp>
      <p:sp>
        <p:nvSpPr>
          <p:cNvPr id="3" name="Заголовок 2"/>
          <p:cNvSpPr>
            <a:spLocks noGrp="1"/>
          </p:cNvSpPr>
          <p:nvPr>
            <p:ph type="title"/>
          </p:nvPr>
        </p:nvSpPr>
        <p:spPr/>
        <p:txBody>
          <a:bodyPr/>
          <a:lstStyle/>
          <a:p>
            <a:endParaRPr lang="ru-RU"/>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Бумажная">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1147</TotalTime>
  <Words>363</Words>
  <PresentationFormat>Экран (4:3)</PresentationFormat>
  <Paragraphs>88</Paragraphs>
  <Slides>28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28</vt:i4>
      </vt:variant>
    </vt:vector>
  </HeadingPairs>
  <TitlesOfParts>
    <vt:vector size="29" baseType="lpstr">
      <vt:lpstr>Бумажная</vt:lpstr>
      <vt:lpstr>  COMPETITION  Who knows more about William Shakespeare?</vt:lpstr>
      <vt:lpstr>All the world’s stage, and all the men and women merely players</vt:lpstr>
      <vt:lpstr>Competition  structure</vt:lpstr>
      <vt:lpstr>1</vt:lpstr>
      <vt:lpstr>2</vt:lpstr>
      <vt:lpstr>Which period is called     Shakespeare's time? A) it was the first half of the 16th century B) it was the second half of the 16th century C) it was the beginning of the 17th century   </vt:lpstr>
      <vt:lpstr>Слайд 7</vt:lpstr>
      <vt:lpstr>Слайд 8</vt:lpstr>
      <vt:lpstr>Слайд 9</vt:lpstr>
      <vt:lpstr>Слайд 10</vt:lpstr>
      <vt:lpstr>Слайд 11</vt:lpstr>
      <vt:lpstr>Слайд 12</vt:lpstr>
      <vt:lpstr>Слайд 13</vt:lpstr>
      <vt:lpstr>Слайд 14</vt:lpstr>
      <vt:lpstr>Слайд 15</vt:lpstr>
      <vt:lpstr>3</vt:lpstr>
      <vt:lpstr>Слайд 17</vt:lpstr>
      <vt:lpstr>Слайд 18</vt:lpstr>
      <vt:lpstr>Слайд 19</vt:lpstr>
      <vt:lpstr>4</vt:lpstr>
      <vt:lpstr>Слайд 21</vt:lpstr>
      <vt:lpstr>Слайд 22</vt:lpstr>
      <vt:lpstr>Слайд 23</vt:lpstr>
      <vt:lpstr>Слайд 24</vt:lpstr>
      <vt:lpstr>5</vt:lpstr>
      <vt:lpstr>6</vt:lpstr>
      <vt:lpstr>7</vt:lpstr>
      <vt:lpstr>Слайд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melnik</dc:creator>
  <cp:lastModifiedBy>melnik</cp:lastModifiedBy>
  <cp:revision>128</cp:revision>
  <dcterms:created xsi:type="dcterms:W3CDTF">2014-04-20T15:18:27Z</dcterms:created>
  <dcterms:modified xsi:type="dcterms:W3CDTF">2014-05-15T20:25:13Z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1046808</vt:lpwstr>
  </property>
  <property fmtid="{D5CDD505-2E9C-101B-9397-08002B2CF9AE}" name="NXPowerLiteVersion" pid="3">
    <vt:lpwstr>D4.1.4</vt:lpwstr>
  </property>
</Properties>
</file>