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slide+xml" PartName="/ppt/slides/slide4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5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71" r:id="rId9"/>
    <p:sldId id="264" r:id="rId10"/>
    <p:sldId id="265" r:id="rId11"/>
    <p:sldId id="266" r:id="rId12"/>
    <p:sldId id="272" r:id="rId13"/>
    <p:sldId id="267" r:id="rId14"/>
    <p:sldId id="268" r:id="rId15"/>
    <p:sldId id="269" r:id="rId16"/>
    <p:sldId id="273" r:id="rId17"/>
    <p:sldId id="274" r:id="rId18"/>
    <p:sldId id="276" r:id="rId19"/>
    <p:sldId id="277" r:id="rId20"/>
    <p:sldId id="278" r:id="rId21"/>
    <p:sldId id="279" r:id="rId22"/>
    <p:sldId id="280" r:id="rId23"/>
    <p:sldId id="282" r:id="rId24"/>
    <p:sldId id="283" r:id="rId25"/>
    <p:sldId id="284" r:id="rId26"/>
    <p:sldId id="285" r:id="rId27"/>
    <p:sldId id="281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8" r:id="rId39"/>
    <p:sldId id="296" r:id="rId40"/>
    <p:sldId id="297" r:id="rId41"/>
    <p:sldId id="299" r:id="rId42"/>
    <p:sldId id="300" r:id="rId43"/>
    <p:sldId id="25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FF00"/>
    <a:srgbClr val="FF0066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10" autoAdjust="0"/>
  </p:normalViewPr>
  <p:slideViewPr>
    <p:cSldViewPr>
      <p:cViewPr varScale="1">
        <p:scale>
          <a:sx n="65" d="100"/>
          <a:sy n="65" d="100"/>
        </p:scale>
        <p:origin x="-12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A5BF73-B3D9-49F4-BAD9-09CD47853ED0}" type="datetimeFigureOut">
              <a:rPr lang="en-US" smtClean="0"/>
              <a:pPr/>
              <a:t>12/23/2015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590AE-0B40-47DC-B248-EE8FA85C9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9000">
              <a:srgbClr val="00B0F0"/>
            </a:gs>
            <a:gs pos="100000">
              <a:srgbClr val="FFFF0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6;&#1040;&#1071;\&#1042;&#1080;&#1093;&#1086;&#1074;&#1085;&#1072;%20&#1042;&#1080;&#1096;&#1080;&#1074;&#1072;&#1085;&#1082;&#1072;\&#1053;&#1086;&#1074;&#1072;&#1103;%20&#1087;&#1072;&#1087;&#1082;&#1072;\&#1055;&#1110;&#1089;&#1085;&#1110;\1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gif"/><Relationship Id="rId4" Type="http://schemas.openxmlformats.org/officeDocument/2006/relationships/image" Target="../media/image45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Я\Виховна Вишиванка\86821025926460572e20333c679d8441-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857232"/>
            <a:ext cx="7286644" cy="5034517"/>
          </a:xfrm>
          <a:prstGeom prst="ellipse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342" y="0"/>
            <a:ext cx="90202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dirty="0" err="1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Народознавчий</a:t>
            </a:r>
            <a:r>
              <a:rPr lang="ru-RU" sz="6000" b="1" cap="all" dirty="0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проект</a:t>
            </a:r>
          </a:p>
        </p:txBody>
      </p:sp>
      <p:pic>
        <p:nvPicPr>
          <p:cNvPr id="4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000372"/>
            <a:ext cx="581028" cy="5810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0014" y="5811560"/>
            <a:ext cx="8703986" cy="104644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200" b="1" cap="all" dirty="0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6200" b="1" cap="all" dirty="0" err="1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Україна</a:t>
            </a:r>
            <a:r>
              <a:rPr lang="ru-RU" sz="6200" b="1" cap="all" dirty="0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200" b="1" cap="all" dirty="0" err="1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вишиванка</a:t>
            </a:r>
            <a:r>
              <a:rPr lang="ru-RU" sz="6200" b="1" cap="all" dirty="0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6200" b="1" cap="all" dirty="0">
              <a:ln w="38100" cmpd="sng">
                <a:solidFill>
                  <a:schemeClr val="tx1"/>
                </a:solidFill>
                <a:prstDash val="solid"/>
              </a:ln>
              <a:blipFill>
                <a:blip r:embed="rId4"/>
                <a:stretch>
                  <a:fillRect/>
                </a:stretch>
              </a:blip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uarp.org/upload/video/photo_report/c13e7b0477b9fa130182841c411f358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5154"/>
            <a:ext cx="9144000" cy="706581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По </a:t>
            </a:r>
            <a:r>
              <a:rPr lang="uk-UA" sz="4000" b="1" dirty="0" err="1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українськи</a:t>
            </a:r>
            <a:r>
              <a:rPr lang="uk-UA" sz="4000" b="1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 хата на святки сіяла вишитими рушниками</a:t>
            </a:r>
            <a:endParaRPr lang="en-US" sz="4000" b="1" dirty="0">
              <a:ln w="28575">
                <a:solidFill>
                  <a:schemeClr val="tx1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zt-rada.gov.ua/data/files/new/DSC_0707.JPG" id="30722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42908" y="835597"/>
            <a:ext cx="9429816" cy="6022403"/>
          </a:xfrm>
          <a:prstGeom prst="rect">
            <a:avLst/>
          </a:prstGeom>
          <a:noFill/>
        </p:spPr>
      </p:pic>
      <p:pic>
        <p:nvPicPr>
          <p:cNvPr descr="D:\РАЯ\Виховна Вишиванка\75542684-e1361727630919.jpg" id="30723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4143372" cy="1785926"/>
          </a:xfrm>
          <a:prstGeom prst="rect">
            <a:avLst/>
          </a:prstGeom>
          <a:noFill/>
        </p:spPr>
      </p:pic>
      <p:pic>
        <p:nvPicPr>
          <p:cNvPr descr="D:\РАЯ\Виховна Вишиванка\-Днем-Конституции.jpg" id="30724" name="Picture 4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0"/>
            <a:ext cx="5000628" cy="17859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Учитель\Рабочий стол\орнаменти\37.jpg" id="1029" name="Picture 5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5400000">
            <a:off x="-2428887" y="2428883"/>
            <a:ext cx="6858003" cy="20002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3340" y="642918"/>
            <a:ext cx="5000660" cy="3786214"/>
          </a:xfrm>
        </p:spPr>
        <p:txBody>
          <a:bodyPr>
            <a:noAutofit/>
          </a:bodyPr>
          <a:lstStyle/>
          <a:p>
            <a:r>
              <a:rPr b="1" dirty="0" lang="uk-UA" smtClean="0" sz="3600"/>
              <a:t>Наша вишивка – то пісня України,</a:t>
            </a:r>
            <a:br>
              <a:rPr b="1" dirty="0" lang="uk-UA" smtClean="0" sz="3600"/>
            </a:br>
            <a:r>
              <a:rPr b="1" dirty="0" lang="uk-UA" smtClean="0" sz="3600"/>
              <a:t>Нашої священної землі.</a:t>
            </a:r>
            <a:br>
              <a:rPr b="1" dirty="0" lang="uk-UA" smtClean="0" sz="3600"/>
            </a:br>
            <a:r>
              <a:rPr b="1" dirty="0" lang="uk-UA" smtClean="0" sz="3600"/>
              <a:t>В ній співають </a:t>
            </a:r>
            <a:br>
              <a:rPr b="1" dirty="0" lang="uk-UA" smtClean="0" sz="3600"/>
            </a:br>
            <a:r>
              <a:rPr b="1" dirty="0" lang="uk-UA" smtClean="0" sz="3600"/>
              <a:t>ранки </a:t>
            </a:r>
            <a:r>
              <a:rPr b="1" dirty="0" err="1" lang="uk-UA" smtClean="0" sz="3600"/>
              <a:t>солов</a:t>
            </a:r>
            <a:r>
              <a:rPr b="1" dirty="0" err="1" lang="uk-UA" smtClean="0" sz="3600">
                <a:latin typeface="Calibri"/>
                <a:cs typeface="Calibri"/>
              </a:rPr>
              <a:t>′</a:t>
            </a:r>
            <a:r>
              <a:rPr b="1" dirty="0" err="1" lang="uk-UA" smtClean="0" sz="3600"/>
              <a:t>їні</a:t>
            </a:r>
            <a:r>
              <a:rPr b="1" dirty="0" lang="uk-UA" smtClean="0" sz="3600"/>
              <a:t/>
            </a:r>
            <a:br>
              <a:rPr b="1" dirty="0" lang="uk-UA" smtClean="0" sz="3600"/>
            </a:br>
            <a:r>
              <a:rPr b="1" dirty="0" lang="uk-UA" smtClean="0" sz="3600"/>
              <a:t>Квітом розквітаються гаї.</a:t>
            </a:r>
            <a:endParaRPr b="1" dirty="0" lang="ru-RU" sz="3600"/>
          </a:p>
        </p:txBody>
      </p:sp>
      <p:pic>
        <p:nvPicPr>
          <p:cNvPr descr="C:\Documents and Settings\Учитель\Рабочий стол\орнаменти\Gimn.jpg" id="1028" name="Picture 4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-428652"/>
            <a:ext cx="3286148" cy="292893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descr="D:\шаблони презентацій\картинки\png\7d9f61c7a7aa.png" id="1026" name="Picture 2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77057" y="4094260"/>
            <a:ext cx="2166943" cy="276374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uarp.org/upload/video/photo_report/1c5df27be2f2b083ce3eae52156b93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dc612.4shared.com/img/DJ3hCdEW/s3/12cfee279e0/__onl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535305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72066" y="117693"/>
            <a:ext cx="4279145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«Свята Варвара</a:t>
            </a:r>
          </a:p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Золотими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нитками</a:t>
            </a:r>
          </a:p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Ісусові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ризи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шила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нас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навчила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D:\РАЯ\Виховна Вишиванка\BdYEYHcbHV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shkvarki.org/media/k2/items/cache/ef76ec555f88001101e0e225c3aa91e9_L.jpg.pagespeed.ce.1SFMBKzuU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12" y="0"/>
            <a:ext cx="8786838" cy="585789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750004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День  </a:t>
            </a:r>
            <a:r>
              <a:rPr lang="ru-RU" sz="66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вишиванки</a:t>
            </a:r>
            <a:endParaRPr lang="ru-RU" sz="6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cs419224.vk.me/v419224857/79e8/BjNg5Lq-y8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99809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preview.photoxpress.ru/preview/photoxpress_ru/news_info/32190742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169"/>
            <a:ext cx="9144000" cy="708660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imperia-svyat.if.ua/wp-content/uploads/2013/01/%D1%8D%D1%82%D0%BD%D0%BE1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"/>
            <a:ext cx="959906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500562" y="500042"/>
            <a:ext cx="51435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latin typeface="Bookman Old Style" pitchFamily="18" charset="0"/>
              </a:rPr>
              <a:t>Вишиванка – це символ здоров'я, краси, щастя та любові</a:t>
            </a:r>
            <a:endParaRPr lang="en-US" sz="5400" b="1" dirty="0">
              <a:ln w="38100">
                <a:solidFill>
                  <a:schemeClr val="tx1"/>
                </a:solidFill>
              </a:ln>
              <a:solidFill>
                <a:srgbClr val="FFFF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РАЯ\Виховна Вишиванка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15331"/>
            <a:ext cx="8345462" cy="6242669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64305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5800"/>
              </a:lnSpc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Ми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раді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Вас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вітати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 algn="ctr">
              <a:lnSpc>
                <a:spcPts val="5800"/>
              </a:lnSpc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нашій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світлиці</a:t>
            </a:r>
            <a:endParaRPr lang="en-US" sz="7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encrypted-tbn0.gstatic.com/images?q=tbn:ANd9GcSl5JlatS_RJzIN8-LnW4XG2FSnm6QWfeGj5XHW8eWBfYItKL4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28"/>
            <a:ext cx="4214842" cy="62764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285860"/>
            <a:ext cx="464343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Легенда </a:t>
            </a:r>
          </a:p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 </a:t>
            </a:r>
            <a:r>
              <a:rPr lang="ru-RU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вишиванку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0964" name="AutoShape 4" descr="Результат пошуку зображень за запитом &quot;річ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66" name="AutoShape 6" descr="Результат пошуку зображень за запитом &quot;річ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68" name="AutoShape 8" descr="Результат пошуку зображень за запитом &quot;річ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70" name="Picture 10" descr="https://im2-tub-ua.yandex.net/i?id=6706ff783ef6276b5536967b72f8d1ab&amp;n=33&amp;h=190&amp;w=28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38630"/>
            <a:ext cx="3214691" cy="2143129"/>
          </a:xfrm>
          <a:prstGeom prst="rect">
            <a:avLst/>
          </a:prstGeom>
          <a:noFill/>
        </p:spPr>
      </p:pic>
      <p:pic>
        <p:nvPicPr>
          <p:cNvPr id="40971" name="Picture 11" descr="D:\РАЯ\Виховна Вишиванка\70211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85728"/>
            <a:ext cx="4143404" cy="8563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://data15.gallery.ru/albums/gallery/362905-cb622-77110190-m750x740-uc64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9"/>
            <a:ext cx="7193868" cy="478632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9342" y="0"/>
            <a:ext cx="905299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dirty="0" err="1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Шийте</a:t>
            </a:r>
            <a:r>
              <a:rPr lang="ru-RU" sz="6000" b="1" cap="all" dirty="0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sz="6000" b="1" cap="all" dirty="0" err="1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вишивайте</a:t>
            </a:r>
            <a:r>
              <a:rPr lang="ru-RU" sz="6000" b="1" cap="all" dirty="0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, </a:t>
            </a:r>
          </a:p>
          <a:p>
            <a:pPr algn="ctr"/>
            <a:r>
              <a:rPr lang="ru-RU" sz="6000" b="1" cap="all" dirty="0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сорочки </a:t>
            </a:r>
            <a:r>
              <a:rPr lang="ru-RU" sz="6000" b="1" cap="all" dirty="0" err="1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дітям</a:t>
            </a:r>
            <a:r>
              <a:rPr lang="ru-RU" sz="6000" b="1" cap="all" dirty="0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6000" b="1" cap="all" dirty="0" err="1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собі</a:t>
            </a:r>
            <a:r>
              <a:rPr lang="ru-RU" sz="6000" b="1" cap="all" dirty="0" smtClean="0">
                <a:ln w="38100" cmpd="sng">
                  <a:solidFill>
                    <a:schemeClr val="tx1"/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…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8" y="0"/>
            <a:ext cx="9122562" cy="1015663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all" dirty="0" err="1" lang="ru-RU" smtClean="0" sz="6000">
                <a:ln cmpd="sng" w="38100">
                  <a:solidFill>
                    <a:schemeClr val="tx1"/>
                  </a:solidFill>
                  <a:prstDash val="solid"/>
                </a:ln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Балада</a:t>
            </a:r>
            <a:r>
              <a:rPr b="1" cap="all" dirty="0" lang="ru-RU" smtClean="0" sz="6000">
                <a:ln cmpd="sng" w="38100">
                  <a:solidFill>
                    <a:schemeClr val="tx1"/>
                  </a:solidFill>
                  <a:prstDash val="solid"/>
                </a:ln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 про </a:t>
            </a:r>
            <a:r>
              <a:rPr b="1" cap="all" dirty="0" err="1" lang="ru-RU" smtClean="0" sz="6000">
                <a:ln cmpd="sng" w="38100">
                  <a:solidFill>
                    <a:schemeClr val="tx1"/>
                  </a:solidFill>
                  <a:prstDash val="solid"/>
                </a:ln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вишиванку</a:t>
            </a:r>
            <a:endParaRPr b="1" cap="all" dirty="0" lang="ru-RU" smtClean="0" sz="6000">
              <a:ln cmpd="sng" w="38100">
                <a:solidFill>
                  <a:schemeClr val="tx1"/>
                </a:solidFill>
                <a:prstDash val="solid"/>
              </a:ln>
              <a:blipFill>
                <a:blip r:embed="rId2"/>
                <a:stretch>
                  <a:fillRect/>
                </a:stretch>
              </a:blip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descr="D:\РАЯ\Виховна Вишиванка\357.jpg" id="38917" name="Picture 5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9693" y="3305172"/>
            <a:ext cx="4874307" cy="3552828"/>
          </a:xfrm>
          <a:prstGeom prst="roundRect">
            <a:avLst/>
          </a:prstGeom>
          <a:noFill/>
        </p:spPr>
      </p:pic>
      <p:pic>
        <p:nvPicPr>
          <p:cNvPr descr="http://cs7009.vk.me/v7009341/237b/X_EvY1DM8uY.jpg" id="38916" name="Picture 4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624258"/>
            <a:ext cx="4375063" cy="3233742"/>
          </a:xfrm>
          <a:prstGeom prst="ellipse">
            <a:avLst/>
          </a:prstGeom>
          <a:noFill/>
        </p:spPr>
      </p:pic>
      <p:pic>
        <p:nvPicPr>
          <p:cNvPr descr="http://reftrend.ru/files/211/3991612166cd3b3885e54505f748d2d9.html_files/rId4.jpg" id="38919" name="Picture 7"/>
          <p:cNvPicPr>
            <a:picLocks noChangeArrowheads="1" noChangeAspect="1"/>
          </p:cNvPicPr>
          <p:nvPr/>
        </p:nvPicPr>
        <p:blipFill>
          <a:blip r:embed="rId5"/>
          <a:srcRect r="116"/>
          <a:stretch>
            <a:fillRect/>
          </a:stretch>
        </p:blipFill>
        <p:spPr bwMode="auto">
          <a:xfrm>
            <a:off x="3929058" y="785794"/>
            <a:ext cx="4071966" cy="4105275"/>
          </a:xfrm>
          <a:prstGeom prst="ellipse">
            <a:avLst/>
          </a:prstGeom>
          <a:noFill/>
        </p:spPr>
      </p:pic>
      <p:pic>
        <p:nvPicPr>
          <p:cNvPr descr="http://www.artleo.com/pic/download.php?file=201108/960x480/artleo.com-7086.jpg" id="38921" name="Picture 9"/>
          <p:cNvPicPr>
            <a:picLocks noChangeArrowheads="1" noChangeAspect="1"/>
          </p:cNvPicPr>
          <p:nvPr/>
        </p:nvPicPr>
        <p:blipFill>
          <a:blip r:embed="rId6"/>
          <a:srcRect b="154" r="112"/>
          <a:stretch>
            <a:fillRect/>
          </a:stretch>
        </p:blipFill>
        <p:spPr bwMode="auto">
          <a:xfrm>
            <a:off x="0" y="928670"/>
            <a:ext cx="3528705" cy="2571768"/>
          </a:xfrm>
          <a:prstGeom prst="ellipse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7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19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id="22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24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etnosvit.com.ua/upload/mod_shop/167_33/2167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3781425" cy="5448300"/>
          </a:xfrm>
          <a:prstGeom prst="roundRect">
            <a:avLst/>
          </a:prstGeom>
          <a:noFill/>
        </p:spPr>
      </p:pic>
      <p:pic>
        <p:nvPicPr>
          <p:cNvPr id="4100" name="Picture 4" descr="http://i044.radikal.ru/0804/45/549744354f6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0"/>
            <a:ext cx="4789750" cy="3000372"/>
          </a:xfrm>
          <a:prstGeom prst="rect">
            <a:avLst/>
          </a:prstGeom>
          <a:noFill/>
        </p:spPr>
      </p:pic>
      <p:pic>
        <p:nvPicPr>
          <p:cNvPr id="4" name="Picture 4" descr="http://i044.radikal.ru/0804/45/549744354f6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286124"/>
            <a:ext cx="4789750" cy="30003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0"/>
            <a:ext cx="78048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Вишиванка</a:t>
            </a: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краля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1-tub-ua.yandex.net/i?id=a873d8817ae5eb72bafe3b1b53f15ac9&amp;n=33&amp;h=190&amp;w=2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8465398" cy="5643602"/>
          </a:xfrm>
          <a:prstGeom prst="rect">
            <a:avLst/>
          </a:prstGeom>
          <a:noFill/>
        </p:spPr>
      </p:pic>
      <p:pic>
        <p:nvPicPr>
          <p:cNvPr id="3078" name="Picture 6" descr="http://www.cslaval.qc.ca/apo/albumOOo/Informatique-boutons/tasto_8_architetto_franc_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714620"/>
            <a:ext cx="2071670" cy="20716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88327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Перша Вам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розкаже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про тепло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долоні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vishivashka.ru/wp-content/uploads/2015/01/%D0%97%D0%B0%D0%BA%D1%80%D0%B5%D0%BF%D0%BB%D0%B5%D0%BD%D0%B8%D0%B5-%D0%BD%D0%B8%D1%82%D0%B8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0148"/>
            <a:ext cx="9144000" cy="6928148"/>
          </a:xfrm>
          <a:prstGeom prst="rect">
            <a:avLst/>
          </a:prstGeom>
          <a:noFill/>
        </p:spPr>
      </p:pic>
      <p:pic>
        <p:nvPicPr>
          <p:cNvPr id="2050" name="Picture 2" descr="http://web-univer.com/wp-content/uploads/2015/06/go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857364"/>
            <a:ext cx="5173499" cy="4429156"/>
          </a:xfrm>
          <a:prstGeom prst="ellipse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-3003877" y="0"/>
            <a:ext cx="121478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Друга нитка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чорна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                                        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жалібно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озветься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rd-fanclub.ru/sbor-dlya-pohud/imgs/52063-dieta-igol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857496"/>
            <a:ext cx="3540292" cy="3605198"/>
          </a:xfrm>
          <a:prstGeom prst="rect">
            <a:avLst/>
          </a:prstGeom>
          <a:noFill/>
        </p:spPr>
      </p:pic>
      <p:pic>
        <p:nvPicPr>
          <p:cNvPr id="1028" name="Picture 4" descr="http://www.videomax.ru/forum/uploads/20060826_142546_DSC_5461_w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0"/>
            <a:ext cx="4214807" cy="561974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47118" y="285728"/>
            <a:ext cx="499688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А зелена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скаже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про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долю-стежину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im2-tub-ua.yandex.net/i?id=b7e1d8e769baa320ef724cac4b80a1f7&amp;n=33&amp;h=190&amp;w=3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00150"/>
            <a:ext cx="9144000" cy="53578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-214346" y="0"/>
            <a:ext cx="88912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Жовта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проголосить про 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                                   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величність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сонця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stihi.ru/pics/2014/06/18/29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358347" cy="6858000"/>
          </a:xfrm>
          <a:prstGeom prst="rect">
            <a:avLst/>
          </a:prstGeom>
          <a:noFill/>
        </p:spPr>
      </p:pic>
      <p:pic>
        <p:nvPicPr>
          <p:cNvPr id="41988" name="Picture 4" descr="http://www.playcast.ru/uploads/2014/04/26/83669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0"/>
            <a:ext cx="4049012" cy="2812166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4143380"/>
            <a:ext cx="5621870" cy="2826306"/>
          </a:xfrm>
          <a:prstGeom prst="round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Голубий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моточок</a:t>
            </a:r>
            <a:endParaRPr lang="ru-RU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Стиха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прошепоче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про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волошки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в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полі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кохані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очі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РАЯ\Виховна Вишиванка\img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3011" name="Picture 3" descr="D:\РАЯ\Виховна Вишиванка\70211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285860"/>
          </a:xfrm>
          <a:prstGeom prst="rect">
            <a:avLst/>
          </a:prstGeom>
          <a:noFill/>
        </p:spPr>
      </p:pic>
      <p:pic>
        <p:nvPicPr>
          <p:cNvPr id="43012" name="Picture 4" descr="D:\РАЯ\Виховна Вишиванка\i-73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466725"/>
          </a:xfrm>
          <a:prstGeom prst="rect">
            <a:avLst/>
          </a:prstGeom>
          <a:noFill/>
        </p:spPr>
      </p:pic>
      <p:pic>
        <p:nvPicPr>
          <p:cNvPr id="43013" name="Picture 5" descr="D:\РАЯ\Виховна Вишиванка\14208357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734050" y="2600306"/>
            <a:ext cx="5295900" cy="1524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285860"/>
            <a:ext cx="808240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Не </a:t>
            </a:r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важливий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колір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– </a:t>
            </a:r>
          </a:p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А </a:t>
            </a:r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важливе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слово</a:t>
            </a:r>
          </a:p>
          <a:p>
            <a:pPr algn="ctr"/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Вишивай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не </a:t>
            </a:r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хрестик</a:t>
            </a:r>
            <a:endParaRPr lang="ru-RU" sz="6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Вишивай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розмову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funlib.ru/cimg/2014/102208/5823251" id="8194" name="Picture 2"/>
          <p:cNvPicPr>
            <a:picLocks noChangeArrowheads="1" noChangeAspect="1"/>
          </p:cNvPicPr>
          <p:nvPr/>
        </p:nvPicPr>
        <p:blipFill>
          <a:blip r:embed="rId2"/>
          <a:srcRect b="77" r="65"/>
          <a:stretch>
            <a:fillRect/>
          </a:stretch>
        </p:blipFill>
        <p:spPr bwMode="auto">
          <a:xfrm>
            <a:off x="428596" y="500042"/>
            <a:ext cx="8429684" cy="607220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0"/>
            <a:ext cx="7927491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ru-RU" smtClean="0" spc="0" sz="5400">
                <a:ln w="1905"/>
                <a:solidFill>
                  <a:srgbClr val="FF0066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ХЛІБ ІЗ ЗОЛОТА-ПШЕНИЦІ</a:t>
            </a:r>
            <a:endParaRPr b="1" cap="none" dirty="0" lang="ru-RU" spc="0" sz="5400">
              <a:ln w="1905"/>
              <a:solidFill>
                <a:srgbClr val="FF0066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svitppt.com.ua/images/48/47588/960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cs627216.vk.me/v627216480/1316/4oIZ80yb4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45060" name="Picture 4" descr="http://os1.i.ua/3/1/8262460_4eac96a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79" y="4214834"/>
            <a:ext cx="3524221" cy="2643166"/>
          </a:xfrm>
          <a:prstGeom prst="round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s.048.ua/s/4/section/newsInText/upload/images/news/intext/531/957ccdc011/aca411e45ec951c6568dc660e1e2e6f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28604"/>
            <a:ext cx="8649051" cy="58578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https://im1-tub-ua.yandex.net/i?id=3af2c910d9fccc16c65eea067bba10ec&amp;n=33&amp;h=190&amp;w=3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59055" cy="500063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im2-tub-ua.yandex.net/i?id=76dd4bb881bd44fe706aacecee704e31&amp;n=33&amp;h=190&amp;w=2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8572555" cy="57150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azbukabez.ru/uploads/posts/2013-12/06b7db3f7ff9b8d46b8e43b03af519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87892"/>
            <a:ext cx="9144000" cy="704589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img3.goodfon.su/original/2100x1380/5/ce/ukraina-ukraincy-deti-malch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349061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https://im3-tub-ua.yandex.net/i?id=139d5831bce3c16c7e0d5035148eabbb&amp;n=33&amp;h=190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848531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xn--7-ctb8b.xn--p1ai/gallery/double-rainbow-over-kauai-hawa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14290"/>
            <a:ext cx="3856651" cy="2571744"/>
          </a:xfrm>
          <a:prstGeom prst="roundRect">
            <a:avLst/>
          </a:prstGeom>
          <a:noFill/>
        </p:spPr>
      </p:pic>
      <p:pic>
        <p:nvPicPr>
          <p:cNvPr id="54276" name="Picture 4" descr="https://im0-tub-ua.yandex.net/i?id=292b37439b8ce796421b31e0c8854cc1&amp;n=33&amp;h=190&amp;w=3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4575037" cy="2571768"/>
          </a:xfrm>
          <a:prstGeom prst="roundRect">
            <a:avLst/>
          </a:prstGeom>
          <a:noFill/>
        </p:spPr>
      </p:pic>
      <p:pic>
        <p:nvPicPr>
          <p:cNvPr id="54278" name="Picture 6" descr="http://bigfoto.in.ua/wp-content/uploads/2014/12/10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143248"/>
            <a:ext cx="4500594" cy="3375446"/>
          </a:xfrm>
          <a:prstGeom prst="roundRect">
            <a:avLst/>
          </a:prstGeom>
          <a:noFill/>
        </p:spPr>
      </p:pic>
      <p:pic>
        <p:nvPicPr>
          <p:cNvPr id="54280" name="Picture 8" descr="https://im2-tub-ua.yandex.net/i?id=61178d4e413601ba390709d4d85cf781&amp;n=33&amp;h=190&amp;w=2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714752"/>
            <a:ext cx="3679037" cy="2452693"/>
          </a:xfrm>
          <a:prstGeom prst="round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ar.volyn.ua/wp-content/uploads/2015/11/ukraine_ma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2366"/>
            <a:ext cx="9144000" cy="624648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4539746" y="5103674"/>
            <a:ext cx="136837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Моя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україна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.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                                               Люблю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її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крапка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odelki-shop.ru/wp-content/uploads/2010/05/ukrainskij_rushnik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70038" cy="60007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 descr="D:\РАЯ\Виховна Вишиванка\1836770_734403809923229_407717331_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328" y="571480"/>
            <a:ext cx="8493138" cy="60007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https://im2-tub-ua.yandex.net/i?id=a3dccdf031361444994f845d068e5fb1&amp;n=33&amp;h=190&amp;w=1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3894"/>
            <a:ext cx="6215106" cy="64198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kh-news.net/media/k2/items/cache/10508772717b37de8cc303a26545a0fb_XL.jpg" id="56322" name="Picture 2"/>
          <p:cNvPicPr>
            <a:picLocks noChangeArrowheads="1" noChangeAspect="1"/>
          </p:cNvPicPr>
          <p:nvPr/>
        </p:nvPicPr>
        <p:blipFill>
          <a:blip r:embed="rId2"/>
          <a:srcRect b="44"/>
          <a:stretch>
            <a:fillRect/>
          </a:stretch>
        </p:blipFill>
        <p:spPr bwMode="auto">
          <a:xfrm>
            <a:off x="428596" y="291631"/>
            <a:ext cx="5000660" cy="620918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43504" y="117693"/>
            <a:ext cx="4204859" cy="674030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all" dirty="0" err="1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Матінко</a:t>
            </a:r>
            <a:r>
              <a:rPr b="1" cap="all" dirty="0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 небесна, </a:t>
            </a:r>
          </a:p>
          <a:p>
            <a:pPr algn="ctr"/>
            <a:r>
              <a:rPr b="1" cap="all" dirty="0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на руках </a:t>
            </a:r>
          </a:p>
          <a:p>
            <a:pPr algn="ctr"/>
            <a:r>
              <a:rPr b="1" cap="all" dirty="0" err="1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із</a:t>
            </a:r>
            <a:r>
              <a:rPr b="1" cap="all" dirty="0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сином</a:t>
            </a:r>
            <a:endParaRPr b="1" cap="all" dirty="0" lang="ru-RU" smtClean="0" sz="5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algn="bl" blurRad="12700" dir="5400000" dist="1000" endPos="45000" rotWithShape="0" stA="28000" sy="-100000"/>
              </a:effectLst>
            </a:endParaRPr>
          </a:p>
          <a:p>
            <a:pPr algn="ctr"/>
            <a:r>
              <a:rPr b="1" cap="all" dirty="0" err="1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Від</a:t>
            </a:r>
            <a:r>
              <a:rPr b="1" cap="all" dirty="0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біди</a:t>
            </a:r>
            <a:r>
              <a:rPr b="1" cap="all" dirty="0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 </a:t>
            </a:r>
          </a:p>
          <a:p>
            <a:pPr algn="ctr"/>
            <a:r>
              <a:rPr b="1" cap="all" dirty="0" err="1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й</a:t>
            </a:r>
            <a:r>
              <a:rPr b="1" cap="all" dirty="0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недолі</a:t>
            </a:r>
            <a:r>
              <a:rPr b="1" cap="all" dirty="0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збережи</a:t>
            </a:r>
            <a:r>
              <a:rPr b="1" cap="all" dirty="0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 </a:t>
            </a:r>
            <a:r>
              <a:rPr b="1" cap="all" dirty="0" err="1" lang="ru-RU" smtClean="0" sz="5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algn="bl" blurRad="12700" dir="5400000" dist="1000" endPos="45000" rotWithShape="0" stA="28000" sy="-100000"/>
                </a:effectLst>
              </a:rPr>
              <a:t>вкраїну</a:t>
            </a:r>
            <a:endParaRPr b="1" cap="all" dirty="0" lang="ru-RU" sz="5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algn="bl" blurRad="12700" dir="5400000" dist="1000" endPos="45000" rotWithShape="0" stA="28000" sy="-10000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643306" y="642918"/>
            <a:ext cx="4786346" cy="47863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92088"/>
            <a:r>
              <a:rPr lang="uk-UA" sz="2400" b="1" dirty="0" smtClean="0">
                <a:solidFill>
                  <a:srgbClr val="FFFF00"/>
                </a:solidFill>
              </a:rPr>
              <a:t>Хай вам сміється доля журавлина, </a:t>
            </a:r>
            <a:endParaRPr lang="en-US" sz="2400" b="1" dirty="0" smtClean="0">
              <a:solidFill>
                <a:srgbClr val="FFFF00"/>
              </a:solidFill>
              <a:latin typeface="Baskerville Old Face" pitchFamily="18" charset="0"/>
            </a:endParaRPr>
          </a:p>
          <a:p>
            <a:pPr algn="ctr" defTabSz="192088"/>
            <a:r>
              <a:rPr lang="uk-UA" sz="2400" b="1" dirty="0" smtClean="0">
                <a:solidFill>
                  <a:srgbClr val="FFFF00"/>
                </a:solidFill>
              </a:rPr>
              <a:t>Поля розлогі колосом цвітуть, </a:t>
            </a:r>
          </a:p>
          <a:p>
            <a:pPr algn="ctr" defTabSz="192088"/>
            <a:r>
              <a:rPr lang="uk-UA" sz="2400" b="1" dirty="0" smtClean="0">
                <a:solidFill>
                  <a:srgbClr val="FFFF00"/>
                </a:solidFill>
              </a:rPr>
              <a:t>Нехай червоні ягоди калини </a:t>
            </a:r>
          </a:p>
          <a:p>
            <a:pPr algn="ctr" defTabSz="192088"/>
            <a:r>
              <a:rPr lang="uk-UA" sz="2400" b="1" dirty="0" smtClean="0">
                <a:solidFill>
                  <a:srgbClr val="FFFF00"/>
                </a:solidFill>
              </a:rPr>
              <a:t>На  вишиванках осявають путь. </a:t>
            </a:r>
            <a:endParaRPr lang="en-US" sz="2400" b="1" dirty="0">
              <a:solidFill>
                <a:srgbClr val="FFFF00"/>
              </a:solidFill>
              <a:latin typeface="Baskerville Old Face" pitchFamily="18" charset="0"/>
            </a:endParaRPr>
          </a:p>
        </p:txBody>
      </p:sp>
      <p:pic>
        <p:nvPicPr>
          <p:cNvPr id="1026" name="Picture 2" descr="D:\РАЯ\Виховна Вишиванка\c2d4c5aea40823f6efa81bb1ab4d40c5_i-398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3909" y="0"/>
            <a:ext cx="9351818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3786182" y="1928802"/>
            <a:ext cx="4357718" cy="2000264"/>
          </a:xfrm>
          <a:prstGeom prst="roundRect">
            <a:avLst/>
          </a:prstGeom>
          <a:solidFill>
            <a:srgbClr val="66FF66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1928802"/>
            <a:ext cx="4357718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Хай вам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сміється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доля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журавлина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Поля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розлогі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колосом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цвітуть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Нехай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червоні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ягоди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калини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На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вишиванках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</a:p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осявають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путь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oro4ka.in.ua/wp-content/uploads/2014/07/Large_1750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468440" cy="604082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arp.org/upload/video/photo_report/8eea338bbc0363943c28b19af07ac6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578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hikardos.ru/text/chetire-jelaniya-ushinskij-konstantin-dmitrievich-rasskaz/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89"/>
            <a:ext cx="8286808" cy="642942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fancy-women.ru/wp-content/uploads/2015/09/%D0%B2%D1%8B%D1%88%D0%B8%D0%B2%D0%B0%D0%BD%D0%B8%D0%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7953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01.chitalnya.ru/upload2/691/41149329300969836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89"/>
            <a:ext cx="9144000" cy="664371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0"/>
            <a:ext cx="88376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atin typeface="Arial Black" pitchFamily="34" charset="0"/>
              </a:rPr>
              <a:t>ДИВЛЮСЯ МОВЧКИ НА РУШНИК,</a:t>
            </a:r>
          </a:p>
          <a:p>
            <a:pPr algn="ctr"/>
            <a:r>
              <a:rPr lang="uk-UA" sz="3600" b="1" dirty="0" smtClean="0">
                <a:latin typeface="Arial Black" pitchFamily="34" charset="0"/>
              </a:rPr>
              <a:t> ЩО МАМА ВИШИВАЛА</a:t>
            </a:r>
            <a:endParaRPr lang="en-US" sz="3600" b="1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190</Words>
  <PresentationFormat>Экран (4:3)</PresentationFormat>
  <Paragraphs>54</Paragraphs>
  <Slides>43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Наша вишивка – то пісня України, Нашої священної землі. В ній співають  ранки солов′їні Квітом розквітаються гаї.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Рая</cp:lastModifiedBy>
  <cp:revision>35</cp:revision>
  <dcterms:modified xsi:type="dcterms:W3CDTF">2015-12-23T20:07:55Z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4369343</vt:lpwstr>
  </property>
  <property fmtid="{D5CDD505-2E9C-101B-9397-08002B2CF9AE}" name="NXPowerLiteVersion" pid="3">
    <vt:lpwstr>D4.1.4</vt:lpwstr>
  </property>
</Properties>
</file>