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9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6AA16E57-1547-431E-B1A8-FF1F8CF93525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6835B-2769-4DB7-BEDD-BBEF7E8F3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E6B1-1B41-41DD-8903-19C880453D88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4685F-62FF-4F5D-A1CE-59ACBCCC2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 rot="5400000" flipV="1">
            <a:off x="7543800" y="173038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F4A0-74A6-49B9-A4FD-E28A4D39951C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F9234-5D93-4073-AB91-FB92F38DB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F5EE4-F52A-4952-85F2-73F5A5FEB7C0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18B9C-90E5-4451-BA90-834267E65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10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33FA-AA7B-4FE4-A7F5-A4514B09AA0D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1A102-67B2-4612-9E7B-99873320C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F96DF-9B7F-4CF9-A78C-655A7F469A14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14A35-F00C-49A9-8BC7-D0F063174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6969D-90B5-4587-B880-0D83FE9831F5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1B749-3F91-439F-8D66-74FC4740F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B9226-D876-40B3-A741-97B591F74B39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982AA-ECD5-4D09-9266-09AE43385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17AD2-25BB-4812-AC07-CC7B8A7F3D7A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F1F3B-D2E2-4219-A658-A27AEC387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2F9A-3CF9-4685-B67E-0A2B8C7F5C40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66E6-F8B9-44DE-A6D6-AC21EC940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9EE79-98C1-4BEE-831E-72736266C0A6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6E7DB-6AB4-4786-8512-94E757240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585788"/>
            <a:ext cx="7289800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8350" y="2286000"/>
            <a:ext cx="7289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350" y="6470650"/>
            <a:ext cx="1616075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3E23177A-DCE2-4B00-B1DA-24EEA9F9A3BC}" type="datetimeFigureOut">
              <a:rPr lang="ru-RU"/>
              <a:pPr>
                <a:defRPr/>
              </a:pPr>
              <a:t>13.01.2016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650"/>
            <a:ext cx="44259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650"/>
            <a:ext cx="7302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B9A68D0B-24AF-4DD5-A58C-CCAFE8EA4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708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56" r:id="rId2"/>
    <p:sldLayoutId id="2147483763" r:id="rId3"/>
    <p:sldLayoutId id="2147483757" r:id="rId4"/>
    <p:sldLayoutId id="2147483758" r:id="rId5"/>
    <p:sldLayoutId id="2147483759" r:id="rId6"/>
    <p:sldLayoutId id="2147483764" r:id="rId7"/>
    <p:sldLayoutId id="2147483760" r:id="rId8"/>
    <p:sldLayoutId id="2147483765" r:id="rId9"/>
    <p:sldLayoutId id="2147483761" r:id="rId10"/>
    <p:sldLayoutId id="2147483766" r:id="rId11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400" kern="1200" cap="all" spc="100">
          <a:solidFill>
            <a:srgbClr val="0D0D0D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itchFamily="34" charset="0"/>
        </a:defRPr>
      </a:lvl9pPr>
    </p:titleStyle>
    <p:bodyStyle>
      <a:lvl1pPr marL="90488" indent="-90488" algn="l" rtl="0" fontAlgn="base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13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3725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6288" indent="-136525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4959350"/>
            <a:ext cx="5829300" cy="14636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Drilling and boring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333375"/>
            <a:ext cx="7289800" cy="12176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Boring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338" name="Picture 2" descr="C:\Documents and Settings\User\Рабочий стол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1773238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:\Documents and Settings\User\Рабочий стол\754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5438" y="1143000"/>
            <a:ext cx="3409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Documents and Settings\User\Рабочий стол\nastolnyj_sverlilnyj_stanok_WD16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4121150"/>
            <a:ext cx="1941513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Documents and Settings\User\Рабочий стол\370-600x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38425" y="1550988"/>
            <a:ext cx="23066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Documents and Settings\User\Рабочий стол\2499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930650"/>
            <a:ext cx="277495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Drilling machines are different in size and function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362" name="Picture 2" descr="C:\Documents and Settings\User\Рабочий стол\434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4538"/>
            <a:ext cx="47879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Documents and Settings\User\Рабочий стол\2982839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665288"/>
            <a:ext cx="419100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Portable drills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6386" name="Picture 3" descr="C:\Documents and Settings\User\Рабочий стол\23613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3700" y="1989138"/>
            <a:ext cx="487045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C:\Documents and Settings\User\Рабочий стол\M&amp;G PDM-40 (30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243138"/>
            <a:ext cx="4360862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Radial drilling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410" name="Picture 4" descr="C:\Documents and Settings\User\Рабочий стол\2m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76475"/>
            <a:ext cx="6107113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C:\Documents and Settings\User\Рабочий стол\hbm-160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2788" y="0"/>
            <a:ext cx="3201987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Multispindle units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434" name="Picture 4" descr="C:\Documents and Settings\User\Рабочий стол\erlo_btser35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8" y="2708275"/>
            <a:ext cx="522128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6" descr="C:\Documents and Settings\User\Рабочий стол\famu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1773238"/>
            <a:ext cx="349885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260350"/>
            <a:ext cx="7289800" cy="12969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Automate production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9458" name="Picture 2" descr="C:\Documents and Settings\User\Рабочий стол\BZ0206_glass_mirror_drilling_mach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339850"/>
            <a:ext cx="4176712" cy="550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C:\Documents and Settings\User\Рабочий стол\208163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2738"/>
            <a:ext cx="4716463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260350"/>
            <a:ext cx="7289800" cy="11525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Deep-hole-drilling machines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2" name="Picture 2" descr="C:\Documents and Settings\User\Рабочий стол\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5508625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Documents and Settings\User\Рабочий стол\3565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5350" y="4149725"/>
            <a:ext cx="66865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Interesting fact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1506" name="Picture 4" descr="C:\Documents and Settings\User\Рабочий стол\2013060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628775"/>
            <a:ext cx="8208962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EFEEF0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29</TotalTime>
  <Words>29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Calibri</vt:lpstr>
      <vt:lpstr>Arial</vt:lpstr>
      <vt:lpstr>Tw Cen MT</vt:lpstr>
      <vt:lpstr>Wingdings 3</vt:lpstr>
      <vt:lpstr>Tw Cen MT Condensed</vt:lpstr>
      <vt:lpstr>Интеграл</vt:lpstr>
      <vt:lpstr>Интеграл</vt:lpstr>
      <vt:lpstr>Интеграл</vt:lpstr>
      <vt:lpstr>Интеграл</vt:lpstr>
      <vt:lpstr>Интеграл</vt:lpstr>
      <vt:lpstr>Интеграл</vt:lpstr>
      <vt:lpstr>DRILLING AND BORING MACHINES</vt:lpstr>
      <vt:lpstr>BORING MACHINES</vt:lpstr>
      <vt:lpstr>DRILLING MACHINES ARE DIFFERENT IN SIZE AND FUNCTION</vt:lpstr>
      <vt:lpstr>PORTABLE DRILLS MACHINES</vt:lpstr>
      <vt:lpstr>RADIAL DRILLING MACHINES</vt:lpstr>
      <vt:lpstr>MULTISPINDLE UNITS</vt:lpstr>
      <vt:lpstr>AUTOMATE PRODUCTION MACHINES</vt:lpstr>
      <vt:lpstr>DEEP-HOLE-DRILLING MACHINES</vt:lpstr>
      <vt:lpstr>INTERESTING FACT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Drilling and boring machines</dc:title>
  <dc:creator>User</dc:creator>
  <cp:lastModifiedBy>Admin</cp:lastModifiedBy>
  <cp:revision>5</cp:revision>
  <dcterms:created xsi:type="dcterms:W3CDTF">2014-12-02T18:25:33Z</dcterms:created>
  <dcterms:modified xsi:type="dcterms:W3CDTF">2016-01-13T09:36:58Z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730283</vt:lpwstr>
  </property>
  <property fmtid="{D5CDD505-2E9C-101B-9397-08002B2CF9AE}" name="NXPowerLiteVersion" pid="3">
    <vt:lpwstr>D4.1.4</vt:lpwstr>
  </property>
</Properties>
</file>