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D11BAAC-27FD-4B15-B57C-1DD3E73AEB3E}" type="datetimeFigureOut">
              <a:rPr lang="ru-RU" smtClean="0"/>
              <a:pPr/>
              <a:t>05.01.2016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7A3EF11-DAC2-4515-9AF5-6EDC9059F7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Presentation on: "grinding machine</a:t>
            </a:r>
            <a:r>
              <a:rPr lang="en-US" dirty="0" smtClean="0"/>
              <a:t>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437112"/>
            <a:ext cx="5114778" cy="1101248"/>
          </a:xfrm>
        </p:spPr>
        <p:txBody>
          <a:bodyPr>
            <a:normAutofit/>
          </a:bodyPr>
          <a:lstStyle/>
          <a:p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Grinding machines in the workshops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Содержимое 4" descr="9287_плоскошлифовальный_станок_3г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3929090" cy="4357718"/>
          </a:xfrm>
        </p:spPr>
      </p:pic>
      <p:pic>
        <p:nvPicPr>
          <p:cNvPr id="6" name="Содержимое 5" descr="1301306238_234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1857364"/>
            <a:ext cx="3894162" cy="4357718"/>
          </a:xfr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lang="en-US" smtClean="0" sz="4400">
                <a:solidFill>
                  <a:schemeClr val="tx2">
                    <a:lumMod val="25000"/>
                  </a:schemeClr>
                </a:solidFill>
              </a:rPr>
              <a:t>Grinding machine consists of </a:t>
            </a:r>
            <a:r>
              <a:rPr dirty="0" lang="uk-UA" smtClean="0" sz="4400">
                <a:solidFill>
                  <a:schemeClr val="tx2">
                    <a:lumMod val="25000"/>
                  </a:schemeClr>
                </a:solidFill>
              </a:rPr>
              <a:t>:</a:t>
            </a:r>
            <a:endParaRPr dirty="0" lang="ru-RU" sz="440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2" sz="half" type="body"/>
          </p:nvPr>
        </p:nvSpPr>
        <p:spPr>
          <a:xfrm>
            <a:off x="5389098" y="3214686"/>
            <a:ext cx="3754902" cy="3643314"/>
          </a:xfrm>
        </p:spPr>
        <p:txBody>
          <a:bodyPr>
            <a:normAutofit/>
          </a:bodyPr>
          <a:lstStyle/>
          <a:p>
            <a:r>
              <a:rPr b="1" dirty="0" lang="en-US" smtClean="0" sz="3200">
                <a:solidFill>
                  <a:schemeClr val="tx2">
                    <a:lumMod val="25000"/>
                  </a:schemeClr>
                </a:solidFill>
              </a:rPr>
              <a:t>frame, grinding headstock, wheels, coolant </a:t>
            </a:r>
            <a:r>
              <a:rPr b="1" dirty="0" lang="uk-UA" smtClean="0" sz="3200">
                <a:solidFill>
                  <a:schemeClr val="tx2">
                    <a:lumMod val="25000"/>
                  </a:schemeClr>
                </a:solidFill>
              </a:rPr>
              <a:t>,</a:t>
            </a:r>
            <a:r>
              <a:rPr b="1" dirty="0" lang="en-US" smtClean="0" sz="3200">
                <a:solidFill>
                  <a:schemeClr val="tx2">
                    <a:lumMod val="25000"/>
                  </a:schemeClr>
                </a:solidFill>
              </a:rPr>
              <a:t> longitudinal and traverse</a:t>
            </a:r>
            <a:endParaRPr b="1" dirty="0" lang="ru-RU" sz="320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descr="Surface Grinding Machine.png" id="5" name="Рисунок 4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tretch>
            <a:fillRect/>
          </a:stretch>
        </p:blipFill>
        <p:spPr>
          <a:xfrm>
            <a:off x="214282" y="642918"/>
            <a:ext cx="4929222" cy="5286412"/>
          </a:xfr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2">
                    <a:lumMod val="25000"/>
                  </a:schemeClr>
                </a:solidFill>
              </a:rPr>
              <a:t>frame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hq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428735"/>
            <a:ext cx="7215238" cy="51887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grinding headstock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gallery_1269_670_3444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2970" y="1609725"/>
            <a:ext cx="6527459" cy="484663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wheels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79510569_w640_h640_foto02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609725"/>
            <a:ext cx="3751081" cy="500144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coolant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156496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766094"/>
            <a:ext cx="5715000" cy="45339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36</TotalTime>
  <Words>34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Trebuchet MS</vt:lpstr>
      <vt:lpstr>Wingdings</vt:lpstr>
      <vt:lpstr>Wingdings 2</vt:lpstr>
      <vt:lpstr>Изящная</vt:lpstr>
      <vt:lpstr>Presentation on: "grinding machine"</vt:lpstr>
      <vt:lpstr>Grinding machines in the workshops</vt:lpstr>
      <vt:lpstr>Grinding machine consists of :</vt:lpstr>
      <vt:lpstr>frame</vt:lpstr>
      <vt:lpstr>grinding headstock</vt:lpstr>
      <vt:lpstr>wheels</vt:lpstr>
      <vt:lpstr>coolant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 тему: “Шліфувальний верстат”</dc:title>
  <dc:creator>Анна</dc:creator>
  <cp:lastModifiedBy>Оксана Ткач</cp:lastModifiedBy>
  <cp:revision>10</cp:revision>
  <dcterms:created xsi:type="dcterms:W3CDTF">2014-12-02T21:39:21Z</dcterms:created>
  <dcterms:modified xsi:type="dcterms:W3CDTF">2016-01-05T10:55:35Z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472559</vt:lpwstr>
  </property>
  <property fmtid="{D5CDD505-2E9C-101B-9397-08002B2CF9AE}" name="NXPowerLiteVersion" pid="3">
    <vt:lpwstr>D4.1.4</vt:lpwstr>
  </property>
</Properties>
</file>