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6" r:id="rId2"/>
    <p:sldId id="290" r:id="rId3"/>
    <p:sldId id="275" r:id="rId4"/>
    <p:sldId id="274" r:id="rId5"/>
    <p:sldId id="273" r:id="rId6"/>
    <p:sldId id="276" r:id="rId7"/>
    <p:sldId id="277" r:id="rId8"/>
    <p:sldId id="278" r:id="rId9"/>
    <p:sldId id="279" r:id="rId10"/>
    <p:sldId id="280" r:id="rId11"/>
    <p:sldId id="283" r:id="rId12"/>
    <p:sldId id="284" r:id="rId13"/>
    <p:sldId id="285" r:id="rId14"/>
    <p:sldId id="286" r:id="rId15"/>
    <p:sldId id="287" r:id="rId16"/>
    <p:sldId id="264" r:id="rId17"/>
    <p:sldId id="288" r:id="rId18"/>
    <p:sldId id="28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E500EB9-B03B-468F-A22C-3A2AC09F8D09}" type="datetimeFigureOut">
              <a:rPr lang="ru-RU"/>
              <a:pPr>
                <a:defRPr/>
              </a:pPr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E3F3612-F09D-42DA-9552-779DE773D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47547-2E3E-4B14-904F-F09CA9527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9B29E-7BA6-43F5-8674-6A132E02B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7AEAA-D597-41A6-9BBB-50A611D33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477000" y="76200"/>
            <a:ext cx="2514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76200"/>
            <a:ext cx="33528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ABCE5-C84E-4D6B-8306-C7D7C62DA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1428D-1B5D-4F67-BB1B-49C64ACE0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3A2D2-EF81-4959-AA4C-7A5ABF8E4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C0C20-830D-428D-A928-F8EE2C08E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2E12A-FE0D-4A7D-809F-C0DC3E1EE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34C2A-F1D9-4CB4-9F1F-DF073F74F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4C09F-F627-4666-9719-A670DCF54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6B297-7381-466F-B8F1-0203425A9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C82AF-2429-47A7-89ED-6D433126E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4A000A9-AF91-4909-AA94-63CC7D13E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65" r:id="rId4"/>
    <p:sldLayoutId id="2147483772" r:id="rId5"/>
    <p:sldLayoutId id="2147483766" r:id="rId6"/>
    <p:sldLayoutId id="2147483773" r:id="rId7"/>
    <p:sldLayoutId id="2147483774" r:id="rId8"/>
    <p:sldLayoutId id="2147483775" r:id="rId9"/>
    <p:sldLayoutId id="2147483767" r:id="rId10"/>
    <p:sldLayoutId id="2147483776" r:id="rId11"/>
    <p:sldLayoutId id="2147483768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34.jpeg" Type="http://schemas.openxmlformats.org/officeDocument/2006/relationships/image"/><Relationship Id="rId4" Target="../media/image33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3" descr="1347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7086600" cy="2819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i="1" dirty="0" err="1">
                <a:solidFill>
                  <a:schemeClr val="tx1"/>
                </a:solidFill>
                <a:latin typeface="Constantia" pitchFamily="18" charset="0"/>
              </a:rPr>
              <a:t>“</a:t>
            </a:r>
            <a:r>
              <a:rPr lang="uk-UA" b="1" i="1" dirty="0" err="1">
                <a:solidFill>
                  <a:schemeClr val="tx1"/>
                </a:solidFill>
                <a:latin typeface="Constantia" pitchFamily="18" charset="0"/>
                <a:cs typeface="Mangal" pitchFamily="2"/>
              </a:rPr>
              <a:t>Шляхи</a:t>
            </a:r>
            <a:r>
              <a:rPr lang="uk-UA" b="1" i="1" dirty="0">
                <a:solidFill>
                  <a:schemeClr val="tx1"/>
                </a:solidFill>
                <a:latin typeface="Constantia" pitchFamily="18" charset="0"/>
                <a:cs typeface="Mangal" pitchFamily="2"/>
              </a:rPr>
              <a:t> методичного самовдосконалення в умовах </a:t>
            </a:r>
            <a:r>
              <a:rPr lang="uk-UA" b="1" i="1" dirty="0" smtClean="0">
                <a:solidFill>
                  <a:schemeClr val="tx1"/>
                </a:solidFill>
                <a:latin typeface="Constantia" pitchFamily="18" charset="0"/>
                <a:cs typeface="Mangal" pitchFamily="2"/>
              </a:rPr>
              <a:t>неперервної </a:t>
            </a:r>
            <a:r>
              <a:rPr lang="uk-UA" b="1" i="1" dirty="0">
                <a:solidFill>
                  <a:schemeClr val="tx1"/>
                </a:solidFill>
                <a:latin typeface="Constantia" pitchFamily="18" charset="0"/>
                <a:cs typeface="Mangal" pitchFamily="2"/>
              </a:rPr>
              <a:t>професійної </a:t>
            </a:r>
            <a:r>
              <a:rPr lang="uk-UA" b="1" i="1" dirty="0" err="1">
                <a:solidFill>
                  <a:schemeClr val="tx1"/>
                </a:solidFill>
                <a:latin typeface="Constantia" pitchFamily="18" charset="0"/>
                <a:cs typeface="Mangal" pitchFamily="2"/>
              </a:rPr>
              <a:t>освіти”</a:t>
            </a:r>
            <a:endParaRPr lang="ru-RU" b="1" i="1" dirty="0">
              <a:solidFill>
                <a:schemeClr val="tx1"/>
              </a:solidFill>
              <a:latin typeface="Constantia" pitchFamily="18" charset="0"/>
              <a:cs typeface="Mangal" pitchFamily="2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Нестандартні заняття</a:t>
            </a:r>
            <a:endParaRPr b="1" dirty="0" lang="ru-RU">
              <a:latin charset="0" pitchFamily="18" typeface="Cambria"/>
            </a:endParaRPr>
          </a:p>
        </p:txBody>
      </p:sp>
      <p:pic>
        <p:nvPicPr>
          <p:cNvPr descr="E:\Фотографії\фотографії з тижня біології 2013\найрозумніший\P1160399.JPG" id="37889" name="Picture 1"/>
          <p:cNvPicPr>
            <a:picLocks noChangeArrowheads="1" noChangeAspect="1"/>
          </p:cNvPicPr>
          <p:nvPr/>
        </p:nvPicPr>
        <p:blipFill>
          <a:blip cstate="print" r:embed="rId2"/>
          <a:srcRect r="1"/>
          <a:stretch>
            <a:fillRect/>
          </a:stretch>
        </p:blipFill>
        <p:spPr bwMode="auto">
          <a:xfrm>
            <a:off x="304800" y="1219200"/>
            <a:ext cx="4342800" cy="3600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chdmc.org.ua/photoalbom/PicStore/Default/%D0%A2%D0%B8%D0%B6%D0%B4%D0%B5%D0%BD%D1%8C%20%D0%B0%D0%BD%D0%B0%D1%82%D0%BE%D0%BC%D1%96%20%D1%96%20%D1%84%D1%96%D0%B7%D1%96%D0%BE%D0%BB%D0%BE%D0%B3%D1%96%D1%97/pics/IMG_0597.jpg" id="37891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562600" y="1371600"/>
            <a:ext cx="3150000" cy="2520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G:\фото гурток\Новая папка (2)\IMG_2426.jpg" id="37893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105400" y="3276600"/>
            <a:ext cx="3840219" cy="2880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G:\фото гурток\Новая папка (2)\IMG_2428.jpg" id="37894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1828800" y="3978000"/>
            <a:ext cx="3840219" cy="2880000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:\фото гурток\DSC06641.JPG" id="43013" name="Picture 5"/>
          <p:cNvPicPr>
            <a:picLocks noChangeArrowheads="1" noChangeAspect="1"/>
          </p:cNvPicPr>
          <p:nvPr/>
        </p:nvPicPr>
        <p:blipFill>
          <a:blip cstate="print" r:embed="rId2"/>
          <a:srcRect r="29"/>
          <a:stretch>
            <a:fillRect/>
          </a:stretch>
        </p:blipFill>
        <p:spPr bwMode="auto">
          <a:xfrm>
            <a:off x="4191000" y="1295400"/>
            <a:ext cx="4632400" cy="2880000"/>
          </a:xfrm>
          <a:prstGeom prst="round1Rect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dir="t" rig="threeP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Нестандартні заняття</a:t>
            </a:r>
            <a:endParaRPr dirty="0" lang="ru-RU"/>
          </a:p>
        </p:txBody>
      </p:sp>
      <p:pic>
        <p:nvPicPr>
          <p:cNvPr descr="G:\фото гурток\DSC06631.JPG" id="43011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1981200"/>
            <a:ext cx="5760000" cy="3240000"/>
          </a:xfrm>
          <a:prstGeom prst="round1Rect">
            <a:avLst/>
          </a:prstGeom>
          <a:ln>
            <a:noFill/>
          </a:ln>
          <a:effectLst>
            <a:softEdge rad="112500"/>
          </a:effectLst>
          <a:scene3d>
            <a:camera prst="perspectiveContrastingRightFacing"/>
            <a:lightRig dir="t" rig="threePt"/>
          </a:scene3d>
        </p:spPr>
      </p:pic>
      <p:pic>
        <p:nvPicPr>
          <p:cNvPr descr="G:\фото гурток\DSC06652.JPG" id="43012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191000" y="3733800"/>
            <a:ext cx="4480000" cy="2520000"/>
          </a:xfrm>
          <a:prstGeom prst="round1Rect">
            <a:avLst/>
          </a:prstGeom>
          <a:ln>
            <a:noFill/>
          </a:ln>
          <a:effectLst>
            <a:softEdge rad="112500"/>
          </a:effectLst>
          <a:scene3d>
            <a:camera prst="perspectiveFront"/>
            <a:lightRig dir="t" rig="threePt"/>
          </a:scene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biohimija.ru/wp-content/uploads/2010/03/Lizosomy.jpg" id="25601" name="Picture 8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248400" y="3886200"/>
            <a:ext cx="2057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41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“ Четвертий зайвий ”</a:t>
            </a:r>
            <a:endParaRPr b="1" dirty="0" lang="ru-RU">
              <a:latin charset="0" pitchFamily="18" typeface="Cambria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447800"/>
            <a:ext cx="8686800" cy="84124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b="1" cap="all" dirty="0" lang="uk-UA" sz="2800">
                <a:solidFill>
                  <a:schemeClr val="tx2"/>
                </a:solidFill>
                <a:effectLst>
                  <a:reflection algn="bl" blurRad="12700" dir="5400000" endA="300" endPos="55000" rotWithShape="0" stA="48000" sy="-90000"/>
                </a:effectLst>
                <a:latin charset="0" pitchFamily="66" typeface="Monotype Corsiva"/>
                <a:ea typeface="+mj-ea"/>
                <a:cs typeface="+mj-cs"/>
              </a:rPr>
              <a:t>встановіть зайву органелу клітини</a:t>
            </a:r>
            <a:endParaRPr b="1" cap="all" dirty="0" lang="ru-RU" sz="2800">
              <a:solidFill>
                <a:schemeClr val="tx2"/>
              </a:solidFill>
              <a:effectLst>
                <a:reflection algn="bl" blurRad="12700" dir="5400000" endA="300" endPos="55000" rotWithShape="0" stA="48000" sy="-90000"/>
              </a:effectLst>
              <a:latin charset="0" pitchFamily="66" typeface="Monotype Corsiva"/>
              <a:ea typeface="+mj-ea"/>
              <a:cs typeface="+mj-cs"/>
            </a:endParaRPr>
          </a:p>
        </p:txBody>
      </p:sp>
      <p:pic>
        <p:nvPicPr>
          <p:cNvPr descr="https://encrypted-tbn0.gstatic.com/images?q=tbn:ANd9GcTIIc6qjAIvxaeyZCNwbdp9NqGHWM3insCKqgXLBWuyZrOq5vO1Qg" id="25604" name="Picture 4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2286000"/>
            <a:ext cx="2127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school.xvatit.com/images/0/0f/Eps.jpg" id="25605" name="Picture 6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9" r="106"/>
          <a:stretch>
            <a:fillRect/>
          </a:stretch>
        </p:blipFill>
        <p:spPr bwMode="auto">
          <a:xfrm>
            <a:off x="4267200" y="2286000"/>
            <a:ext cx="28797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biofile.ru/pic/bio-r-mpart1-9a.png" id="25606" name="Picture 10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66800" y="4267200"/>
            <a:ext cx="3819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2" descr="http://media.professionali.ru/processor/topics/original/2014/01/13/soznanie-i-dn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FF00"/>
                </a:solidFill>
                <a:latin typeface="Cambria" pitchFamily="18" charset="0"/>
              </a:rPr>
              <a:t>Ситуаційні задачі</a:t>
            </a:r>
            <a:endParaRPr lang="ru-RU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981200"/>
            <a:ext cx="8686800" cy="452596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smtClean="0"/>
              <a:t>    </a:t>
            </a:r>
            <a:r>
              <a:rPr lang="uk-UA" sz="3600" b="1" smtClean="0">
                <a:solidFill>
                  <a:srgbClr val="FFFF00"/>
                </a:solidFill>
              </a:rPr>
              <a:t>Батько і мати здорові, а дитина хворіє на гемофілію. Яка стать у дитини?</a:t>
            </a:r>
          </a:p>
          <a:p>
            <a:pPr algn="ctr">
              <a:buFont typeface="Wingdings 2" pitchFamily="18" charset="2"/>
              <a:buNone/>
            </a:pPr>
            <a:endParaRPr lang="uk-UA" sz="3600" b="1" smtClean="0">
              <a:solidFill>
                <a:srgbClr val="FFFF00"/>
              </a:solidFill>
            </a:endParaRPr>
          </a:p>
          <a:p>
            <a:pPr algn="r">
              <a:buFont typeface="Wingdings 2" pitchFamily="18" charset="2"/>
              <a:buNone/>
            </a:pPr>
            <a:r>
              <a:rPr lang="uk-UA" sz="3600" b="1" i="1" smtClean="0">
                <a:solidFill>
                  <a:srgbClr val="FFFF00"/>
                </a:solidFill>
              </a:rPr>
              <a:t>(Хлопчик)</a:t>
            </a:r>
            <a:endParaRPr lang="ru-RU" sz="3600" b="1" i="1" smtClean="0">
              <a:solidFill>
                <a:srgbClr val="FFFF00"/>
              </a:solidFill>
            </a:endParaRPr>
          </a:p>
        </p:txBody>
      </p:sp>
      <p:sp>
        <p:nvSpPr>
          <p:cNvPr id="26628" name="AutoShape 4" descr="data:image/jpeg;base64,/9j/4AAQSkZJRgABAQAAAQABAAD/2wCEAAkGBxQQEBQQEBQUFBUVFRQQFBUUEBAUFQ8UFBQWFxURFBQYHCggGBonHBYUITEhJikrLi4uFx8zODMsOTQtLi0BCgoKDg0OGhAQGi0kHSQuLCwsLSwsLCwsLCwsLCwsLCwsLC0uLCwsLCwsLCwsLCwsLCwsLCwsLCwsLCwsLCwsLP/AABEIAJEBXAMBIgACEQEDEQH/xAAbAAABBQEBAAAAAAAAAAAAAAABAAIEBQYDB//EAEUQAAIBAgMFBQUFBQYEBwAAAAECAAMRBAUhEjFBUWEGEyJxgTJCUpGxFCNiodFyssHh8AczU4KS8TQ1c8IVFiRDorTS/8QAGgEAAgMBAQAAAAAAAAAAAAAAAQIAAwQFBv/EAC8RAAICAQQBAgQFBAMAAAAAAAABAhEDBBIhMUETUQUycaEUIpGx8EJygcEjM2H/2gAMAwEAAhEDEQA/AMfXw9pFYS1xiWlXVnUkeYxu0cjGmOaMMQvQDAYYLQDIaY0xxEaRFGQ2AmExpgHQIDETGkwDJBgJggJgDQY0mImC8A1CvATBeC8AaHXjgZzjgZAtAYxt4WMaWgChXgvGlo0mCxqCxjYo0wDJCMaYYLQDAgMNoCIBgQQwGQIIIooBhR9NbkDmQIySMIl2A8x8xYfWFAbNLh6WzSpqN7+I/wCY6fIW+U9E7IYoP9234gg+NALFD89JQ5X2cfFVLUyoFMAEs1gDayj8vyk3LqLUG2ToyA35htvX6Towh4PManNxv97JXaxfs9Gqd47ttkkcDoPUXnn/AGdzJSfs9YjZa6ozeyCdDSf8Dbuh/L0rtW64vAMtwrkqvLYqbxfkjW/q08RxKlSVYWI8JBG4jeDM2plcqZ0fhWNRxtrpssO0WT/Z3ut9gkgX3o3Gm3UcDxHrIeWZg2HqB1seDKfZdeKn9eEvcpx4xC9xX8TW2dd9VBu1+Nd4PG3zps5ytsM+ydVYbVN7aVF5+Y3EcD6TMddGtr5bTzOmKlFgHtsqWIvTbhh6x5fC/wDMTEYvCvSdqdVSjoSrKwsVI4GdsrzF8PU7ymbHcwPsuvwsOU1lXtBSxOzUq0qFRgoS9YeNQNyE3G0BfQyE6LDGG8qasu61G4lVVp6zpSR5vEyEYLSwWgANZxZddIlGjeRxTMeKUlCwGsCNcwUibmcO4nNqMsyQBOWhkoimyrelODLLepRkOtSiNF0JpkAxpM61EnFojLkAmAmAmNJgHoJMF4LxCAagxWhEazQEDBtRhMF5LDQ5jGGImNJgbGSFeCKFRAMCELOyUp3SjCkI5pEQUo4UZc4TJ61TWnTYjnuHzMn0chCWNeoqdACx+e6WLE2Zp6yEeL59u2Zc0ZzZJ6Ri+zdCnQFezVFI2vCw3cyPrymbapQB0of6nY/S0LxV5Ex63d1F/sZdknMz0TLsLSrU2K06YI4WYnoT04Xmdx9MBippAEaEbrRZYa8l2LWbnTjRm4po8vyqnXcIFYMd3iH8ROedZAMO+yxK31BIDKw6MDEeN1ZfHUwctpQSxySntVkH4k+QYE/Sc1y1j7LKfWx/OXfZzKKi1lZ0IA2mvvGiNxHVhJCDckDPmhHHJ34Zqez+Z91iCWPgb7t+gY6N6EA/OajPcEUbvPi2Ub9oA2PqPoZhEQgt1YD5f7z0TJ6/2jCNTb2k8B8gPu39LW9JuTp2efyxU4bP0PO8+zk0ai21UswdfjRQBbz1uOolT2mwQqIMTT10G3b3092r5jcfTrI3a5iKoRtCoNxyJJuPyjOzuZ7J7l7FWvs33XOhpn8LbvPzmPNK5s7uhx7MMUikRypBBsQbgjeCNxmyy7MKeMw7YfEftbQGtJ9wrIOR3MvXymbzrAdzU8PsNdkPLmh6g/lYyFhsQ1NgymxH9EHpKTZR0x2Eai5puNRy1DDgyniDI807MmMogbnX2G+AnfSY/Ad4PD5zN1aZUlWBBBsQd4I4GQJ6CaxMju1oBWtIdVyxnQkzz2OA+pVLGEeEawDwicGfaMSy9IcWLGddrZE5jwicWYsYtjJHXvSxnYVdmRi2yJx2ixgsbaWFOveOqLeRqbBZ2WteMnZXKNO0RK6SDUEtcQJW1hK5F+N2iMxjbwtGGIaEhXhBjDFeCxqOpM5kxAwEyWRIV4LwFo0vANQ4mNJjbwiANDlEk0ac5Ulllg8OXYKo1P5dY8VZTlnSH4TCNUYIguTNlgMjo4Ve9xFmYa2Psr6cZ0yrJhh0uXO21r22Rs8hcyv7V4SpQXackpw8RILcAeU2KKxq5Lk4U80tVP08cqj5rz/ku8PmVPEhqQqd01j3YsLMR/W4a8ZgM3rtSqsrg7Q5nfyI5jrKg4ltraub3uCDaxG63KaOhilzBBSq2FZQdhre3zIHHqvqJmnmlI6um0GPCqSH5B2wNA93UW9JvaG80z/iKD+Y4x2f0HUGvQ2TTttnZ3Kp3VFtvT6TK43DNRco4sR8iOBB4iWnZzPjhzsOfuyfPuyd5A4qeI/o172a1ggvBHw2e1abBlIBHnrzBF9RL18yOLTaVUDLvvc7PQk+6eB4Su7R5MFvXoDwGxZBr3V/eU8aZ/KUmDxbUXDobEfJgd6kcQYN8vcPowfgsv8AxdqbWanYg62NiCPSaPBdoMPjF7jFKQx9ljYBzu3+6/Xj9amvSp4yntp4XGlifZPwNzU8Gmbq0ypKsLEaEHh0h9SQPw8O1wzR47KRRa6VNpb2BIsQfhYcDNf2KzcU1dKtJXHt7Y2doXsoUXHQneJhMtzj3KtmFtm7C4I+F+Y68JocLlxSjUq4fat4Qy3uUsNq4+JfHv8A95Zin+YyazD/AMfL5/8ATaY/MMLUpqaaeMvqGQbvmRe9t0flWOp0m27WU3VgL6qx1/gfSYfB4t9pA1mspc3Gvi3fUS6GJUotwRc39BczdBpqjhZ8EozTX2Inb/BYRq/eByWYeLu6inZK6XItpf8AgZi2wFDhUqDzVD9LTnWxquxYk6ktv5m/KEVKR42/OYHKLfSPRY8c8catmtyrKaePoPQ767gBgTT1DDRavtbvdbzmTx2S9yxRqgDKSpBRtCN4knC4unTO0lVlPNSVPzBnLE16TklnLE3JJvck8SdbwOMaGjPIn26+gzLVWk+13gI3EbJ8Q5TWNgsDWCvVrIWKgatsNYbgwB38PlMO1ROF/mP0nLvxyP8Aq/lEUkvBbLHOXlo04a5nVrKLyKH0vGly00tnOUeR7OWM7ABROa2UTmWLGLY9BJLGOY7IgLbInLVoLGSBqxjywWBntoJzFItBY9DdskydQXnI+zs7hGbTGRAkkydXYWlbVMk2NpyFK8MrYuOkQ2WMKSwNC0HciV0XqaK7Yi2ZZHDTi9GCh1JMgmNMktQnJqUA6OBjZ2ZJzZYBkxscsbaPWQjJNATb9i8CLNXb08h/P6TEURqAONh856rlGHVKCUwQLgDUgb9LkndNemjcr9jifFsjjj2ruXBT57jiTsg79Pn/AC+sintEqWwuKG3Qts3sS1Inp7ydN44cpb572aqUm7zRwLsdm5K9bcRbiJ5nmlYs5PmfnJnnaH+HYNrSrpFt2l7P9x97RPeUW8SsDtbIO7Ub16+h1meSoVIIJBBuCDYgjcQZcZD2gbD/AHb+Oi19pNLrfeyX3HmNx/Odc4yUFftGF8dJtbC/h52G8W4rvHlMZ2USaOITHp3dWy1lFw1h4+bAc+a+o6Z3GYVqTlHFiPkRwYHiJxRypBBII1BBsQeYM0+BrLj07mrpVAJVgBc82Uceq+o6QPRByXOO7HdVD4NdknXu77weaHiJzzfK9i9SmPD7yjXu77iOangZDzHAPh3NOoLHeDwdTuZTxEtOz+aLpRrGynwo51CX9x/wH8r8t0IU+ExTUm2lOu48iOII4iaE4RMZRLqQtRdASdx/w6nQ8GkPtBkbUCXUHZvZhv7ond5qeB/o1WDxbUm2kPQjgw5EQBOVSmVYqQQQbEHeDynoHZXNu4pU1I2tpiVF7W8VhrysBpKFMGMWgqJ7S6eo1FN/Pg39B2PpGnam1wUUIRxDAfrLsPFsx6xKaUC9xDh6lSooAu2gG5QNbAcBu+Ubm1Tu8O54rTIHm3hEo8nxLbV212SFb8S77+e75yb21r7NIIPfYeqqL/UrNXqL02zm+g1nhBmMMFoopzj0ArRWihkICK0MUhC/p1I+9tRIt4RUtNVnN2kgNtHWSe7AGhlf3sDVJLQNrJooXOpnQoBpeVhrnnOZrGDcg+nJ+S2sg1MY2MHCVRqGNLQbhlh92WjYsTn9rErSYgYNzHWJFp39xGUn1kfDmdHNhI3wCMUnQatfWdaDSCi3MkkcBFLWkSGq3nSml4zC4YnfLBMOToojJNlUpxj2QzRgbBy7o5QbbTGw/r0nYGinulz1JA+ks9P3Mz1V/JyZd8GeUh1sMRwnpORVKVV9goikg7I0O0fhvzteQe05NF9mygEbSmxG0p46fKR4412LDV5XKtn3PPjQPAH5GdaGGa9tgk3A3EH0lwuYkHevzYfWblEpvlv2miSaiDacbam+y2y9tNLaN5RVCHuXyz5V1H7nnNLAsL1FuFDBASL+Ii4Bte2+WWNzRwAL22V2bX4gayRSzWo9TZ18RCnjfUb5bPgKlYMy0BUVbBiAPDfcNfIy6EKTpmbLm3SipQKfI+1mIw9NgPvaQtem5Nlv8Db0O/dppuknG4TCZiDUok0q1rlSBt6cWQaVB+JdefKMxmWqFANBxcm9lI3eXnIhyVWO196p3g7DgKeY5SqWJ32asepglbTX+DOZlldTDm1QaH2WGqP5N/A2MflGbPhmuuqn20JOy/6NyM32WICDTxDLWQ6ElVLf51Ng/noepkDPP7O3I77AlaifAHvs9FJ/dbXqZXLFOPguhq8M+FIpswyyniU+0YTf79PQEHlbg35HhM4rFGBBKkG4IuCpB3jkZY0aOJwlTaCOrDQgqSCOKsBvHSWdXDU8epelZK4F3Qn2vXiPxfPnK2mi+Mk+mTcPmiZhQ7jEACqtyrAC9+Lp/wBybjvHTKY/BNRfYcdQRucfEp5Tk6tSexBR1PkVI3TXZXjaOPomhiPDUFyCAL3t/e0xz+JOI18gNRByPPbqtCtY2GwjNqCp/wDZe+9eXLdu3Ru0GR90O/o3NInZYb2w7n3H/CeDeh131mZ4FqFQ03seKsPZqLwZf04S97N5ozfdPY3Gx4tVqodO6e+/of5SdhdLkgdmsa1CqKg1HvKdzqD7J8zx6GXmd50mLroUQrbRiSCW3WBtvtuv1kLPsDTw7bNM7wGAvcpw2T5W0nPs/g7uGP8AsPil8E09pgzShJPJ+hPxDoj1mbwgU7hQBq+3Y9f5LMti8W1QKGOiAgdATeSM6xYqVnKnw3sOVl0B+p9ZAZomSXNLo0YMdJSffH7DYooZUaBRRQyAFFFBIQtbwXjbwXl5jodeNJgvBeAZIJjYiYLwBoV4CYLwXgGoJM6UlvOJM7UDCiS6JeGpwVxc2nbDmPFPW8ZopjLkZRo2Es8typqp0H8vOd8nyw1WudFGpJ3ATX0SlFPCtlHPS/U8TL8WG+Wc/Wa7Y9sOWVC5UKa3c/10kOtiFXxaKvAtqT+yOM1FTHYZ1FOudio2qHWw5bQ3eh385gO02BrUan3niDexUXVHHJTwP4TqIck4x4iLpcGTMt+RmtyHtJQe+HqKPH4VdrXYnct/dPLrpM32mwFTD1bMSyNc03t7Q+Ejgw4j1maCnjPQOzmfUsZR+w43V7WpVDvqW9lS3CoODcdxud+WU2+zqY8EIKkjMYPElSCCQRYgjeCNxE2GOqrmGFvp3q7+Fqlt3RXt8x0mNzvL3wtXYbVTco4GlRefQjiOEfk+ZGk9/dI2XHNf1G8Qp2JOO12ioxS2Jvp/CajsBmA+9wz6qw7wDmLbFVfVSD/lnLtLldx9oTUG20Rxv7NTyO7zlNk1c4fEU63wMCRzU6OPVSw9YrTRdCcWhfZmw2MNI3+7dhf4lAJVvUWPrLCt2kr01KU6jKCbkaEEgb7GXvajKQa9LEpqrBqbHmQhNM+qn/4zJZhQsQPOWxtQZnybJZVfsdsT2nrgrqp0vrTp8z06TvQ7ZVxxA/yL/C0p8VQ1H7I+pnJaUrcnZojCG3o1OL7Z1a1HuXddm4b2bG43a6yuwGfVqL7dJyp3GxBDDkV3ESq7iMNGH1JCLT4z0rB9qKGJUDFjumtq4QsPQakeWszzZ1SDg7CEg6MDskekypLDcSPUzg7Nz+YBj/iHVFK+Hwu7PSzSwOYqBUVadYCysrqNocvLpw4TKYzAYbD1SAXDI28VV0I4giZ5a53afSdFAO8r8z+sDyRf9KLI6acX87o3+HxuX4qgVxBFJ11vba2z8aBR7XNd38MTiB4iKYJHDT+EFKpSXeQT0BMe+bKNES/noPkIG0+wxhKL4t/U74LLyfE56m50HmeMOY5sFU0qJvfRn59BKrE456mjHTkNBI0V5KVRLFg3Pdk/TwKGKKVGkUMUEgAwRRSEFFFFIQn3gvBBeW2Z6DeK8F4LwWGg3ggikCKCOtFsyEsZO9NSDY7/ADB+k57M6IpGtpAPlFhhV1ltgsEarhVEqMNVE32R0Vo0g7b23WFyegE04ob2cnWah4Y2u30WOCwApIABe2/z6SnzfFbINR9QDZR8b8PSWv8A4vsuiroSTvsbdT62HzlT2gz+jXcitTsqEoKq21fcxI3HU8QZozTUVSObocE8uTdP+IxeIrs7FnNyTcyywGfFFNKpapSOjI+ot0O8HkRqJFx+SMw7zD1FrJ0IVx02dx9DfpM/V2lJBBBG8G4I8xOc2eoUeKRqcflCsvfYdi9PeVOr0vP4l6j15ylKAagzhl2aVKDbSHzFzY/oesvWw9LGqXoEUq29qbEBX/8Ayeo0PG0Fh2vyX2Q5pSxtP7Hi/bPsP7zEDRlP+IB/qHWZ3OctfC1TTfXirD2ai8GX9OEpKgem5VgVZTqDoVI/rfN5keY08yoHCYo2qgFqdSwuTb21/Fp4l94a79xTFlFEfsxj1qf+lqahrhL8b+1Sv13jrKTO8tbC1ijar7SN8aHcfPeD1BnLG4F8LVKPoykMGUmxF/C6Hlpv6TQ18UMzwuxoK6aqfx8V/ZcD0YSNghBIk5BjftOGNAasqsF/aQXp/NbrM3iaLMVLaA3Ovpwk7+z1ymKKtptKRY8HVgV9faHrL7tTgBTrmy+E2dOQDcPQ3HpNGKO6NGLUzWPJwZjOsPagjKLAX82JtqflKSm1tTNTn39xry/hMa73leoVS4NGgk54+fdklq949DzkVBbUxGreU2bHFEs2M4VaU6URznUi8bsr+Vla6TkRJ1ZJFdYjLU7OMUcRBAMKKGCQAYIopCCiiikIKKKKQgooopCEuC8EUsKQxQRwEhBARwWTMsy2piG2KS35ngvmZtss7L0MOA+IIqNyOiA9BvMtx4ZT66MWp12LBw+X7LsxmX5TVrkCkjNfS9jsjzbdNNguwxIBrVAvRRr8/wCU2mWYyjUvTDhCAdkAAA2HLjblMd2gzyth3NL2SOIt4gdzBuIM0bMUPm5Ob+J1mo/61tX6st8D2Lw9wLM56mwk7GZJhsOdipSp3A02mUix3EX4Tzj/AMxV9oNtm4NxqTYjzM1Wa4wZjhlqUzaqgJC8bj+8o9fiX+cHrwXURl8O1EuZ5XZbYehhCwCpRve+jIfylhjGpqugHACxF+kwfY6kXqFibgD+v4S0znFbLG3AFtw3+yv5zRDJ+TdRz82jfrrHvbossFl61qjNT2iwBC3YEaDfu53+cx+cZB3VRkZztBiGBUN4uNyDN92SzMUMO1d6aeEEX2bEhFLsSf8AKvzmJodqVq1PvcIlVnYnZRqwdmY3OyAxud+lplyzi3TR19Jgywjui/4imXAujXp1VB82W/5ayxTvGAXEUVrLzUqWUdLG49LTbDD5fSpirjaJw34O/cuOhsTY9Bc9BOuI7R5dXo/ZqI7unobU6lNHJHH7xSSfzlShF9GqWfLBW19n/o8/r9m1qAthnIPGlVBBHk1vqB5yjxGGq4dxtqyN7p59VYaH0m6xdHD0ztU3xY4jxUiB5EII9e0lEIUrbVVSNRVoUztdCVIv6i8WWOi/HqNy6sy2GzBMSBSxOhGiVBa69L8uh08ozG5fUwxDHde6VFvYkaix91hy3y9XJMDjdcMzYep/h7QZCfwqx2vkT5RU8DicGpp16Zq0DobozLbqRu9bHlFUWPKcWT8prUs2onD1mCYlQWptb29NWA/eX1HTN4ZamX4orWUgqdl1vo6H3lPHgQennJFfKChGIwZYhTt2U3qUSNbi3tAc94485b1cYubUe7ddnE0xdWCnxDibcVPEcDqNIGmNBx8DMdYVRiqO52TaI5nUVB56X6+cmY/Mmq22yTwF+E59jaXd3w2JFrFm8Wmzc6rfkdCD+smYvCLt2Q7Sg6EbiOc24E9hxNdkh6v0M72mqfd26H/tH6zKqttTNN2qcDw+Q+XiP1EzDNeZtQ/znU0CrCgM150RbamALaMY3lBtOvfSTR1kWnTtqZIWvbdGTK5qx1cSFUEl1nuJHK3kkDH0RyILST3UBpRaLLI1op3NKNNOQNnGKPKQESEGxQwQEFFFDCQEMUUhDvFFCIxUECT8sy9qzWGij2mO5R+vScsBhDUa25Rqx5D9ZpMOQAFQWUbhz/EeZl2OF8syanPsVR7Nd2fyq9IpQKoFAN29pyeJmR7S4yolRqbAqw33/hwt13RuOzx6TBaTEFdSwPHlJlDMqePUUa4Aqe4dBcn4DwP4ToeEty5f6V0YdJpOfUn2zKJjXVgwYhgbg31BHGa7C4mnmdHuqhCVkF1bl+Ic0PEcDrMrm+WtQYg6i9gw+hHA9JAoV2puHQlWU3BHCZmzqxijvmGEejUanUGyymxH0IPEHgZJ7P5j3NUE32SRtW4W3MPL9Zp1FPNsPvCYikLeQ5HnTJ471PTfjamGam5RwVZTZlO8EQDPo9ibJUpL9qoW7usNs23JU94DodCPWZPE4Q1ajW+JV9FF/rNr/Z9VWpg/stY+Flsp+G2gI6g6ylp4F6OLFBva7w68DcjZYdCLGdCHSizzmW98ssPPH0aJ2PyC2WhalQUEcAM7C5szBn2V4nZQDWw8Uw1ftLh8EppZZT8R8L4ip4qj87HgOi2HnL/+3XOCcRQwasdmlSFR1B026h8NxzCqP9U8sM585bpNnotPj2Y1E64zFvVbbqMWPMnd5DhOBEMUQvH0cS6ew7DyY2+U6VMe7CzWPWwBPqJHihtk2p80SVxK8QR5ay+y7tXiKS7CV2ta1m8Vh02vpMvaC0Km0JPDCapm8yrtXUpMG2abc7Ai/wApZZz2pp1dg4akaNUkFipBJb8Kgf1ynmatadRVPM38zLfXfkyPQY07R6xXxJxCr3gRDYBiLA25En+tZFx2a0KCEhgxG4DUX8+PpPNqVdlN7n5x1TE7W/Xz1lv4mlSRkfwrdO5ytHTMMW1dyx9P1PWc1p2hXEAcI37XMr5ds6quKqK4HCgTOq0QJHfFkzl3xg4DUmTGpRLSEhmuYBVMNomx+5YPoIqJBkdTcR17CFsWMTq1QR6ayCrXM7GrYRbH2I7NaDu7zhTa5kg1bCSybTk1GcXpSStS87d3eGrA5NdlWyRhEn1aMiukDQylZxihIggGFFFFIQ7COEUUYqLnLP7lv2x+7LHC8PKGKasfSOXqPmZR4v22/aP1MjmKKUM2x6NJ2i9/9lf4TKPFFFZbEvew3/GL/wBOr+5JfbH/AIof9On9DFFIgTNp2W/uqX7Q/el3nP8AzHDf9JP3miinRfcfoeYh1k/uPMv7XP8AnOK8sP8A/VozHGGKcxnrI9IEUUUAwoIYpCAiiikCCERRQEHiIwxRhRhgiigGFBFFIQUcsUUhGS6O6KtuiijMrj2c6UFWKKKWHXDxtWKKQA+hJwhijIrmc6khVYYpJAxkZoyKKKXCiiikI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9" name="AutoShape 6" descr="data:image/jpeg;base64,/9j/4AAQSkZJRgABAQAAAQABAAD/2wCEAAkGBxQQEBQQEBQUFBUVFRQQFBUUEBAUFQ8UFBQWFxURFBQYHCggGBonHBYUITEhJikrLi4uFx8zODMsOTQtLi0BCgoKDg0OGhAQGi0kHSQuLCwsLSwsLCwsLCwsLCwsLCwsLC0uLCwsLCwsLCwsLCwsLCwsLCwsLCwsLCwsLCwsLP/AABEIAJEBXAMBIgACEQEDEQH/xAAbAAABBQEBAAAAAAAAAAAAAAABAAIEBQYDB//EAEUQAAIBAgMFBQUFBQYEBwAAAAECAAMRBAUhEjFBUWEGEyJxgTJCUpGxFCNiodFyssHh8AczU4KS8TQ1c8IVFiRDorTS/8QAGgEAAgMBAQAAAAAAAAAAAAAAAQIAAwQFBv/EAC8RAAICAQQBAgQFBAMAAAAAAAABAhEDBBIhMUETUQUycaEUIpGx8EJygcEjM2H/2gAMAwEAAhEDEQA/AMfXw9pFYS1xiWlXVnUkeYxu0cjGmOaMMQvQDAYYLQDIaY0xxEaRFGQ2AmExpgHQIDETGkwDJBgJggJgDQY0mImC8A1CvATBeC8AaHXjgZzjgZAtAYxt4WMaWgChXgvGlo0mCxqCxjYo0wDJCMaYYLQDAgMNoCIBgQQwGQIIIooBhR9NbkDmQIySMIl2A8x8xYfWFAbNLh6WzSpqN7+I/wCY6fIW+U9E7IYoP9234gg+NALFD89JQ5X2cfFVLUyoFMAEs1gDayj8vyk3LqLUG2ToyA35htvX6Towh4PManNxv97JXaxfs9Gqd47ttkkcDoPUXnn/AGdzJSfs9YjZa6ozeyCdDSf8Dbuh/L0rtW64vAMtwrkqvLYqbxfkjW/q08RxKlSVYWI8JBG4jeDM2plcqZ0fhWNRxtrpssO0WT/Z3ut9gkgX3o3Gm3UcDxHrIeWZg2HqB1seDKfZdeKn9eEvcpx4xC9xX8TW2dd9VBu1+Nd4PG3zps5ytsM+ydVYbVN7aVF5+Y3EcD6TMddGtr5bTzOmKlFgHtsqWIvTbhh6x5fC/wDMTEYvCvSdqdVSjoSrKwsVI4GdsrzF8PU7ymbHcwPsuvwsOU1lXtBSxOzUq0qFRgoS9YeNQNyE3G0BfQyE6LDGG8qasu61G4lVVp6zpSR5vEyEYLSwWgANZxZddIlGjeRxTMeKUlCwGsCNcwUibmcO4nNqMsyQBOWhkoimyrelODLLepRkOtSiNF0JpkAxpM61EnFojLkAmAmAmNJgHoJMF4LxCAagxWhEazQEDBtRhMF5LDQ5jGGImNJgbGSFeCKFRAMCELOyUp3SjCkI5pEQUo4UZc4TJ61TWnTYjnuHzMn0chCWNeoqdACx+e6WLE2Zp6yEeL59u2Zc0ZzZJ6Ri+zdCnQFezVFI2vCw3cyPrymbapQB0of6nY/S0LxV5Ex63d1F/sZdknMz0TLsLSrU2K06YI4WYnoT04Xmdx9MBippAEaEbrRZYa8l2LWbnTjRm4po8vyqnXcIFYMd3iH8ROedZAMO+yxK31BIDKw6MDEeN1ZfHUwctpQSxySntVkH4k+QYE/Sc1y1j7LKfWx/OXfZzKKi1lZ0IA2mvvGiNxHVhJCDckDPmhHHJ34Zqez+Z91iCWPgb7t+gY6N6EA/OajPcEUbvPi2Ub9oA2PqPoZhEQgt1YD5f7z0TJ6/2jCNTb2k8B8gPu39LW9JuTp2efyxU4bP0PO8+zk0ai21UswdfjRQBbz1uOolT2mwQqIMTT10G3b3092r5jcfTrI3a5iKoRtCoNxyJJuPyjOzuZ7J7l7FWvs33XOhpn8LbvPzmPNK5s7uhx7MMUikRypBBsQbgjeCNxmyy7MKeMw7YfEftbQGtJ9wrIOR3MvXymbzrAdzU8PsNdkPLmh6g/lYyFhsQ1NgymxH9EHpKTZR0x2Eai5puNRy1DDgyniDI807MmMogbnX2G+AnfSY/Ad4PD5zN1aZUlWBBBsQd4I4GQJ6CaxMju1oBWtIdVyxnQkzz2OA+pVLGEeEawDwicGfaMSy9IcWLGddrZE5jwicWYsYtjJHXvSxnYVdmRi2yJx2ixgsbaWFOveOqLeRqbBZ2WteMnZXKNO0RK6SDUEtcQJW1hK5F+N2iMxjbwtGGIaEhXhBjDFeCxqOpM5kxAwEyWRIV4LwFo0vANQ4mNJjbwiANDlEk0ac5Ulllg8OXYKo1P5dY8VZTlnSH4TCNUYIguTNlgMjo4Ve9xFmYa2Psr6cZ0yrJhh0uXO21r22Rs8hcyv7V4SpQXackpw8RILcAeU2KKxq5Lk4U80tVP08cqj5rz/ku8PmVPEhqQqd01j3YsLMR/W4a8ZgM3rtSqsrg7Q5nfyI5jrKg4ltraub3uCDaxG63KaOhilzBBSq2FZQdhre3zIHHqvqJmnmlI6um0GPCqSH5B2wNA93UW9JvaG80z/iKD+Y4x2f0HUGvQ2TTttnZ3Kp3VFtvT6TK43DNRco4sR8iOBB4iWnZzPjhzsOfuyfPuyd5A4qeI/o172a1ggvBHw2e1abBlIBHnrzBF9RL18yOLTaVUDLvvc7PQk+6eB4Su7R5MFvXoDwGxZBr3V/eU8aZ/KUmDxbUXDobEfJgd6kcQYN8vcPowfgsv8AxdqbWanYg62NiCPSaPBdoMPjF7jFKQx9ljYBzu3+6/Xj9amvSp4yntp4XGlifZPwNzU8Gmbq0ypKsLEaEHh0h9SQPw8O1wzR47KRRa6VNpb2BIsQfhYcDNf2KzcU1dKtJXHt7Y2doXsoUXHQneJhMtzj3KtmFtm7C4I+F+Y68JocLlxSjUq4fat4Qy3uUsNq4+JfHv8A95Zin+YyazD/AMfL5/8ATaY/MMLUpqaaeMvqGQbvmRe9t0flWOp0m27WU3VgL6qx1/gfSYfB4t9pA1mspc3Gvi3fUS6GJUotwRc39BczdBpqjhZ8EozTX2Inb/BYRq/eByWYeLu6inZK6XItpf8AgZi2wFDhUqDzVD9LTnWxquxYk6ktv5m/KEVKR42/OYHKLfSPRY8c8catmtyrKaePoPQ767gBgTT1DDRavtbvdbzmTx2S9yxRqgDKSpBRtCN4knC4unTO0lVlPNSVPzBnLE16TklnLE3JJvck8SdbwOMaGjPIn26+gzLVWk+13gI3EbJ8Q5TWNgsDWCvVrIWKgatsNYbgwB38PlMO1ROF/mP0nLvxyP8Aq/lEUkvBbLHOXlo04a5nVrKLyKH0vGly00tnOUeR7OWM7ABROa2UTmWLGLY9BJLGOY7IgLbInLVoLGSBqxjywWBntoJzFItBY9DdskydQXnI+zs7hGbTGRAkkydXYWlbVMk2NpyFK8MrYuOkQ2WMKSwNC0HciV0XqaK7Yi2ZZHDTi9GCh1JMgmNMktQnJqUA6OBjZ2ZJzZYBkxscsbaPWQjJNATb9i8CLNXb08h/P6TEURqAONh856rlGHVKCUwQLgDUgb9LkndNemjcr9jifFsjjj2ruXBT57jiTsg79Pn/AC+sintEqWwuKG3Qts3sS1Inp7ydN44cpb572aqUm7zRwLsdm5K9bcRbiJ5nmlYs5PmfnJnnaH+HYNrSrpFt2l7P9x97RPeUW8SsDtbIO7Ub16+h1meSoVIIJBBuCDYgjcQZcZD2gbD/AHb+Oi19pNLrfeyX3HmNx/Odc4yUFftGF8dJtbC/h52G8W4rvHlMZ2USaOITHp3dWy1lFw1h4+bAc+a+o6Z3GYVqTlHFiPkRwYHiJxRypBBII1BBsQeYM0+BrLj07mrpVAJVgBc82Uceq+o6QPRByXOO7HdVD4NdknXu77weaHiJzzfK9i9SmPD7yjXu77iOangZDzHAPh3NOoLHeDwdTuZTxEtOz+aLpRrGynwo51CX9x/wH8r8t0IU+ExTUm2lOu48iOII4iaE4RMZRLqQtRdASdx/w6nQ8GkPtBkbUCXUHZvZhv7ond5qeB/o1WDxbUm2kPQjgw5EQBOVSmVYqQQQbEHeDynoHZXNu4pU1I2tpiVF7W8VhrysBpKFMGMWgqJ7S6eo1FN/Pg39B2PpGnam1wUUIRxDAfrLsPFsx6xKaUC9xDh6lSooAu2gG5QNbAcBu+Ubm1Tu8O54rTIHm3hEo8nxLbV212SFb8S77+e75yb21r7NIIPfYeqqL/UrNXqL02zm+g1nhBmMMFoopzj0ArRWihkICK0MUhC/p1I+9tRIt4RUtNVnN2kgNtHWSe7AGhlf3sDVJLQNrJooXOpnQoBpeVhrnnOZrGDcg+nJ+S2sg1MY2MHCVRqGNLQbhlh92WjYsTn9rErSYgYNzHWJFp39xGUn1kfDmdHNhI3wCMUnQatfWdaDSCi3MkkcBFLWkSGq3nSml4zC4YnfLBMOToojJNlUpxj2QzRgbBy7o5QbbTGw/r0nYGinulz1JA+ks9P3Mz1V/JyZd8GeUh1sMRwnpORVKVV9goikg7I0O0fhvzteQe05NF9mygEbSmxG0p46fKR4412LDV5XKtn3PPjQPAH5GdaGGa9tgk3A3EH0lwuYkHevzYfWblEpvlv2miSaiDacbam+y2y9tNLaN5RVCHuXyz5V1H7nnNLAsL1FuFDBASL+Ii4Bte2+WWNzRwAL22V2bX4gayRSzWo9TZ18RCnjfUb5bPgKlYMy0BUVbBiAPDfcNfIy6EKTpmbLm3SipQKfI+1mIw9NgPvaQtem5Nlv8Db0O/dppuknG4TCZiDUok0q1rlSBt6cWQaVB+JdefKMxmWqFANBxcm9lI3eXnIhyVWO196p3g7DgKeY5SqWJ32asepglbTX+DOZlldTDm1QaH2WGqP5N/A2MflGbPhmuuqn20JOy/6NyM32WICDTxDLWQ6ElVLf51Ng/noepkDPP7O3I77AlaifAHvs9FJ/dbXqZXLFOPguhq8M+FIpswyyniU+0YTf79PQEHlbg35HhM4rFGBBKkG4IuCpB3jkZY0aOJwlTaCOrDQgqSCOKsBvHSWdXDU8epelZK4F3Qn2vXiPxfPnK2mi+Mk+mTcPmiZhQ7jEACqtyrAC9+Lp/wBybjvHTKY/BNRfYcdQRucfEp5Tk6tSexBR1PkVI3TXZXjaOPomhiPDUFyCAL3t/e0xz+JOI18gNRByPPbqtCtY2GwjNqCp/wDZe+9eXLdu3Ru0GR90O/o3NInZYb2w7n3H/CeDeh131mZ4FqFQ03seKsPZqLwZf04S97N5ozfdPY3Gx4tVqodO6e+/of5SdhdLkgdmsa1CqKg1HvKdzqD7J8zx6GXmd50mLroUQrbRiSCW3WBtvtuv1kLPsDTw7bNM7wGAvcpw2T5W0nPs/g7uGP8AsPil8E09pgzShJPJ+hPxDoj1mbwgU7hQBq+3Y9f5LMti8W1QKGOiAgdATeSM6xYqVnKnw3sOVl0B+p9ZAZomSXNLo0YMdJSffH7DYooZUaBRRQyAFFFBIQtbwXjbwXl5jodeNJgvBeAZIJjYiYLwBoV4CYLwXgGoJM6UlvOJM7UDCiS6JeGpwVxc2nbDmPFPW8ZopjLkZRo2Es8typqp0H8vOd8nyw1WudFGpJ3ATX0SlFPCtlHPS/U8TL8WG+Wc/Wa7Y9sOWVC5UKa3c/10kOtiFXxaKvAtqT+yOM1FTHYZ1FOudio2qHWw5bQ3eh385gO02BrUan3niDexUXVHHJTwP4TqIck4x4iLpcGTMt+RmtyHtJQe+HqKPH4VdrXYnct/dPLrpM32mwFTD1bMSyNc03t7Q+Ejgw4j1maCnjPQOzmfUsZR+w43V7WpVDvqW9lS3CoODcdxud+WU2+zqY8EIKkjMYPElSCCQRYgjeCNxE2GOqrmGFvp3q7+Fqlt3RXt8x0mNzvL3wtXYbVTco4GlRefQjiOEfk+ZGk9/dI2XHNf1G8Qp2JOO12ioxS2Jvp/CajsBmA+9wz6qw7wDmLbFVfVSD/lnLtLldx9oTUG20Rxv7NTyO7zlNk1c4fEU63wMCRzU6OPVSw9YrTRdCcWhfZmw2MNI3+7dhf4lAJVvUWPrLCt2kr01KU6jKCbkaEEgb7GXvajKQa9LEpqrBqbHmQhNM+qn/4zJZhQsQPOWxtQZnybJZVfsdsT2nrgrqp0vrTp8z06TvQ7ZVxxA/yL/C0p8VQ1H7I+pnJaUrcnZojCG3o1OL7Z1a1HuXddm4b2bG43a6yuwGfVqL7dJyp3GxBDDkV3ESq7iMNGH1JCLT4z0rB9qKGJUDFjumtq4QsPQakeWszzZ1SDg7CEg6MDskekypLDcSPUzg7Nz+YBj/iHVFK+Hwu7PSzSwOYqBUVadYCysrqNocvLpw4TKYzAYbD1SAXDI28VV0I4giZ5a53afSdFAO8r8z+sDyRf9KLI6acX87o3+HxuX4qgVxBFJ11vba2z8aBR7XNd38MTiB4iKYJHDT+EFKpSXeQT0BMe+bKNES/noPkIG0+wxhKL4t/U74LLyfE56m50HmeMOY5sFU0qJvfRn59BKrE456mjHTkNBI0V5KVRLFg3Pdk/TwKGKKVGkUMUEgAwRRSEFFFFIQn3gvBBeW2Z6DeK8F4LwWGg3ggikCKCOtFsyEsZO9NSDY7/ADB+k57M6IpGtpAPlFhhV1ltgsEarhVEqMNVE32R0Vo0g7b23WFyegE04ob2cnWah4Y2u30WOCwApIABe2/z6SnzfFbINR9QDZR8b8PSWv8A4vsuiroSTvsbdT62HzlT2gz+jXcitTsqEoKq21fcxI3HU8QZozTUVSObocE8uTdP+IxeIrs7FnNyTcyywGfFFNKpapSOjI+ot0O8HkRqJFx+SMw7zD1FrJ0IVx02dx9DfpM/V2lJBBBG8G4I8xOc2eoUeKRqcflCsvfYdi9PeVOr0vP4l6j15ylKAagzhl2aVKDbSHzFzY/oesvWw9LGqXoEUq29qbEBX/8Ayeo0PG0Fh2vyX2Q5pSxtP7Hi/bPsP7zEDRlP+IB/qHWZ3OctfC1TTfXirD2ai8GX9OEpKgem5VgVZTqDoVI/rfN5keY08yoHCYo2qgFqdSwuTb21/Fp4l94a79xTFlFEfsxj1qf+lqahrhL8b+1Sv13jrKTO8tbC1ijar7SN8aHcfPeD1BnLG4F8LVKPoykMGUmxF/C6Hlpv6TQ18UMzwuxoK6aqfx8V/ZcD0YSNghBIk5BjftOGNAasqsF/aQXp/NbrM3iaLMVLaA3Ovpwk7+z1ymKKtptKRY8HVgV9faHrL7tTgBTrmy+E2dOQDcPQ3HpNGKO6NGLUzWPJwZjOsPagjKLAX82JtqflKSm1tTNTn39xry/hMa73leoVS4NGgk54+fdklq949DzkVBbUxGreU2bHFEs2M4VaU6URznUi8bsr+Vla6TkRJ1ZJFdYjLU7OMUcRBAMKKGCQAYIopCCiiikIKKKKQgooopCEuC8EUsKQxQRwEhBARwWTMsy2piG2KS35ngvmZtss7L0MOA+IIqNyOiA9BvMtx4ZT66MWp12LBw+X7LsxmX5TVrkCkjNfS9jsjzbdNNguwxIBrVAvRRr8/wCU2mWYyjUvTDhCAdkAAA2HLjblMd2gzyth3NL2SOIt4gdzBuIM0bMUPm5Ob+J1mo/61tX6st8D2Lw9wLM56mwk7GZJhsOdipSp3A02mUix3EX4Tzj/AMxV9oNtm4NxqTYjzM1Wa4wZjhlqUzaqgJC8bj+8o9fiX+cHrwXURl8O1EuZ5XZbYehhCwCpRve+jIfylhjGpqugHACxF+kwfY6kXqFibgD+v4S0znFbLG3AFtw3+yv5zRDJ+TdRz82jfrrHvbossFl61qjNT2iwBC3YEaDfu53+cx+cZB3VRkZztBiGBUN4uNyDN92SzMUMO1d6aeEEX2bEhFLsSf8AKvzmJodqVq1PvcIlVnYnZRqwdmY3OyAxud+lplyzi3TR19Jgywjui/4imXAujXp1VB82W/5ayxTvGAXEUVrLzUqWUdLG49LTbDD5fSpirjaJw34O/cuOhsTY9Bc9BOuI7R5dXo/ZqI7unobU6lNHJHH7xSSfzlShF9GqWfLBW19n/o8/r9m1qAthnIPGlVBBHk1vqB5yjxGGq4dxtqyN7p59VYaH0m6xdHD0ztU3xY4jxUiB5EII9e0lEIUrbVVSNRVoUztdCVIv6i8WWOi/HqNy6sy2GzBMSBSxOhGiVBa69L8uh08ozG5fUwxDHde6VFvYkaix91hy3y9XJMDjdcMzYep/h7QZCfwqx2vkT5RU8DicGpp16Zq0DobozLbqRu9bHlFUWPKcWT8prUs2onD1mCYlQWptb29NWA/eX1HTN4ZamX4orWUgqdl1vo6H3lPHgQennJFfKChGIwZYhTt2U3qUSNbi3tAc94485b1cYubUe7ddnE0xdWCnxDibcVPEcDqNIGmNBx8DMdYVRiqO52TaI5nUVB56X6+cmY/Mmq22yTwF+E59jaXd3w2JFrFm8Wmzc6rfkdCD+smYvCLt2Q7Sg6EbiOc24E9hxNdkh6v0M72mqfd26H/tH6zKqttTNN2qcDw+Q+XiP1EzDNeZtQ/znU0CrCgM150RbamALaMY3lBtOvfSTR1kWnTtqZIWvbdGTK5qx1cSFUEl1nuJHK3kkDH0RyILST3UBpRaLLI1op3NKNNOQNnGKPKQESEGxQwQEFFFDCQEMUUhDvFFCIxUECT8sy9qzWGij2mO5R+vScsBhDUa25Rqx5D9ZpMOQAFQWUbhz/EeZl2OF8syanPsVR7Nd2fyq9IpQKoFAN29pyeJmR7S4yolRqbAqw33/hwt13RuOzx6TBaTEFdSwPHlJlDMqePUUa4Aqe4dBcn4DwP4ToeEty5f6V0YdJpOfUn2zKJjXVgwYhgbg31BHGa7C4mnmdHuqhCVkF1bl+Ic0PEcDrMrm+WtQYg6i9gw+hHA9JAoV2puHQlWU3BHCZmzqxijvmGEejUanUGyymxH0IPEHgZJ7P5j3NUE32SRtW4W3MPL9Zp1FPNsPvCYikLeQ5HnTJ471PTfjamGam5RwVZTZlO8EQDPo9ibJUpL9qoW7usNs23JU94DodCPWZPE4Q1ajW+JV9FF/rNr/Z9VWpg/stY+Flsp+G2gI6g6ylp4F6OLFBva7w68DcjZYdCLGdCHSizzmW98ssPPH0aJ2PyC2WhalQUEcAM7C5szBn2V4nZQDWw8Uw1ftLh8EppZZT8R8L4ip4qj87HgOi2HnL/+3XOCcRQwasdmlSFR1B026h8NxzCqP9U8sM585bpNnotPj2Y1E64zFvVbbqMWPMnd5DhOBEMUQvH0cS6ew7DyY2+U6VMe7CzWPWwBPqJHihtk2p80SVxK8QR5ay+y7tXiKS7CV2ta1m8Vh02vpMvaC0Km0JPDCapm8yrtXUpMG2abc7Ai/wApZZz2pp1dg4akaNUkFipBJb8Kgf1ynmatadRVPM38zLfXfkyPQY07R6xXxJxCr3gRDYBiLA25En+tZFx2a0KCEhgxG4DUX8+PpPNqVdlN7n5x1TE7W/Xz1lv4mlSRkfwrdO5ytHTMMW1dyx9P1PWc1p2hXEAcI37XMr5ds6quKqK4HCgTOq0QJHfFkzl3xg4DUmTGpRLSEhmuYBVMNomx+5YPoIqJBkdTcR17CFsWMTq1QR6ayCrXM7GrYRbH2I7NaDu7zhTa5kg1bCSybTk1GcXpSStS87d3eGrA5NdlWyRhEn1aMiukDQylZxihIggGFFFFIQ7COEUUYqLnLP7lv2x+7LHC8PKGKasfSOXqPmZR4v22/aP1MjmKKUM2x6NJ2i9/9lf4TKPFFFZbEvew3/GL/wBOr+5JfbH/AIof9On9DFFIgTNp2W/uqX7Q/el3nP8AzHDf9JP3miinRfcfoeYh1k/uPMv7XP8AnOK8sP8A/VozHGGKcxnrI9IEUUUAwoIYpCAiiikCCERRQEHiIwxRhRhgiigGFBFFIQUcsUUhGS6O6KtuiijMrj2c6UFWKKKWHXDxtWKKQA+hJwhijIrmc6khVYYpJAxkZoyKKKXCiiikI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0" name="AutoShape 8" descr="data:image/jpeg;base64,/9j/4AAQSkZJRgABAQAAAQABAAD/2wCEAAkGBxQQEBQQEBQUFBUVFRQQFBUUEBAUFQ8UFBQWFxURFBQYHCggGBonHBYUITEhJikrLi4uFx8zODMsOTQtLi0BCgoKDg0OGhAQGi0kHSQuLCwsLSwsLCwsLCwsLCwsLCwsLC0uLCwsLCwsLCwsLCwsLCwsLCwsLCwsLCwsLCwsLP/AABEIAJEBXAMBIgACEQEDEQH/xAAbAAABBQEBAAAAAAAAAAAAAAABAAIEBQYDB//EAEUQAAIBAgMFBQUFBQYEBwAAAAECAAMRBAUhEjFBUWEGEyJxgTJCUpGxFCNiodFyssHh8AczU4KS8TQ1c8IVFiRDorTS/8QAGgEAAgMBAQAAAAAAAAAAAAAAAQIAAwQFBv/EAC8RAAICAQQBAgQFBAMAAAAAAAABAhEDBBIhMUETUQUycaEUIpGx8EJygcEjM2H/2gAMAwEAAhEDEQA/AMfXw9pFYS1xiWlXVnUkeYxu0cjGmOaMMQvQDAYYLQDIaY0xxEaRFGQ2AmExpgHQIDETGkwDJBgJggJgDQY0mImC8A1CvATBeC8AaHXjgZzjgZAtAYxt4WMaWgChXgvGlo0mCxqCxjYo0wDJCMaYYLQDAgMNoCIBgQQwGQIIIooBhR9NbkDmQIySMIl2A8x8xYfWFAbNLh6WzSpqN7+I/wCY6fIW+U9E7IYoP9234gg+NALFD89JQ5X2cfFVLUyoFMAEs1gDayj8vyk3LqLUG2ToyA35htvX6Towh4PManNxv97JXaxfs9Gqd47ttkkcDoPUXnn/AGdzJSfs9YjZa6ozeyCdDSf8Dbuh/L0rtW64vAMtwrkqvLYqbxfkjW/q08RxKlSVYWI8JBG4jeDM2plcqZ0fhWNRxtrpssO0WT/Z3ut9gkgX3o3Gm3UcDxHrIeWZg2HqB1seDKfZdeKn9eEvcpx4xC9xX8TW2dd9VBu1+Nd4PG3zps5ytsM+ydVYbVN7aVF5+Y3EcD6TMddGtr5bTzOmKlFgHtsqWIvTbhh6x5fC/wDMTEYvCvSdqdVSjoSrKwsVI4GdsrzF8PU7ymbHcwPsuvwsOU1lXtBSxOzUq0qFRgoS9YeNQNyE3G0BfQyE6LDGG8qasu61G4lVVp6zpSR5vEyEYLSwWgANZxZddIlGjeRxTMeKUlCwGsCNcwUibmcO4nNqMsyQBOWhkoimyrelODLLepRkOtSiNF0JpkAxpM61EnFojLkAmAmAmNJgHoJMF4LxCAagxWhEazQEDBtRhMF5LDQ5jGGImNJgbGSFeCKFRAMCELOyUp3SjCkI5pEQUo4UZc4TJ61TWnTYjnuHzMn0chCWNeoqdACx+e6WLE2Zp6yEeL59u2Zc0ZzZJ6Ri+zdCnQFezVFI2vCw3cyPrymbapQB0of6nY/S0LxV5Ex63d1F/sZdknMz0TLsLSrU2K06YI4WYnoT04Xmdx9MBippAEaEbrRZYa8l2LWbnTjRm4po8vyqnXcIFYMd3iH8ROedZAMO+yxK31BIDKw6MDEeN1ZfHUwctpQSxySntVkH4k+QYE/Sc1y1j7LKfWx/OXfZzKKi1lZ0IA2mvvGiNxHVhJCDckDPmhHHJ34Zqez+Z91iCWPgb7t+gY6N6EA/OajPcEUbvPi2Ub9oA2PqPoZhEQgt1YD5f7z0TJ6/2jCNTb2k8B8gPu39LW9JuTp2efyxU4bP0PO8+zk0ai21UswdfjRQBbz1uOolT2mwQqIMTT10G3b3092r5jcfTrI3a5iKoRtCoNxyJJuPyjOzuZ7J7l7FWvs33XOhpn8LbvPzmPNK5s7uhx7MMUikRypBBsQbgjeCNxmyy7MKeMw7YfEftbQGtJ9wrIOR3MvXymbzrAdzU8PsNdkPLmh6g/lYyFhsQ1NgymxH9EHpKTZR0x2Eai5puNRy1DDgyniDI807MmMogbnX2G+AnfSY/Ad4PD5zN1aZUlWBBBsQd4I4GQJ6CaxMju1oBWtIdVyxnQkzz2OA+pVLGEeEawDwicGfaMSy9IcWLGddrZE5jwicWYsYtjJHXvSxnYVdmRi2yJx2ixgsbaWFOveOqLeRqbBZ2WteMnZXKNO0RK6SDUEtcQJW1hK5F+N2iMxjbwtGGIaEhXhBjDFeCxqOpM5kxAwEyWRIV4LwFo0vANQ4mNJjbwiANDlEk0ac5Ulllg8OXYKo1P5dY8VZTlnSH4TCNUYIguTNlgMjo4Ve9xFmYa2Psr6cZ0yrJhh0uXO21r22Rs8hcyv7V4SpQXackpw8RILcAeU2KKxq5Lk4U80tVP08cqj5rz/ku8PmVPEhqQqd01j3YsLMR/W4a8ZgM3rtSqsrg7Q5nfyI5jrKg4ltraub3uCDaxG63KaOhilzBBSq2FZQdhre3zIHHqvqJmnmlI6um0GPCqSH5B2wNA93UW9JvaG80z/iKD+Y4x2f0HUGvQ2TTttnZ3Kp3VFtvT6TK43DNRco4sR8iOBB4iWnZzPjhzsOfuyfPuyd5A4qeI/o172a1ggvBHw2e1abBlIBHnrzBF9RL18yOLTaVUDLvvc7PQk+6eB4Su7R5MFvXoDwGxZBr3V/eU8aZ/KUmDxbUXDobEfJgd6kcQYN8vcPowfgsv8AxdqbWanYg62NiCPSaPBdoMPjF7jFKQx9ljYBzu3+6/Xj9amvSp4yntp4XGlifZPwNzU8Gmbq0ypKsLEaEHh0h9SQPw8O1wzR47KRRa6VNpb2BIsQfhYcDNf2KzcU1dKtJXHt7Y2doXsoUXHQneJhMtzj3KtmFtm7C4I+F+Y68JocLlxSjUq4fat4Qy3uUsNq4+JfHv8A95Zin+YyazD/AMfL5/8ATaY/MMLUpqaaeMvqGQbvmRe9t0flWOp0m27WU3VgL6qx1/gfSYfB4t9pA1mspc3Gvi3fUS6GJUotwRc39BczdBpqjhZ8EozTX2Inb/BYRq/eByWYeLu6inZK6XItpf8AgZi2wFDhUqDzVD9LTnWxquxYk6ktv5m/KEVKR42/OYHKLfSPRY8c8catmtyrKaePoPQ767gBgTT1DDRavtbvdbzmTx2S9yxRqgDKSpBRtCN4knC4unTO0lVlPNSVPzBnLE16TklnLE3JJvck8SdbwOMaGjPIn26+gzLVWk+13gI3EbJ8Q5TWNgsDWCvVrIWKgatsNYbgwB38PlMO1ROF/mP0nLvxyP8Aq/lEUkvBbLHOXlo04a5nVrKLyKH0vGly00tnOUeR7OWM7ABROa2UTmWLGLY9BJLGOY7IgLbInLVoLGSBqxjywWBntoJzFItBY9DdskydQXnI+zs7hGbTGRAkkydXYWlbVMk2NpyFK8MrYuOkQ2WMKSwNC0HciV0XqaK7Yi2ZZHDTi9GCh1JMgmNMktQnJqUA6OBjZ2ZJzZYBkxscsbaPWQjJNATb9i8CLNXb08h/P6TEURqAONh856rlGHVKCUwQLgDUgb9LkndNemjcr9jifFsjjj2ruXBT57jiTsg79Pn/AC+sintEqWwuKG3Qts3sS1Inp7ydN44cpb572aqUm7zRwLsdm5K9bcRbiJ5nmlYs5PmfnJnnaH+HYNrSrpFt2l7P9x97RPeUW8SsDtbIO7Ub16+h1meSoVIIJBBuCDYgjcQZcZD2gbD/AHb+Oi19pNLrfeyX3HmNx/Odc4yUFftGF8dJtbC/h52G8W4rvHlMZ2USaOITHp3dWy1lFw1h4+bAc+a+o6Z3GYVqTlHFiPkRwYHiJxRypBBII1BBsQeYM0+BrLj07mrpVAJVgBc82Uceq+o6QPRByXOO7HdVD4NdknXu77weaHiJzzfK9i9SmPD7yjXu77iOangZDzHAPh3NOoLHeDwdTuZTxEtOz+aLpRrGynwo51CX9x/wH8r8t0IU+ExTUm2lOu48iOII4iaE4RMZRLqQtRdASdx/w6nQ8GkPtBkbUCXUHZvZhv7ond5qeB/o1WDxbUm2kPQjgw5EQBOVSmVYqQQQbEHeDynoHZXNu4pU1I2tpiVF7W8VhrysBpKFMGMWgqJ7S6eo1FN/Pg39B2PpGnam1wUUIRxDAfrLsPFsx6xKaUC9xDh6lSooAu2gG5QNbAcBu+Ubm1Tu8O54rTIHm3hEo8nxLbV212SFb8S77+e75yb21r7NIIPfYeqqL/UrNXqL02zm+g1nhBmMMFoopzj0ArRWihkICK0MUhC/p1I+9tRIt4RUtNVnN2kgNtHWSe7AGhlf3sDVJLQNrJooXOpnQoBpeVhrnnOZrGDcg+nJ+S2sg1MY2MHCVRqGNLQbhlh92WjYsTn9rErSYgYNzHWJFp39xGUn1kfDmdHNhI3wCMUnQatfWdaDSCi3MkkcBFLWkSGq3nSml4zC4YnfLBMOToojJNlUpxj2QzRgbBy7o5QbbTGw/r0nYGinulz1JA+ks9P3Mz1V/JyZd8GeUh1sMRwnpORVKVV9goikg7I0O0fhvzteQe05NF9mygEbSmxG0p46fKR4412LDV5XKtn3PPjQPAH5GdaGGa9tgk3A3EH0lwuYkHevzYfWblEpvlv2miSaiDacbam+y2y9tNLaN5RVCHuXyz5V1H7nnNLAsL1FuFDBASL+Ii4Bte2+WWNzRwAL22V2bX4gayRSzWo9TZ18RCnjfUb5bPgKlYMy0BUVbBiAPDfcNfIy6EKTpmbLm3SipQKfI+1mIw9NgPvaQtem5Nlv8Db0O/dppuknG4TCZiDUok0q1rlSBt6cWQaVB+JdefKMxmWqFANBxcm9lI3eXnIhyVWO196p3g7DgKeY5SqWJ32asepglbTX+DOZlldTDm1QaH2WGqP5N/A2MflGbPhmuuqn20JOy/6NyM32WICDTxDLWQ6ElVLf51Ng/noepkDPP7O3I77AlaifAHvs9FJ/dbXqZXLFOPguhq8M+FIpswyyniU+0YTf79PQEHlbg35HhM4rFGBBKkG4IuCpB3jkZY0aOJwlTaCOrDQgqSCOKsBvHSWdXDU8epelZK4F3Qn2vXiPxfPnK2mi+Mk+mTcPmiZhQ7jEACqtyrAC9+Lp/wBybjvHTKY/BNRfYcdQRucfEp5Tk6tSexBR1PkVI3TXZXjaOPomhiPDUFyCAL3t/e0xz+JOI18gNRByPPbqtCtY2GwjNqCp/wDZe+9eXLdu3Ru0GR90O/o3NInZYb2w7n3H/CeDeh131mZ4FqFQ03seKsPZqLwZf04S97N5ozfdPY3Gx4tVqodO6e+/of5SdhdLkgdmsa1CqKg1HvKdzqD7J8zx6GXmd50mLroUQrbRiSCW3WBtvtuv1kLPsDTw7bNM7wGAvcpw2T5W0nPs/g7uGP8AsPil8E09pgzShJPJ+hPxDoj1mbwgU7hQBq+3Y9f5LMti8W1QKGOiAgdATeSM6xYqVnKnw3sOVl0B+p9ZAZomSXNLo0YMdJSffH7DYooZUaBRRQyAFFFBIQtbwXjbwXl5jodeNJgvBeAZIJjYiYLwBoV4CYLwXgGoJM6UlvOJM7UDCiS6JeGpwVxc2nbDmPFPW8ZopjLkZRo2Es8typqp0H8vOd8nyw1WudFGpJ3ATX0SlFPCtlHPS/U8TL8WG+Wc/Wa7Y9sOWVC5UKa3c/10kOtiFXxaKvAtqT+yOM1FTHYZ1FOudio2qHWw5bQ3eh385gO02BrUan3niDexUXVHHJTwP4TqIck4x4iLpcGTMt+RmtyHtJQe+HqKPH4VdrXYnct/dPLrpM32mwFTD1bMSyNc03t7Q+Ejgw4j1maCnjPQOzmfUsZR+w43V7WpVDvqW9lS3CoODcdxud+WU2+zqY8EIKkjMYPElSCCQRYgjeCNxE2GOqrmGFvp3q7+Fqlt3RXt8x0mNzvL3wtXYbVTco4GlRefQjiOEfk+ZGk9/dI2XHNf1G8Qp2JOO12ioxS2Jvp/CajsBmA+9wz6qw7wDmLbFVfVSD/lnLtLldx9oTUG20Rxv7NTyO7zlNk1c4fEU63wMCRzU6OPVSw9YrTRdCcWhfZmw2MNI3+7dhf4lAJVvUWPrLCt2kr01KU6jKCbkaEEgb7GXvajKQa9LEpqrBqbHmQhNM+qn/4zJZhQsQPOWxtQZnybJZVfsdsT2nrgrqp0vrTp8z06TvQ7ZVxxA/yL/C0p8VQ1H7I+pnJaUrcnZojCG3o1OL7Z1a1HuXddm4b2bG43a6yuwGfVqL7dJyp3GxBDDkV3ESq7iMNGH1JCLT4z0rB9qKGJUDFjumtq4QsPQakeWszzZ1SDg7CEg6MDskekypLDcSPUzg7Nz+YBj/iHVFK+Hwu7PSzSwOYqBUVadYCysrqNocvLpw4TKYzAYbD1SAXDI28VV0I4giZ5a53afSdFAO8r8z+sDyRf9KLI6acX87o3+HxuX4qgVxBFJ11vba2z8aBR7XNd38MTiB4iKYJHDT+EFKpSXeQT0BMe+bKNES/noPkIG0+wxhKL4t/U74LLyfE56m50HmeMOY5sFU0qJvfRn59BKrE456mjHTkNBI0V5KVRLFg3Pdk/TwKGKKVGkUMUEgAwRRSEFFFFIQn3gvBBeW2Z6DeK8F4LwWGg3ggikCKCOtFsyEsZO9NSDY7/ADB+k57M6IpGtpAPlFhhV1ltgsEarhVEqMNVE32R0Vo0g7b23WFyegE04ob2cnWah4Y2u30WOCwApIABe2/z6SnzfFbINR9QDZR8b8PSWv8A4vsuiroSTvsbdT62HzlT2gz+jXcitTsqEoKq21fcxI3HU8QZozTUVSObocE8uTdP+IxeIrs7FnNyTcyywGfFFNKpapSOjI+ot0O8HkRqJFx+SMw7zD1FrJ0IVx02dx9DfpM/V2lJBBBG8G4I8xOc2eoUeKRqcflCsvfYdi9PeVOr0vP4l6j15ylKAagzhl2aVKDbSHzFzY/oesvWw9LGqXoEUq29qbEBX/8Ayeo0PG0Fh2vyX2Q5pSxtP7Hi/bPsP7zEDRlP+IB/qHWZ3OctfC1TTfXirD2ai8GX9OEpKgem5VgVZTqDoVI/rfN5keY08yoHCYo2qgFqdSwuTb21/Fp4l94a79xTFlFEfsxj1qf+lqahrhL8b+1Sv13jrKTO8tbC1ijar7SN8aHcfPeD1BnLG4F8LVKPoykMGUmxF/C6Hlpv6TQ18UMzwuxoK6aqfx8V/ZcD0YSNghBIk5BjftOGNAasqsF/aQXp/NbrM3iaLMVLaA3Ovpwk7+z1ymKKtptKRY8HVgV9faHrL7tTgBTrmy+E2dOQDcPQ3HpNGKO6NGLUzWPJwZjOsPagjKLAX82JtqflKSm1tTNTn39xry/hMa73leoVS4NGgk54+fdklq949DzkVBbUxGreU2bHFEs2M4VaU6URznUi8bsr+Vla6TkRJ1ZJFdYjLU7OMUcRBAMKKGCQAYIopCCiiikIKKKKQgooopCEuC8EUsKQxQRwEhBARwWTMsy2piG2KS35ngvmZtss7L0MOA+IIqNyOiA9BvMtx4ZT66MWp12LBw+X7LsxmX5TVrkCkjNfS9jsjzbdNNguwxIBrVAvRRr8/wCU2mWYyjUvTDhCAdkAAA2HLjblMd2gzyth3NL2SOIt4gdzBuIM0bMUPm5Ob+J1mo/61tX6st8D2Lw9wLM56mwk7GZJhsOdipSp3A02mUix3EX4Tzj/AMxV9oNtm4NxqTYjzM1Wa4wZjhlqUzaqgJC8bj+8o9fiX+cHrwXURl8O1EuZ5XZbYehhCwCpRve+jIfylhjGpqugHACxF+kwfY6kXqFibgD+v4S0znFbLG3AFtw3+yv5zRDJ+TdRz82jfrrHvbossFl61qjNT2iwBC3YEaDfu53+cx+cZB3VRkZztBiGBUN4uNyDN92SzMUMO1d6aeEEX2bEhFLsSf8AKvzmJodqVq1PvcIlVnYnZRqwdmY3OyAxud+lplyzi3TR19Jgywjui/4imXAujXp1VB82W/5ayxTvGAXEUVrLzUqWUdLG49LTbDD5fSpirjaJw34O/cuOhsTY9Bc9BOuI7R5dXo/ZqI7unobU6lNHJHH7xSSfzlShF9GqWfLBW19n/o8/r9m1qAthnIPGlVBBHk1vqB5yjxGGq4dxtqyN7p59VYaH0m6xdHD0ztU3xY4jxUiB5EII9e0lEIUrbVVSNRVoUztdCVIv6i8WWOi/HqNy6sy2GzBMSBSxOhGiVBa69L8uh08ozG5fUwxDHde6VFvYkaix91hy3y9XJMDjdcMzYep/h7QZCfwqx2vkT5RU8DicGpp16Zq0DobozLbqRu9bHlFUWPKcWT8prUs2onD1mCYlQWptb29NWA/eX1HTN4ZamX4orWUgqdl1vo6H3lPHgQennJFfKChGIwZYhTt2U3qUSNbi3tAc94485b1cYubUe7ddnE0xdWCnxDibcVPEcDqNIGmNBx8DMdYVRiqO52TaI5nUVB56X6+cmY/Mmq22yTwF+E59jaXd3w2JFrFm8Wmzc6rfkdCD+smYvCLt2Q7Sg6EbiOc24E9hxNdkh6v0M72mqfd26H/tH6zKqttTNN2qcDw+Q+XiP1EzDNeZtQ/znU0CrCgM150RbamALaMY3lBtOvfSTR1kWnTtqZIWvbdGTK5qx1cSFUEl1nuJHK3kkDH0RyILST3UBpRaLLI1op3NKNNOQNnGKPKQESEGxQwQEFFFDCQEMUUhDvFFCIxUECT8sy9qzWGij2mO5R+vScsBhDUa25Rqx5D9ZpMOQAFQWUbhz/EeZl2OF8syanPsVR7Nd2fyq9IpQKoFAN29pyeJmR7S4yolRqbAqw33/hwt13RuOzx6TBaTEFdSwPHlJlDMqePUUa4Aqe4dBcn4DwP4ToeEty5f6V0YdJpOfUn2zKJjXVgwYhgbg31BHGa7C4mnmdHuqhCVkF1bl+Ic0PEcDrMrm+WtQYg6i9gw+hHA9JAoV2puHQlWU3BHCZmzqxijvmGEejUanUGyymxH0IPEHgZJ7P5j3NUE32SRtW4W3MPL9Zp1FPNsPvCYikLeQ5HnTJ471PTfjamGam5RwVZTZlO8EQDPo9ibJUpL9qoW7usNs23JU94DodCPWZPE4Q1ajW+JV9FF/rNr/Z9VWpg/stY+Flsp+G2gI6g6ylp4F6OLFBva7w68DcjZYdCLGdCHSizzmW98ssPPH0aJ2PyC2WhalQUEcAM7C5szBn2V4nZQDWw8Uw1ftLh8EppZZT8R8L4ip4qj87HgOi2HnL/+3XOCcRQwasdmlSFR1B026h8NxzCqP9U8sM585bpNnotPj2Y1E64zFvVbbqMWPMnd5DhOBEMUQvH0cS6ew7DyY2+U6VMe7CzWPWwBPqJHihtk2p80SVxK8QR5ay+y7tXiKS7CV2ta1m8Vh02vpMvaC0Km0JPDCapm8yrtXUpMG2abc7Ai/wApZZz2pp1dg4akaNUkFipBJb8Kgf1ynmatadRVPM38zLfXfkyPQY07R6xXxJxCr3gRDYBiLA25En+tZFx2a0KCEhgxG4DUX8+PpPNqVdlN7n5x1TE7W/Xz1lv4mlSRkfwrdO5ytHTMMW1dyx9P1PWc1p2hXEAcI37XMr5ds6quKqK4HCgTOq0QJHfFkzl3xg4DUmTGpRLSEhmuYBVMNomx+5YPoIqJBkdTcR17CFsWMTq1QR6ayCrXM7GrYRbH2I7NaDu7zhTa5kg1bCSybTk1GcXpSStS87d3eGrA5NdlWyRhEn1aMiukDQylZxihIggGFFFFIQ7COEUUYqLnLP7lv2x+7LHC8PKGKasfSOXqPmZR4v22/aP1MjmKKUM2x6NJ2i9/9lf4TKPFFFZbEvew3/GL/wBOr+5JfbH/AIof9On9DFFIgTNp2W/uqX7Q/el3nP8AzHDf9JP3miinRfcfoeYh1k/uPMv7XP8AnOK8sP8A/VozHGGKcxnrI9IEUUUAwoIYpCAiiikCCERRQEHiIwxRhRhgiigGFBFFIQUcsUUhGS6O6KtuiijMrj2c6UFWKKKWHXDxtWKKQA+hJwhijIrmc6khVYYpJAxkZoyKKKXCiiikIf/Z"/>
          <p:cNvSpPr>
            <a:spLocks noChangeAspect="1" noChangeArrowheads="1"/>
          </p:cNvSpPr>
          <p:nvPr/>
        </p:nvSpPr>
        <p:spPr bwMode="auto">
          <a:xfrm>
            <a:off x="155575" y="-1143000"/>
            <a:ext cx="5715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AutoShape 10" descr="data:image/jpeg;base64,/9j/4AAQSkZJRgABAQAAAQABAAD/2wCEAAkGBxQQEBQQEBQUFBUVFRQQFBUUEBAUFQ8UFBQWFxURFBQYHCggGBonHBYUITEhJikrLi4uFx8zODMsOTQtLi0BCgoKDg0OGhAQGi0kHSQuLCwsLSwsLCwsLCwsLCwsLCwsLC0uLCwsLCwsLCwsLCwsLCwsLCwsLCwsLCwsLCwsLP/AABEIAJEBXAMBIgACEQEDEQH/xAAbAAABBQEBAAAAAAAAAAAAAAABAAIEBQYDB//EAEUQAAIBAgMFBQUFBQYEBwAAAAECAAMRBAUhEjFBUWEGEyJxgTJCUpGxFCNiodFyssHh8AczU4KS8TQ1c8IVFiRDorTS/8QAGgEAAgMBAQAAAAAAAAAAAAAAAQIAAwQFBv/EAC8RAAICAQQBAgQFBAMAAAAAAAABAhEDBBIhMUETUQUycaEUIpGx8EJygcEjM2H/2gAMAwEAAhEDEQA/AMfXw9pFYS1xiWlXVnUkeYxu0cjGmOaMMQvQDAYYLQDIaY0xxEaRFGQ2AmExpgHQIDETGkwDJBgJggJgDQY0mImC8A1CvATBeC8AaHXjgZzjgZAtAYxt4WMaWgChXgvGlo0mCxqCxjYo0wDJCMaYYLQDAgMNoCIBgQQwGQIIIooBhR9NbkDmQIySMIl2A8x8xYfWFAbNLh6WzSpqN7+I/wCY6fIW+U9E7IYoP9234gg+NALFD89JQ5X2cfFVLUyoFMAEs1gDayj8vyk3LqLUG2ToyA35htvX6Towh4PManNxv97JXaxfs9Gqd47ttkkcDoPUXnn/AGdzJSfs9YjZa6ozeyCdDSf8Dbuh/L0rtW64vAMtwrkqvLYqbxfkjW/q08RxKlSVYWI8JBG4jeDM2plcqZ0fhWNRxtrpssO0WT/Z3ut9gkgX3o3Gm3UcDxHrIeWZg2HqB1seDKfZdeKn9eEvcpx4xC9xX8TW2dd9VBu1+Nd4PG3zps5ytsM+ydVYbVN7aVF5+Y3EcD6TMddGtr5bTzOmKlFgHtsqWIvTbhh6x5fC/wDMTEYvCvSdqdVSjoSrKwsVI4GdsrzF8PU7ymbHcwPsuvwsOU1lXtBSxOzUq0qFRgoS9YeNQNyE3G0BfQyE6LDGG8qasu61G4lVVp6zpSR5vEyEYLSwWgANZxZddIlGjeRxTMeKUlCwGsCNcwUibmcO4nNqMsyQBOWhkoimyrelODLLepRkOtSiNF0JpkAxpM61EnFojLkAmAmAmNJgHoJMF4LxCAagxWhEazQEDBtRhMF5LDQ5jGGImNJgbGSFeCKFRAMCELOyUp3SjCkI5pEQUo4UZc4TJ61TWnTYjnuHzMn0chCWNeoqdACx+e6WLE2Zp6yEeL59u2Zc0ZzZJ6Ri+zdCnQFezVFI2vCw3cyPrymbapQB0of6nY/S0LxV5Ex63d1F/sZdknMz0TLsLSrU2K06YI4WYnoT04Xmdx9MBippAEaEbrRZYa8l2LWbnTjRm4po8vyqnXcIFYMd3iH8ROedZAMO+yxK31BIDKw6MDEeN1ZfHUwctpQSxySntVkH4k+QYE/Sc1y1j7LKfWx/OXfZzKKi1lZ0IA2mvvGiNxHVhJCDckDPmhHHJ34Zqez+Z91iCWPgb7t+gY6N6EA/OajPcEUbvPi2Ub9oA2PqPoZhEQgt1YD5f7z0TJ6/2jCNTb2k8B8gPu39LW9JuTp2efyxU4bP0PO8+zk0ai21UswdfjRQBbz1uOolT2mwQqIMTT10G3b3092r5jcfTrI3a5iKoRtCoNxyJJuPyjOzuZ7J7l7FWvs33XOhpn8LbvPzmPNK5s7uhx7MMUikRypBBsQbgjeCNxmyy7MKeMw7YfEftbQGtJ9wrIOR3MvXymbzrAdzU8PsNdkPLmh6g/lYyFhsQ1NgymxH9EHpKTZR0x2Eai5puNRy1DDgyniDI807MmMogbnX2G+AnfSY/Ad4PD5zN1aZUlWBBBsQd4I4GQJ6CaxMju1oBWtIdVyxnQkzz2OA+pVLGEeEawDwicGfaMSy9IcWLGddrZE5jwicWYsYtjJHXvSxnYVdmRi2yJx2ixgsbaWFOveOqLeRqbBZ2WteMnZXKNO0RK6SDUEtcQJW1hK5F+N2iMxjbwtGGIaEhXhBjDFeCxqOpM5kxAwEyWRIV4LwFo0vANQ4mNJjbwiANDlEk0ac5Ulllg8OXYKo1P5dY8VZTlnSH4TCNUYIguTNlgMjo4Ve9xFmYa2Psr6cZ0yrJhh0uXO21r22Rs8hcyv7V4SpQXackpw8RILcAeU2KKxq5Lk4U80tVP08cqj5rz/ku8PmVPEhqQqd01j3YsLMR/W4a8ZgM3rtSqsrg7Q5nfyI5jrKg4ltraub3uCDaxG63KaOhilzBBSq2FZQdhre3zIHHqvqJmnmlI6um0GPCqSH5B2wNA93UW9JvaG80z/iKD+Y4x2f0HUGvQ2TTttnZ3Kp3VFtvT6TK43DNRco4sR8iOBB4iWnZzPjhzsOfuyfPuyd5A4qeI/o172a1ggvBHw2e1abBlIBHnrzBF9RL18yOLTaVUDLvvc7PQk+6eB4Su7R5MFvXoDwGxZBr3V/eU8aZ/KUmDxbUXDobEfJgd6kcQYN8vcPowfgsv8AxdqbWanYg62NiCPSaPBdoMPjF7jFKQx9ljYBzu3+6/Xj9amvSp4yntp4XGlifZPwNzU8Gmbq0ypKsLEaEHh0h9SQPw8O1wzR47KRRa6VNpb2BIsQfhYcDNf2KzcU1dKtJXHt7Y2doXsoUXHQneJhMtzj3KtmFtm7C4I+F+Y68JocLlxSjUq4fat4Qy3uUsNq4+JfHv8A95Zin+YyazD/AMfL5/8ATaY/MMLUpqaaeMvqGQbvmRe9t0flWOp0m27WU3VgL6qx1/gfSYfB4t9pA1mspc3Gvi3fUS6GJUotwRc39BczdBpqjhZ8EozTX2Inb/BYRq/eByWYeLu6inZK6XItpf8AgZi2wFDhUqDzVD9LTnWxquxYk6ktv5m/KEVKR42/OYHKLfSPRY8c8catmtyrKaePoPQ767gBgTT1DDRavtbvdbzmTx2S9yxRqgDKSpBRtCN4knC4unTO0lVlPNSVPzBnLE16TklnLE3JJvck8SdbwOMaGjPIn26+gzLVWk+13gI3EbJ8Q5TWNgsDWCvVrIWKgatsNYbgwB38PlMO1ROF/mP0nLvxyP8Aq/lEUkvBbLHOXlo04a5nVrKLyKH0vGly00tnOUeR7OWM7ABROa2UTmWLGLY9BJLGOY7IgLbInLVoLGSBqxjywWBntoJzFItBY9DdskydQXnI+zs7hGbTGRAkkydXYWlbVMk2NpyFK8MrYuOkQ2WMKSwNC0HciV0XqaK7Yi2ZZHDTi9GCh1JMgmNMktQnJqUA6OBjZ2ZJzZYBkxscsbaPWQjJNATb9i8CLNXb08h/P6TEURqAONh856rlGHVKCUwQLgDUgb9LkndNemjcr9jifFsjjj2ruXBT57jiTsg79Pn/AC+sintEqWwuKG3Qts3sS1Inp7ydN44cpb572aqUm7zRwLsdm5K9bcRbiJ5nmlYs5PmfnJnnaH+HYNrSrpFt2l7P9x97RPeUW8SsDtbIO7Ub16+h1meSoVIIJBBuCDYgjcQZcZD2gbD/AHb+Oi19pNLrfeyX3HmNx/Odc4yUFftGF8dJtbC/h52G8W4rvHlMZ2USaOITHp3dWy1lFw1h4+bAc+a+o6Z3GYVqTlHFiPkRwYHiJxRypBBII1BBsQeYM0+BrLj07mrpVAJVgBc82Uceq+o6QPRByXOO7HdVD4NdknXu77weaHiJzzfK9i9SmPD7yjXu77iOangZDzHAPh3NOoLHeDwdTuZTxEtOz+aLpRrGynwo51CX9x/wH8r8t0IU+ExTUm2lOu48iOII4iaE4RMZRLqQtRdASdx/w6nQ8GkPtBkbUCXUHZvZhv7ond5qeB/o1WDxbUm2kPQjgw5EQBOVSmVYqQQQbEHeDynoHZXNu4pU1I2tpiVF7W8VhrysBpKFMGMWgqJ7S6eo1FN/Pg39B2PpGnam1wUUIRxDAfrLsPFsx6xKaUC9xDh6lSooAu2gG5QNbAcBu+Ubm1Tu8O54rTIHm3hEo8nxLbV212SFb8S77+e75yb21r7NIIPfYeqqL/UrNXqL02zm+g1nhBmMMFoopzj0ArRWihkICK0MUhC/p1I+9tRIt4RUtNVnN2kgNtHWSe7AGhlf3sDVJLQNrJooXOpnQoBpeVhrnnOZrGDcg+nJ+S2sg1MY2MHCVRqGNLQbhlh92WjYsTn9rErSYgYNzHWJFp39xGUn1kfDmdHNhI3wCMUnQatfWdaDSCi3MkkcBFLWkSGq3nSml4zC4YnfLBMOToojJNlUpxj2QzRgbBy7o5QbbTGw/r0nYGinulz1JA+ks9P3Mz1V/JyZd8GeUh1sMRwnpORVKVV9goikg7I0O0fhvzteQe05NF9mygEbSmxG0p46fKR4412LDV5XKtn3PPjQPAH5GdaGGa9tgk3A3EH0lwuYkHevzYfWblEpvlv2miSaiDacbam+y2y9tNLaN5RVCHuXyz5V1H7nnNLAsL1FuFDBASL+Ii4Bte2+WWNzRwAL22V2bX4gayRSzWo9TZ18RCnjfUb5bPgKlYMy0BUVbBiAPDfcNfIy6EKTpmbLm3SipQKfI+1mIw9NgPvaQtem5Nlv8Db0O/dppuknG4TCZiDUok0q1rlSBt6cWQaVB+JdefKMxmWqFANBxcm9lI3eXnIhyVWO196p3g7DgKeY5SqWJ32asepglbTX+DOZlldTDm1QaH2WGqP5N/A2MflGbPhmuuqn20JOy/6NyM32WICDTxDLWQ6ElVLf51Ng/noepkDPP7O3I77AlaifAHvs9FJ/dbXqZXLFOPguhq8M+FIpswyyniU+0YTf79PQEHlbg35HhM4rFGBBKkG4IuCpB3jkZY0aOJwlTaCOrDQgqSCOKsBvHSWdXDU8epelZK4F3Qn2vXiPxfPnK2mi+Mk+mTcPmiZhQ7jEACqtyrAC9+Lp/wBybjvHTKY/BNRfYcdQRucfEp5Tk6tSexBR1PkVI3TXZXjaOPomhiPDUFyCAL3t/e0xz+JOI18gNRByPPbqtCtY2GwjNqCp/wDZe+9eXLdu3Ru0GR90O/o3NInZYb2w7n3H/CeDeh131mZ4FqFQ03seKsPZqLwZf04S97N5ozfdPY3Gx4tVqodO6e+/of5SdhdLkgdmsa1CqKg1HvKdzqD7J8zx6GXmd50mLroUQrbRiSCW3WBtvtuv1kLPsDTw7bNM7wGAvcpw2T5W0nPs/g7uGP8AsPil8E09pgzShJPJ+hPxDoj1mbwgU7hQBq+3Y9f5LMti8W1QKGOiAgdATeSM6xYqVnKnw3sOVl0B+p9ZAZomSXNLo0YMdJSffH7DYooZUaBRRQyAFFFBIQtbwXjbwXl5jodeNJgvBeAZIJjYiYLwBoV4CYLwXgGoJM6UlvOJM7UDCiS6JeGpwVxc2nbDmPFPW8ZopjLkZRo2Es8typqp0H8vOd8nyw1WudFGpJ3ATX0SlFPCtlHPS/U8TL8WG+Wc/Wa7Y9sOWVC5UKa3c/10kOtiFXxaKvAtqT+yOM1FTHYZ1FOudio2qHWw5bQ3eh385gO02BrUan3niDexUXVHHJTwP4TqIck4x4iLpcGTMt+RmtyHtJQe+HqKPH4VdrXYnct/dPLrpM32mwFTD1bMSyNc03t7Q+Ejgw4j1maCnjPQOzmfUsZR+w43V7WpVDvqW9lS3CoODcdxud+WU2+zqY8EIKkjMYPElSCCQRYgjeCNxE2GOqrmGFvp3q7+Fqlt3RXt8x0mNzvL3wtXYbVTco4GlRefQjiOEfk+ZGk9/dI2XHNf1G8Qp2JOO12ioxS2Jvp/CajsBmA+9wz6qw7wDmLbFVfVSD/lnLtLldx9oTUG20Rxv7NTyO7zlNk1c4fEU63wMCRzU6OPVSw9YrTRdCcWhfZmw2MNI3+7dhf4lAJVvUWPrLCt2kr01KU6jKCbkaEEgb7GXvajKQa9LEpqrBqbHmQhNM+qn/4zJZhQsQPOWxtQZnybJZVfsdsT2nrgrqp0vrTp8z06TvQ7ZVxxA/yL/C0p8VQ1H7I+pnJaUrcnZojCG3o1OL7Z1a1HuXddm4b2bG43a6yuwGfVqL7dJyp3GxBDDkV3ESq7iMNGH1JCLT4z0rB9qKGJUDFjumtq4QsPQakeWszzZ1SDg7CEg6MDskekypLDcSPUzg7Nz+YBj/iHVFK+Hwu7PSzSwOYqBUVadYCysrqNocvLpw4TKYzAYbD1SAXDI28VV0I4giZ5a53afSdFAO8r8z+sDyRf9KLI6acX87o3+HxuX4qgVxBFJ11vba2z8aBR7XNd38MTiB4iKYJHDT+EFKpSXeQT0BMe+bKNES/noPkIG0+wxhKL4t/U74LLyfE56m50HmeMOY5sFU0qJvfRn59BKrE456mjHTkNBI0V5KVRLFg3Pdk/TwKGKKVGkUMUEgAwRRSEFFFFIQn3gvBBeW2Z6DeK8F4LwWGg3ggikCKCOtFsyEsZO9NSDY7/ADB+k57M6IpGtpAPlFhhV1ltgsEarhVEqMNVE32R0Vo0g7b23WFyegE04ob2cnWah4Y2u30WOCwApIABe2/z6SnzfFbINR9QDZR8b8PSWv8A4vsuiroSTvsbdT62HzlT2gz+jXcitTsqEoKq21fcxI3HU8QZozTUVSObocE8uTdP+IxeIrs7FnNyTcyywGfFFNKpapSOjI+ot0O8HkRqJFx+SMw7zD1FrJ0IVx02dx9DfpM/V2lJBBBG8G4I8xOc2eoUeKRqcflCsvfYdi9PeVOr0vP4l6j15ylKAagzhl2aVKDbSHzFzY/oesvWw9LGqXoEUq29qbEBX/8Ayeo0PG0Fh2vyX2Q5pSxtP7Hi/bPsP7zEDRlP+IB/qHWZ3OctfC1TTfXirD2ai8GX9OEpKgem5VgVZTqDoVI/rfN5keY08yoHCYo2qgFqdSwuTb21/Fp4l94a79xTFlFEfsxj1qf+lqahrhL8b+1Sv13jrKTO8tbC1ijar7SN8aHcfPeD1BnLG4F8LVKPoykMGUmxF/C6Hlpv6TQ18UMzwuxoK6aqfx8V/ZcD0YSNghBIk5BjftOGNAasqsF/aQXp/NbrM3iaLMVLaA3Ovpwk7+z1ymKKtptKRY8HVgV9faHrL7tTgBTrmy+E2dOQDcPQ3HpNGKO6NGLUzWPJwZjOsPagjKLAX82JtqflKSm1tTNTn39xry/hMa73leoVS4NGgk54+fdklq949DzkVBbUxGreU2bHFEs2M4VaU6URznUi8bsr+Vla6TkRJ1ZJFdYjLU7OMUcRBAMKKGCQAYIopCCiiikIKKKKQgooopCEuC8EUsKQxQRwEhBARwWTMsy2piG2KS35ngvmZtss7L0MOA+IIqNyOiA9BvMtx4ZT66MWp12LBw+X7LsxmX5TVrkCkjNfS9jsjzbdNNguwxIBrVAvRRr8/wCU2mWYyjUvTDhCAdkAAA2HLjblMd2gzyth3NL2SOIt4gdzBuIM0bMUPm5Ob+J1mo/61tX6st8D2Lw9wLM56mwk7GZJhsOdipSp3A02mUix3EX4Tzj/AMxV9oNtm4NxqTYjzM1Wa4wZjhlqUzaqgJC8bj+8o9fiX+cHrwXURl8O1EuZ5XZbYehhCwCpRve+jIfylhjGpqugHACxF+kwfY6kXqFibgD+v4S0znFbLG3AFtw3+yv5zRDJ+TdRz82jfrrHvbossFl61qjNT2iwBC3YEaDfu53+cx+cZB3VRkZztBiGBUN4uNyDN92SzMUMO1d6aeEEX2bEhFLsSf8AKvzmJodqVq1PvcIlVnYnZRqwdmY3OyAxud+lplyzi3TR19Jgywjui/4imXAujXp1VB82W/5ayxTvGAXEUVrLzUqWUdLG49LTbDD5fSpirjaJw34O/cuOhsTY9Bc9BOuI7R5dXo/ZqI7unobU6lNHJHH7xSSfzlShF9GqWfLBW19n/o8/r9m1qAthnIPGlVBBHk1vqB5yjxGGq4dxtqyN7p59VYaH0m6xdHD0ztU3xY4jxUiB5EII9e0lEIUrbVVSNRVoUztdCVIv6i8WWOi/HqNy6sy2GzBMSBSxOhGiVBa69L8uh08ozG5fUwxDHde6VFvYkaix91hy3y9XJMDjdcMzYep/h7QZCfwqx2vkT5RU8DicGpp16Zq0DobozLbqRu9bHlFUWPKcWT8prUs2onD1mCYlQWptb29NWA/eX1HTN4ZamX4orWUgqdl1vo6H3lPHgQennJFfKChGIwZYhTt2U3qUSNbi3tAc94485b1cYubUe7ddnE0xdWCnxDibcVPEcDqNIGmNBx8DMdYVRiqO52TaI5nUVB56X6+cmY/Mmq22yTwF+E59jaXd3w2JFrFm8Wmzc6rfkdCD+smYvCLt2Q7Sg6EbiOc24E9hxNdkh6v0M72mqfd26H/tH6zKqttTNN2qcDw+Q+XiP1EzDNeZtQ/znU0CrCgM150RbamALaMY3lBtOvfSTR1kWnTtqZIWvbdGTK5qx1cSFUEl1nuJHK3kkDH0RyILST3UBpRaLLI1op3NKNNOQNnGKPKQESEGxQwQEFFFDCQEMUUhDvFFCIxUECT8sy9qzWGij2mO5R+vScsBhDUa25Rqx5D9ZpMOQAFQWUbhz/EeZl2OF8syanPsVR7Nd2fyq9IpQKoFAN29pyeJmR7S4yolRqbAqw33/hwt13RuOzx6TBaTEFdSwPHlJlDMqePUUa4Aqe4dBcn4DwP4ToeEty5f6V0YdJpOfUn2zKJjXVgwYhgbg31BHGa7C4mnmdHuqhCVkF1bl+Ic0PEcDrMrm+WtQYg6i9gw+hHA9JAoV2puHQlWU3BHCZmzqxijvmGEejUanUGyymxH0IPEHgZJ7P5j3NUE32SRtW4W3MPL9Zp1FPNsPvCYikLeQ5HnTJ471PTfjamGam5RwVZTZlO8EQDPo9ibJUpL9qoW7usNs23JU94DodCPWZPE4Q1ajW+JV9FF/rNr/Z9VWpg/stY+Flsp+G2gI6g6ylp4F6OLFBva7w68DcjZYdCLGdCHSizzmW98ssPPH0aJ2PyC2WhalQUEcAM7C5szBn2V4nZQDWw8Uw1ftLh8EppZZT8R8L4ip4qj87HgOi2HnL/+3XOCcRQwasdmlSFR1B026h8NxzCqP9U8sM585bpNnotPj2Y1E64zFvVbbqMWPMnd5DhOBEMUQvH0cS6ew7DyY2+U6VMe7CzWPWwBPqJHihtk2p80SVxK8QR5ay+y7tXiKS7CV2ta1m8Vh02vpMvaC0Km0JPDCapm8yrtXUpMG2abc7Ai/wApZZz2pp1dg4akaNUkFipBJb8Kgf1ynmatadRVPM38zLfXfkyPQY07R6xXxJxCr3gRDYBiLA25En+tZFx2a0KCEhgxG4DUX8+PpPNqVdlN7n5x1TE7W/Xz1lv4mlSRkfwrdO5ytHTMMW1dyx9P1PWc1p2hXEAcI37XMr5ds6quKqK4HCgTOq0QJHfFkzl3xg4DUmTGpRLSEhmuYBVMNomx+5YPoIqJBkdTcR17CFsWMTq1QR6ayCrXM7GrYRbH2I7NaDu7zhTa5kg1bCSybTk1GcXpSStS87d3eGrA5NdlWyRhEn1aMiukDQylZxihIggGFFFFIQ7COEUUYqLnLP7lv2x+7LHC8PKGKasfSOXqPmZR4v22/aP1MjmKKUM2x6NJ2i9/9lf4TKPFFFZbEvew3/GL/wBOr+5JfbH/AIof9On9DFFIgTNp2W/uqX7Q/el3nP8AzHDf9JP3miinRfcfoeYh1k/uPMv7XP8AnOK8sP8A/VozHGGKcxnrI9IEUUUAwoIYpCAiiikCCERRQEHiIwxRhRhgiigGFBFFIQUcsUUhGS6O6KtuiijMrj2c6UFWKKKWHXDxtWKKQA+hJwhijIrmc6khVYYpJAxkZoyKKKXCiiikIf/Z"/>
          <p:cNvSpPr>
            <a:spLocks noChangeAspect="1" noChangeArrowheads="1"/>
          </p:cNvSpPr>
          <p:nvPr/>
        </p:nvSpPr>
        <p:spPr bwMode="auto">
          <a:xfrm>
            <a:off x="155575" y="-1143000"/>
            <a:ext cx="5715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838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latin typeface="Cambria" pitchFamily="18" charset="0"/>
              </a:rPr>
              <a:t>Циклова комісія </a:t>
            </a:r>
            <a:br>
              <a:rPr lang="uk-UA" b="1" dirty="0" smtClean="0">
                <a:latin typeface="Cambria" pitchFamily="18" charset="0"/>
              </a:rPr>
            </a:br>
            <a:r>
              <a:rPr lang="uk-UA" b="1" dirty="0" err="1" smtClean="0">
                <a:latin typeface="Cambria" pitchFamily="18" charset="0"/>
              </a:rPr>
              <a:t>природничо</a:t>
            </a:r>
            <a:r>
              <a:rPr lang="uk-UA" b="1" dirty="0" smtClean="0">
                <a:latin typeface="Cambria" pitchFamily="18" charset="0"/>
              </a:rPr>
              <a:t> – наукової підготовки</a:t>
            </a:r>
            <a:endParaRPr lang="ru-RU" b="1" dirty="0">
              <a:latin typeface="Cambria" pitchFamily="18" charset="0"/>
            </a:endParaRPr>
          </a:p>
        </p:txBody>
      </p:sp>
      <p:pic>
        <p:nvPicPr>
          <p:cNvPr id="46083" name="Picture 3" descr="G:\Фото циклова\IMG_3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600200"/>
            <a:ext cx="7178498" cy="4788000"/>
          </a:xfrm>
          <a:prstGeom prst="roundRect">
            <a:avLst/>
          </a:prstGeom>
          <a:effectLst>
            <a:softEdge rad="112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Інноваційні методи</a:t>
            </a:r>
            <a:endParaRPr b="1" dirty="0" lang="ru-RU">
              <a:latin charset="0" pitchFamily="18" typeface="Cambria"/>
            </a:endParaRPr>
          </a:p>
        </p:txBody>
      </p:sp>
      <p:pic>
        <p:nvPicPr>
          <p:cNvPr descr="http://chdmc.org.ua/photoalbom/PicStore/Default/16.03.2013-%D0%B5%D0%BA%D1%81%D0%BA%D1%83%D1%80%D1%81%D1%96%D1%8F%20%D0%BF%D0%BE%20%D0%BD%D0%B0%D0%B2%D1%87%D0%B0%D0%BB%D1%8C%D0%BD%D0%BE%D0%BC%D1%83%20%D0%B7%D0%B0%D0%BA%D0%BB%D0%B0%D0%B4%D1%83/pics/IMG_9926.jpg" id="4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152400" y="1524000"/>
            <a:ext cx="5105400" cy="3962400"/>
          </a:xfrm>
          <a:prstGeom prst="roundRect">
            <a:avLst/>
          </a:prstGeom>
          <a:ln>
            <a:noFill/>
          </a:ln>
          <a:effectLst>
            <a:reflection algn="bl" blurRad="6350" dir="5400000" endA="300" endPos="35000" rotWithShape="0" stA="52000" sy="-100000"/>
            <a:softEdge rad="112500"/>
          </a:effectLst>
        </p:spPr>
      </p:pic>
      <p:pic>
        <p:nvPicPr>
          <p:cNvPr descr="http://chdmc.org.ua/photoalbom/PicStore/Default/%D0%BA%D0%BE%D0%BD%D0%BA%D1%83%D1%80%D1%81/pics/P1010036.JPG" id="5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638800" y="2286000"/>
            <a:ext cx="2693266" cy="3600000"/>
          </a:xfrm>
          <a:prstGeom prst="round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  <a:reflection algn="bl" blurRad="6350" dir="5400000" endA="300" endPos="55000" rotWithShape="0" stA="50000" sy="-100000"/>
          </a:effectLst>
        </p:spPr>
      </p:pic>
      <p:pic>
        <p:nvPicPr>
          <p:cNvPr descr="http://dnz228.edukit.zp.ua/files2/images/11.jpeg?size=11" id="28676" name="Picture 2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0"/>
            <a:ext cx="19050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osnova.com.ua/UserFiles/Image/Jour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7088">
            <a:off x="6096000" y="1219200"/>
            <a:ext cx="2857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9" descr="ssg-2014-014-cv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143000"/>
            <a:ext cx="30067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3" descr="original-file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048000"/>
            <a:ext cx="26003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7" descr="531421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509220">
            <a:off x="244475" y="1149350"/>
            <a:ext cx="2401888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5" descr="original-file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2971800"/>
            <a:ext cx="25225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841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latin typeface="Cambria" pitchFamily="18" charset="0"/>
              </a:rPr>
              <a:t>Педагогічна преса</a:t>
            </a:r>
            <a:endParaRPr lang="ru-RU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Фотографії\робочі фото\P1170398.JPG" id="48131" name="Picture 3"/>
          <p:cNvPicPr>
            <a:picLocks noChangeArrowheads="1" noChangeAspect="1"/>
          </p:cNvPicPr>
          <p:nvPr/>
        </p:nvPicPr>
        <p:blipFill>
          <a:blip cstate="print" r:embed="rId2"/>
          <a:srcRect r="1"/>
          <a:stretch>
            <a:fillRect/>
          </a:stretch>
        </p:blipFill>
        <p:spPr bwMode="auto">
          <a:xfrm rot="5400000">
            <a:off x="4992403" y="1694391"/>
            <a:ext cx="4352605" cy="3556981"/>
          </a:xfrm>
          <a:prstGeom prst="round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dir="t" rig="threePt"/>
          </a:scene3d>
          <a:sp3d>
            <a:bevelT prst="relaxedInset"/>
          </a:sp3d>
        </p:spPr>
      </p:pic>
      <p:pic>
        <p:nvPicPr>
          <p:cNvPr descr="E:\Фотографії\робочі фото\P1170396.JPG" id="48130" name="Picture 2"/>
          <p:cNvPicPr>
            <a:picLocks noChangeArrowheads="1" noChangeAspect="1"/>
          </p:cNvPicPr>
          <p:nvPr/>
        </p:nvPicPr>
        <p:blipFill>
          <a:blip cstate="print" r:embed="rId3"/>
          <a:srcRect r="14"/>
          <a:stretch>
            <a:fillRect/>
          </a:stretch>
        </p:blipFill>
        <p:spPr bwMode="auto">
          <a:xfrm>
            <a:off x="480815" y="2080612"/>
            <a:ext cx="4609531" cy="3239412"/>
          </a:xfrm>
          <a:prstGeom prst="round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dir="t" rig="threeP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Навчальні посібники</a:t>
            </a:r>
            <a:endParaRPr b="1" dirty="0" lang="ru-RU">
              <a:latin charset="0" pitchFamily="18"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7" name="AutoShape 2" descr="data:image/jpeg;base64,/9j/4AAQSkZJRgABAQAAAQABAAD/2wCEAAkGBxQTEhUUExMWFhQXGRwYGBcYFhgYFhgYFR4XFxcXHBoYHSggGBolHxgVITEiJSkrLi4uFyAzODMtNygtLisBCgoKDg0OGxAQGywkICQsLCw0NC0sLC80LCwsLCwsNDQsNC8sLCwvLCwsLCwsLCwsLCwsLCwsLCwsLCwsLCwvLP/AABEIALEBHAMBIgACEQEDEQH/xAAbAAACAwEBAQAAAAAAAAAAAAAEBQECAwAGB//EAEIQAAECBAQEAwUFBQcEAwAAAAECEQADITEEEkFRBSJhcTKBkROhscHwM0JSctEGI4Ky4RQVNGJzwvFDksPSU4Oz/8QAGgEAAwEBAQEAAAAAAAAAAAAAAAECAwQFBv/EADIRAAIBAwMBBgUEAgMBAAAAAAABAgMRIQQSMUETIjJRcfAUYYGhsUKRwdEF8XLC4TP/2gAMAwEAAhEDEQA/APoM2T1hdieFoVdiYYIxANnirDNYR6EJSiefOEJrKuIDw5qEZhpo36QsxuBQmwU+1x6x7OZJBtSBJ0jcP2jrp6pp5OGtoYONkeXwUiWqq3DaQZ7aQgsKdiW84a+xJocrHQ0MBYrAj8PqH98a9qpvLf7nP8NKnHupX9CsnHIVRC2PUFvfGONkEkKUht1JNYSYiUUKY/pDjhy1qHMoEbPWNpU1DvRZz09Q6z7Oaz8v/f4LS5akj92UnXmJd+8DTMUtKgZiE9C0Ez+HoIJqCesLAObLzKTt/wAQ6e2WSaznCy48rPH7WNZ+KVNplAGpArA06XKA5Soq90bjEqTQJDDf+sXONdPNLSR5PGqvHhY9Tncoyvuefmvf4FChENDKYUEXYXZnPrARRHRGVzCWOpUIixjo6GRcvKxBSQRDJHFARVNdDsYWJDwTJnG2QKHaMqkIvoa0aso4Tt9yMRiiqtlbikXwGPCHzOdoqlAJNQjozxnOQEkihhWi1tBTnF77jKfxlKtFU8oxw3GlI6jQQuSrcRBAhKhC1rFPVVW918jlHFAp1KYHS5aAsVxSYsZdOkDJluQBSNpeFUC4FQdvfAqdOLuN16s1b8dQzhIWg1SGNa3j0MtTsbnbaE0jFJNJiSVDQ6Q5wM9yyRHDqLt3seto9qW1P+y6wnUM9O8KeI8ISqqCEtfrBuLwa1qcr7AaRMvABI5l+b/rGUJbMqWTWrDtbxlDAl/uVZAHtAR5wVh+ETUBgtLavB+GkADxFupqYFxstSRmCzlN3q3beNu2nJ7b/Y5vhqcI79r+jNp05aEkhSA0Jk8VmrUGb0p3gpHDZi3IW35tfLSLYOWqU7pTTUVJioqEU+GzObqzkuYxB8YZ4o99oH9kgp5yx9THoMFxFK6AV7RPGQkoYIClaBnhKs01FxsVLSxlF1IyuvnkRSOFoWHSpXpGg4GNzBkqRMKWKMo6EfKCE4pCQxll/WHKtO/dd/2FDT0rd9W/dDaUkm143yKGkI5mLWgkoBNapOn9OsaS/wBpiPtJZ8jHB2M5K8cnp/F0oO0219HYYzEqe7RSZmG8Yj9opR3HlBaOIylWUGiXGpHmJcatGfhmv3FOLSo1BqLOItg8dnTcPqBFsZikuyVRhOw6GoQI6VZxtJHLJtTbg7+Zvi8N7RNge8Jl8LKXIcEbGHGAlt9/0gubKUdAfdDjWdN7U8Ez08K63SWTzAxcyXRVe8aSOJlIt7oI4hgC5ISfWF4knUR2R7OaueXN16UrJu3QN/vbNQy3PrEHh+YFpREYyVZWYgN/l+cPsNiAQHX9ecZVH2fgX5OnTrtsVXd+iPMowBdjy+RMEq4aAKL7uzQ8m4pqBST3HzgWYoKDlIJ90HbzkHwdKKa5fvyEk2SmwyjqTA5w+xB7QwxSSSeSnQe6kbSZwSw9k43ZjHR2jSwcXZRcmnj6MULw6k3BiEKbUw4mSntLVXZXygFWGJVqBY5hFxqprJnUouL7vv7IiQgK0dhY0+EXTgVEgZe7F2HaN5eCAIIL9iR67QdKlmW5SQSe5jKdW3hOilp93jQEng9HBKujN8YGkYBRJdJCRHpJKnHNQ60YRHsk5qrJHujBamSumdctDTdmvf8AIAqQAhmSKULPE4Ph4YKUo2sdIZzpCQKVPWsD+yQBnWhQV0dv0jNVW1g3enipJtLAvOFTmAlTCHu9YNk8KKTmC1HroejRjg5SSo5nAez/AKQ3kKFkqYDephVaklhMNPRhLvNeln/AEiWVfeUOgDF/OBlyVk5aka9Y24tlTXOpztBXDsPlD8xcavC3bY7i9m+ezy+YHPwk0jlYNveLyinwL5i1RDIJejn1jGbhRmd2Pe8ZqrfDNXRs90fuDyZJSpkJOXqT8409kD4pYPm8Erlkhg9dRE5cosSYhzuaKmljoAz5MtqAI6gsYwUiUlgFVsOYkxOLxjKCfZnzqPOA8VNYvkT328o6IQk/9nHVqwjdpLHyDvZJIIKinsqsQmQ3hU47wkGRRKlTK7ZS0McNiiE0AI0LGLnTaWGY09RGbyl+/wDQ3XgzNSFTEpQsiuUlSSNKNaAZvDSm9tCKiCeGYlC2ylQYMEF3SAWat2/SGOZux9DHg/47Vz7FZvY9/X6Sm6jbVriMYEbRIwIhyuQNPr66Rl7OPSWpb6nnvSRXQWjBiNEYRusHezickJ1n5jVCK6AnsjF+bctBITEtE9oV2YDOw6lawP8A3eTDYJiQiKVdomWnjLkSzOGkXEZ/2RSd2h+Ux2Uxa1Mupm9HDoJQijfKKzeGruAfWHIlB3aN0kQfEtcD+EjJWkzzCcMQagv3YxZOGepSqmxj0f8AZkHQR39jS1G9Ir4slaA86EkWzD3xgtK38SvOPUf3ajaJPDE7Q1q4ImWgm1yebkrXqoN1EH+2YeIV6fpBs7AaV8wIleBcXp2AglXhIqGnqQTXv8i0I1dz0NPSNQkpvl7FoIPDNh8I0HDqRLqx8ylRn5Apnq3A7f1ixKiKktsGjT+7yfoxonAFtT5/rCc4FKFR8gcmWkGoL7naJmLUAcoSBvBCcEQfveoaImSlC5prtD3psnZJRtawozrz5iodjDPDcSI8XwAEaCUlrJ7vEy8Il3yoA7kvFTnCSyiKdKcH3Zfk2lYxKrRopD3b5xnLwYFQEjsTHKkgG4fvHO9t+6di3W7x07NbM21vSMUzJlnDe+LrlqBoQR1ik3DKbbrFK3yIlfpcIly8w0f1MVmcNBq4fsIwCWbKH3vBcknWFJyjlMqO2WGhNiuHJCrgDWl46VgpQDPDuYlLczGKowMtvCIv4h2zcxekjuukjHCnMtylLodOYbUgsy9PT62MYCSElgGKquNDBM3Qx85oN8E4S5Pf1e2SUkYJJEaFj0MTMD1jNo9RO+TzmtuDimOaJBiYq5OCGjmi0dBcLENHRMdBcVihEcDFjFYq5J2fpE+0Ec0VKYeAuy4yxYJG8YiXFgk7wP1BP5GyUneLgqgfMYkTjEtNlqSQWJnSOKxtA3t4t7aJ2srtEb0jkgRkJoi2cQWZSaNMu0SIolcWzwsjujih9B6RRWGBFRFs0WBg3NBZMAmYEPq22kaDDi1PSCzFFGL7WTM+ziugNMw1LxlMlEDlaGIiqoFVY3SQvl5rkB+5jp8wuzP2g49YFnmWg8ykpf8AEQLVPlSCVeEO9PBKoyfdjkrImtf4Rt/aE7iBMNj5CyAibLJL5QFVUBqkXUOtoJMkvpEwrUqmYsp0qkMNGyCDFwIxBaLZukNhcqn5fCLLt9axnLWGBHWITODB6O/YN1jz3Whe9zsVOe21iyaUiqkQKnHgjlSSXLPq2rvbWMZC5ijUqQbjNUGp2p5P5RjL/J00+7n0LWik1nAwyxzRGHWTRYZQ1Fj1gTG8QQlWT2oSp7M6t2ANrX6xu9bTUN7MfhJuW0NCYtlhVM4olASfau5aqW9Wt/X0ZYXEBYe30/nGVL/IwqS28ff8Gk9FKMb8lmiGiMSogEggNuHtU0HR4phcVmAzNWxDsfI+HWnS8bS1tOElF+/f7GS0k5K6NGiUojPGYpEvxGrOALmAUFaiDPzJRdKQQBSozEF9LRNbXxhhZf2Xq+g6ejlLMsL8+g1MuIVLjFOPCiyCO5qPQQUoxdDUqrfblIK2n2cmJTHARJd7U3e3lF8sdHaK9jn7N8mZTEZImbMCWfUtYn4Rrlhqqr2TyhOm7XsYFEQ0EBMDYrEBCSrKsjdKSrzZLlurQp14wV5BGjKTwS0SBFkKCgMt1Bw+gOpdvSBcZgVliFqdNQOru7BgdmNIynq+5uprcaR0z3Wm9oSQYkKMD8MnKWk50qSpJYkpABoC4ZR36dhBWWNaVeNWCkiKlKVOW1kBcXCojJEKS0XuQrSReZOygqUWADkmwAgbDcVlrLJU+gOhsfnbziJ6MwYgqH4XZ9nOghJicLRSZkhKNE+zSZgJINyACAGFafp5mq1U6bvC1vr+enyO7T0YzVpcnqYhoB4TiHTkURmTy3U5AsTm1Lde8GLVVhf4DeN6eojOO5ETouLscdvoRkcGmtBW5IBJ7v8AQjVSkpDksBv9XjpE3MHYh7Pdt4rtFus8v8e/uLs3a/CBZ/DUH7rKZsyeVQB0cRgkmR4uaVTmUpalJPvJFu3aGZii0uGNQYipQjLvRxLz/scajWHlES1JUAQxBsRqItkEJ1zVYZQesksKlRKbuRQ2pSliYbpUCHFQbEQUNQ5XjLElyFWillcMTz5+Ug6nb9BYX9IHnJKphUTygBkl2uS/cv7okOqWkguWuLfqDA8xVQGoRVugr3f9Y+QqVHx5nuxSLzppWciFAOknrRmDPaL4LEguzlSSxNafp4TASVZVBT1KmszJOh1J0emrNDGStIsKHZqULWr0frBBp2aBllKmJL0etixbYUbaIWpJoTfZw7VuIxmzSpIZQBYVoaWFIylYhSlAEdSQQR3bX6tA5vgLG6sIgpBFCOYqberG+agrvFeIIUscmVAFQ4oSBq3TXT47JCK5QA9VMAMxOpbyr3gBctKiak9diNG7/AxU6jSsJK5rwzHqUyVAjvzADQg2ILaw1QsOSAMpLmn3hr7oW4eWGajizdK0660jSeSlQIJaj03a3r1tFKrNRwxOCbyVn8y8zknwhm8OrvRqPWNV4fOsqnLISkDKlJItdywJqIxmFKCkGilJJYWITU10FY3GKCkgJLE21YkPpDVRrMlf1E4+RshCQFKS4DACpvYhy9mGmkU4bPSlRZSy9DnWsimoFQSfKF+LQW2SPupNCdmetzWOws0BgSG300cKdhrfd7NGi1D3JxxYns1Zp5GHEkrUWVNMsVHKgF3fUl/NrgRdCJiGyTBMFmVd6u2WjWNt4nFTCEuwJF32hdjZKwrOmYUpaktIqT1L08h56xpLU95v73dyVSxb/Qzx+JQUh0upLkBiwVb7wre0Uw/EVlDJSFLBYgaU1c00oWvaE0rBJJeYpSmctmUAC5qA7EVd6+6DJEpWd0BIDHKOZRypN+YsHf1EL4yo57r5+Q+wgo2sFomzUD96t8xqbM1TlGViLuX+EXUyEpmJm5nYCpU7aa+fzMTh8QlaSFN1e4bRwBbfv3jFASCDQA+FwWGjuaA++KlW+bb9XgSp+/MJws2rgH/MGpmOnhc6t36vBqMQCWIYnfXtvCiShSFkllg3ox87A11bWLz5JVry92LUpbeKpaypTzEU6EJ8muJHs5+ZJSDMSxdxVNjSijWxqwpsdp2NKPEkFR8OXXoxs28L8QrlDElSVAsVAuDQg5izM9DbSJxqyHLKNAHAcAak12Y0hfGzjucMXdweni7bs2Dk4pSUuQVdRQP+FIZzHYzHBIBI2cOL/NjTVzYFmgTDY1x4S4HKSGc2JHT3+sDqnLKWQlL0ckvXVjlZ9A/WkXLWy27VJ+/79X9bkrTxvdoqrElebItTAmgKmCqXUBubP84ww82anlUrOkllU51q1BUosD5i2kZYdysIWC7u6UpZLu7l3JLGoFOkEEqScqiWFQalTAO5UtdRf+scm9+ZvZB8pGQoCQoJWkZUggsQMyaacoVUHZ4OXisiXIKlGrC5JprCvBITVAAGUhSWLpAVy0H3TmSbU84YImpHOA/17o6KVZxd07fwZTgpLKucMGVqzzKt4UtQai9zBjQvmcUc5UJJNdqEPSt7GM5HF1Oy5RdwGQ5I6l2Yf0j06Or09PEeX1Zx1dPVnl8eRtMRNVflT+EKY+agKHsYyWme7uGagSXID+I5hdqan1gnEYghLgOrRLgeptAiJ+II8KCdUhdRahcM/wAIyq1ISlhy+j9/RGlOEorKXv3yFysUFApWGP4VBlM12D/GN5RSkACjQCMUmZyrCkLqGJIUHoWIprvEnD6HNSgy2I0J6xPaTi90e+vv9R7YtWeBUrEKA5Sl9A4T5Oxs+gi5KmB6ahvd77bwDPlkByXBtsNAX39LwWlHtEEKBOagYgHto/rZt48RRvg772KTMKVAuQxscqkhLcwckMD2cUNIlM5JQXWQACHNDR61LNrrQdY7+xvLKQahITmykqNKOUlwKn1hfL4OkZT1rQBnJBykHMHDbONY1ailckMzPRw7ntSrH4fQjOQATQgZuzjYNYH+sdxFDMkOU2YG2r1JpcXeu0YJaiUM5F6M9SG/U3bzjBxSKTGhJyZgwzVD+GoDHr5bQFiMMCCFKubf1dqF66/EqSHQQfECX/qwfYXsYnB8yFOauQ2YioeoSKG3RvMxVr2sHBhJVlIawPkNfL/mL4ud7RJCTX+UsGcbN6vAS11UEklTO2nkbA0tHTFDISqjs4DuWqGH4SSWdhSFG/APzDpSFHlYF+U1D0csQ7gkFzr0ghFBlytskD6p8YUYaahXMlAWAVHmFA+7ClRUPVtTB5xnLyMmxdna4tn1Y0oR6RSV/oK5VU0ihSHLsFsOl3NaP0HenYPDS1DNTM7vR+/a3fzicIpwXDkvWxLVL+TXJfyqThgX6K0HtFqBLsSCWQlmDNTeKSuDZfBqASUioG5UogG7uS5sdNoxxzhmIYDU1elGPxi0vDqBJCQHIJuXAs+z1p06mJnNR6l+UlyC/UDrEu7ywKpQcr36gKGlHC71OhMDYea66KYEEADV9vfUddoPlVSQXB/ipoTSm1aGAeIOWIBTcmjsBQih9HOoJGglr9SGvI1l4hCGDBKlULcpYE3PQv79zGy2HOnNWpygEEEWOZ8otaoaF0rBzHzTAN2IbKKMLtlaz19BG5xQFB6aOQdfr5Q91sBYYGeVhk8qwWZVlE1LAKfLYP0tWMpCFAZnC0uapq93ANKClKwuGORQ+EWqQEhq3cV8hWGWGm5mFGDMCKAXLje1Yu9+RW8iylAKZ7hhSo/UXvFVSnI5iFAAgOG3263v8IpOw8oFKyAFAMnMxUBS96kNrFpk9LsFJzEsACHIsSwsLB9HMKV16gjOZlAzqUkEEVVlqBWmYMDr59IiZLASCqYECmjJLi5Y0rfWlYvOlAmoQoCmigCNPrURGHUQ4pl0YOT3fQhmbaIjdYY2CrQtThkrAcBeYKfdhbWzvSJmBShRgoOAKgPvW1K0OoEXmykVKSpC30BezHkANO4PlGMiflUEro4GUgHKql+hd6fpSpZEgvDS6oKkpBIKct/E1ARo4UWP/B0ycGYa9KPrAqB76jctrEYuYAHAuRQUcmhhb3awWybSpgWaodrA8pGhIJZqbaRjOnoIyFJO6VAKBIqUmhAbc6RVJSpwQFCgDqbNq1NflGftgElSmzAAqALuDQX17/8AOm57VYVsm8pby8qVoADABLoKkjw+EuAwNU3Y2rC6Rh1ZhlWpk5iqWmm4Cs1fabuamCsNPUQXBCSAQwDmgf8AKGzHyjKbK9nUHbMl7gOTZmJ+MNsRfDoC6qIBDHxhdCA16h7GgF4OlYkt4UnqSfmIDmoDunI4NikmpZJbLUAjrcC7xWYZQNEn+EKb3w4ylF3gJpPkzxEkkvnIY5sr+PSqiSQHa23eOlTTLUAwyKo4SUh9QQzM8SZmZTBJTYKswP4aB2FxWu8D42aQSm1BlUUkAvahYt9axmykHoWkKcsztQaswBH/AG+QiZpJRmc7EkJAKruEiw7wFh0EymzHOkh8vKLPQGydL7QbhFnJlYUBZw6lMWAD2oHfrDUr4C3UCxEhUxD3ASCQ7ZgDV85G1nFqtGRkE1yZGDjmOhp+IE9XFdLRliRNSTMDhaBYjMSe9aUBrp3ENsJiUzAHSnNqS6mztZb8oN2bSKjBWBsBm45glZqCWJuHU4/RROnlG/D1kJWz1DmoDElJUH0uS3WIxOGC0KCaLsoKJYkWNBeofUv1iFIUkEMRQ6VGVmLHQmoA2jO9hmWLmJTMSRrXN+blpsS7Pf3GM8dIGd0uysqnNXC7ClCTVhuQS14HTPK3CQQEuQtQFHFCHtXS9DG07FFKpag5oAmrUZiehar3LQuMAYKLSzLSyNBSob73luWe9oYy8MhMhCEpZORRapUzhRbKKqLHV6MKXHxOHKnARlrWgAKbmpLksa9Xs7QwUkpBJFm0Ux0608Wlz1eNI4uJi3ATDnYrB2rqbFqW/UXhy7hrPSospswIq4Lg1B0EIJshOcq5qkCiiGFT4nzM16kd3MOMGnkSVlL0NMwO4LKcsxOpfeJbs8DOnzuZ6g0Id8pbm1qwLjekEKVnTqotUvVVnNKAOWoIFWyvClZr0SHJdN3f5xRGL9mkp9kbgVU5PVi22t/ir3HYnDzHFFEqLuAPANATbM8dPLpL6MSRYkPy+npeC5cgElMtTkBikZWSewdvMwvnOTlKFAJ0JrVw5ILH+g8lJO/yBAeJxykkEV2RU6j7uooL67AQQqbnS5TlIcrQGa5DpKSXSaX3ikyaFcxASRm3L5aNqG8J08WtSMcPMcB73CX0LhI5jY1bqfVrCs0HzITMJIUgEnatCKFJow3BJuTeDMLNbK+ZqBNSVflIAcAUPntSBMTLU9Zn7ocwBALtYgXLFmc0J9bjFOokpATU8iSVJFDfYhRNGgfkgHE1bVJOxrZ9QNBSBZigaZAAegZjoem/fpF5UwgA0AAsoOUqD5S5tU60oNoJxMoqQ9CQ1TdbO5bNQitGunWJ2uWbjvbADnShkjlJYBQcNoAGqmhZxodIKkklwVlVKaEXawfe5r5QqOf7rF/Eq6Uhj/3V0EZzsUtBb2SlAAVFFFr5g4YWsTSBOQOw1CEAgLmjMWASCS9QHSmpTXY2guehWVsqnABBJ5mrceXXTtHnsLxRKsxzAJ2OtCWJsB36eTrAzwk8qWQzlKESzzXKwaO4bXeLVuJE/NGaFr1cEuLkilDQ+R0jIYh0Ms5buQQC1nH1rBeKw7OwNRShTQ6sNIUzpoBJJIAFSoDKOpIc07dXjNp7rFdAnh8wMQFgjtmdjWpcgPUnVo4rG5IVsfv2STtc+vSOSAkcoBcZid8zAfF4ClfaEJBbUvrd32qr6ECeb+QhigkhQdtHBpa4A1rfWKBOZ9FNs4vpXakQtQSq9WuNgz/AfQMdLVWlDZ6vSnmKGE2BdClJcF+ViCBZ/J/T/glUsH/qKAagoph3e14WzKihIuGcmn0Cyuo3iuE4tNSCFSyqtCKUp83jaEiGik6YooSqgVShNDsbC3c3I0jaexSlgwqDRTO9yNewa4imPWM0sOwrcBSW15h4bpFOmsVxSioJI0LkCrg0FvKt6NDcWFzps4ouksKsznL6+fT3ljhldWDHmpy0B7s5trWF65Ry2FOwopg9RQh/cOsb4OYwZTOLMzGoc9v1hRwN5AJuKVnoQUO6kOXBLh/Ig0tSjPDbhtEkg0Y1NmNGbQE5hCdUgqWw6pPk1f8At10KesNloKUZUpCQSeZwBdNwbuXPez3gfOAM5K1KUwvVneqVbvQVDinQUd85hUECwW+VkjlKnYCmUlJLFnHeK4XFBikBSizlRBSCEkhwf819aK6kxeswgoVmBGV0qCqmqmOz6iAZt/ZxMABLEMTyolo0BqS593whXjcPMCVlJyhCgVkgjlfQuQE6Ua8MpSFINUgprRidCFXc1sfoQRippIAyhcshizgp0Zy7Cmg06wRa6iaBpKCpCTlLsFA90gEnQ+Z8QOkaz52Z2WKE1Z8tmrSx2J27a8gQ5VlAPcBna1Se4gJYUyhyqGZwkCrUIBKvvP8AeYkUYRLk0VYKw+JlKPNmC2JonnIdnH4E0uwtSLLwyiykKCklybgNrRVT0LHtWFc6etL8pluzGWaqe4UoAqAfUXZwIK4esguJi6tmS6QCHqw61DNWDFsgaYhBSQ84gi3jNTQFspBI9I2wbnKAtK0k5irNlLVqXaj7NG3EUhScyRkDFnv+alND1p0hdJRllsK2UAQFpJTYnyIPuMG1JhcMmhaUrEsMVkPZROXXUF08te8XxKUzEkDO6RWrE2tn1vr/AErhsYFS0pyolpsk5SB7QEjKcttObWKYjzGhFQ6vgQfq8XPu8ZQlkySlICkhSgToXfSmtGTtrA6sOoc1CfupoOzuBbT9ILTPzpc5XfwFAGVVWcVG1mD1gQLAWSpRA1oVEgMWYWvYuS8ZdcFFsTh1LSygUqqQQda36eWsUwvDVFDJUCwrqaa2pe56bRrKKSoqCsrUDsSSwOUNW7U6QT7EpygocBTup8u7klmubQ07YEC4WWUkpAGvKAlKSKWqGsS3Wm0MpCQCKoqGzKGZuj7U98ZY3hpKgpGUZrusslI2O7Uv90b0rMQuwyixDEmripISyX308odmmGLAuNQXZIOWrMCC+orY9DAygUBRYinUeLoe/u6wSJE1V70DhyCBQByGIKWv12eKAqQzlQPMCKdhcUAYE6NENWYC+alDkMHJygsH0cOBYU9TG/DpwQKO1VZczOzBwD8KW9ZnYRObNlSMpJJCnQlg+bQh+oFoxShMxIWgFKgAPv6OAbcrp6tfURcV8wHspSSCAUhH3WTY0fmTStbjz0hSrDjO9noSCKAVL+Qfyg/hmK/eUPPVwWAULln+99avGOLljKTZZ5VWepraxoX7GKauhdRenEFRWlxlJGRno1AmlRZqj5xSUhSTmUplEaiiADVW7l8ogLDSypSl0KHYEUJIoEnbUnRqwZLxktaiFJKkpIBUD41JoSBqhNr3eBxadkFwheMzUAs40Ys40+q6xrJm1bM4NnJcvcFSizVZvS7QPPkBRV7IMlOrlku2p0oDFFLATU83RrtVjUDyzaRn3eACZswvU35VChqLUFi+WBVrtVNqVI6fL3RthsclNVJmMQOYF0AEllKZQI8KhZqRtiZEol/aISCAQKkMbMQlv6vFKPmK5risE6UmXnSBzKEwOFB1e9gSD2eBcPhXXnBy0FzyimYVavitWGkpSVEg+KuUZrByrerX6B4EE1QQoFIz2yh2N3yv4Qan6MbSZKMeJ4gJofCC5JoT0peoDNX4iuGl5zRz/mNqn4WFxaFalquxLEvMUnkRVm/Dm089SY1OIJZKVPvzpGa9LsHIL03rpEyg7FJjuSWLBQL1USWbRIASguHL6M3ocoZmSA4CaqzhIYF6BnIpVzqI8/g5AC/agqSxyrSoNlq2UUrSrsLizNDoLEzKTzVYkmjiqWApoDUaXgSsFxTi3llbLCglJKiKgPdwObw0FKuaxEuZ9nZ2UKAMKAEtbQw34hhErlgtLQEgBIFDQAlL0YEb0BdwRZPKk2KmUpKSC96m1qh2ehJZ2GrlFJYEr3N5CykpyuUgMyiovq7GgA3Iq3SCZc3lzLbmYgAMNRvQMAPPpAs1YykKfm6s2rkiu31WFs3FcntAqpISnzc0Fvwna14zScuC+BmcSwLOjoAxDUIba1B73jHDT6vkDOAlmFrto/6dIBOUHMsALypqGIrUEhXLQnzr1g7CSVKSSASL5+UJOvQB20HxiZpRQ07jJEwFgFblQWSTkD1uaO1Q7dICky8q+Uqb8DqArsq1a1L0jpKFZiQcxvlQXJLvUOCXtTrpBE8CxQRopJD6Hmrv84awhB8vEABqoJZyUgqS9VG+rMQLwNiMocscqsyQS6d0ntWukXRhyoDIvMWHKA3KW3oVC/8AzAM9RlgIIOW4BFHFMtauGo1wPW0rqwjuEYnmbMP3ZZlhwQrkIUm4Ad81bwwxqClRcBxYCqW36i9OnSq7hsvKtbKy5gUhRY3cB+gu/QNdo34qbAJKBlSqtkvaprQgENvEyd1ZDWGZTiQXS9RUv8WvrXpEpSghKWyEuE1JUQ4U6U/hrcsKCIkzAGIoql9ixOVL8qSxYqq/pGGJSXcpubByVAFnJuprt09YSsxsPSAh/eSXPNVyohuzCMZs4u+fKSCHAJUSepJLa+LyjPMVABTgpYhxQJ8Kfylzfr5wvx84pSouXbwvYaqDXIYsd38xJt2DA/lzEqlqSsAgmpNFEKsCwNAQKwAcjmqwbc2UtUEh0Xp01gf9msepaedQBy8qiASShQsDvnRHYnFOVUCtDtdurD5EDR41cZRwTdMaIxxAQlSitFCGALhJFX7OGOvWGWIlIny2QQaFyUkKcaEKq7hmJGkeVM1XKUo5HD+rUcWHTWPRcMxBKDzkpQaZhzkKqWoHAJI8uzEfJiAMAhwqTMNWIqnMQg3qK0JfYgmlHisnhykknUFg5KEANyMoVoWP0Y1x87KsTRzAl83hygAg6VNT60pHTSCA6lakBqM45e4+UTkYFNRLkrBzFaieVLVrQlksDcl8wFbQZiZwKmB52Z8qS5o+VzexLnaF86QROCiPD6O+VDbOVW0DiBlzSFkA8/iSW8COULPnp5nZx82AZ4ieoUlqdSQSQRcJbMwsRcaV7VywJlTMud5Zylpfsklks9Mic6QWN3t1gXBJUJhmBR9plLywQAEkhJUzvmsKWq7m2/E3CvbpWCpBAUoJye0BQCczDLmZZBI7tR4qMV0/2JgWPzBZQojK/IpIaWX2APi7sS0YomA8rMaJHTe5j0HGFmZJMzMFmXRTDLMKWBCykBjd3Aa9KER5qagLKVJFdupsOj0IuDoY0cF04FcPwYBH4gl2LNdiTvTKbPe0dhsRMlgpC8ocmimBex+to7huGyj96rnZvZpNUh35iKI0pUtRhFJ/EZ6S0shKdvZoU2lzWMuXZA+B4qWzKCwWOapNUu7DanxinFcCfZiYEhZHMkPQlhdqgsNNtHLxNLkJC3KaElP4tKdvfG3EJeVRMlZSpgFAm+QD7qqCxBYCjw4YyDPKp4kZweZy5CwSXCUtbkAbLVnsHq9gMgZlJADkG516sAxJLR6bikiZmzpCVoscoTmSTfNZk+t4KXPTh5XL7PMqwDW6q3vQUhyrbcpfcFG50lRfNNLKFWARy3rmQTUD6pWqFGq0UB6C4dywLebRgByrStRzqDrZi5PhQ213PTpC/heOILKIy2UQkMkm4tUH1+edNSfeZTtwPk4vItL+GzKD2B/9CX7doF45h0o5klw/NkuD2uAHJOouKPA03ElaQyQtIcLA5VMmqQClgxJuQzGN1cSQcssOpYZnWwdiscwHMWJqBVi9BGywrMnkT4uacpzBizljWoNW+9W28Uw/ClpYq5NASx5QzBL3NnMNUrKA3KlRJYIGUVcmprqKV3tZHj8xUxSSoB3JbKS9yrQ2c6jpCi2+6sFPzGE/BKT4UJBNSVHOul2TUCj2HwjPg+OOZQNPwKmBwoqdxkNcpLHMG2eGHAZzy/ZKWlYFQ2VVakIroC9Na7PAvE8DkXnAUauohwpFwVFEw+EbpMONspibN+I4Yy0hUyW2YeOX4NTmaigXdmPrDHh5TNkhXIC5FHGZqijl7lzoxjPDfvZBBzEpFMtRUl+U2FRTq3WBf2dASshgHBLnwobLkyk7AWvUdWTjdWBBuHxNMuYoD0QkECoyitQRalLWEGYzDiYHlgs18xTmU4pWgL7DZuijGLCVKzEF6kijgVfLoRV+0E8MxoJyKcgLIYW5gSl3uklI8yIhJjKSkjMoF1TABykACjkOTe1DQNG/EMSlKkOoqJQm7kG7towZ3OggrEyyxUlHKpuW5DhRLjR6VH4tIWcYwy1y0EJUSzFNiQ7s7MKPSkQ4q9myr9SJMwLehLUFAVChJUEnxJYj0PeIx0iYlAKVldPFzJFHqU26ONh5AcJkFCjmCgMwCX0TRXKoWLZg/UQ7wJ/6SgrI5CQbuqqQxFKOOVrawWUXZCvcT8LVldIWo1JUxLBRDsxpRqjvvHTcsyZ7MkJWxWiblABCXOWtAlk9CIF4igonoSHyuQRZ3B5utHB1DecA8XxBmKExFVpIIAuXZx1e/bvHRCld38yHIa4XDqlGbKWFhaGIAOhYgpUfEk5TbZoj27qLkE7kskBRFmDdNLPDKfKEyUhaEtnAzlKuQOy3BJ5QAaigOkKRNTJAOYkkslbF1vVpY0D3mHyY0hSV+OQRp7DIXUpTpFUguSNCdrGjElrawz4XPSpUxgVLVVLB0gJFdbEGtY8/igZktE1KjSqRsSG3cmhLmvwhl+zmMT7UpWrIQkFZFjRuwsX7GJ2deo7jqZLdBQtm8IB1IqLBgSGPlC2bRIZ2Fi4NHDpbaiT6w4VNyjMkVbWvR+tQBCTEzHmMEsFejKBJB6eKu46h1bkZrOnBWR7E5tRRPhHlW/SFM3EiUVrVdRZ3Y/5UA76k6Btba4hZchHiNEg3Qnfq4A7R5ji5VOmhKfClmYGjuVK7kj4Q6NLfLPATltQ9/ZEzFzZk1ISpRTlBIYaco/CAAw7iH0pCle1SGASTMSg/idQACnpqAdMw0MB/suEpGgSkFTHUJ1J94/hOkG4GSDOJKaVl5TqWcM97qr0iqry2RE7gE4LBSbS3TqFJWSlNOoyjlq4JGwhXjT7FREoZEh/aLPib7wT+EA3Fw43AO0qefaZk/ZhOYJAYlZTRRIuvw10ywZx/AZ5ubM6JjOQKrVZkj/MCel+kGP1ce/fkHoIcHMK5gyp5Bd/CE9T12vDg4UXcJepzL9mSbPl9mpgW19IGnThKAyZAUk5WLoQau3/yTvVtAYBn8QlylKSsqWsnMogsxP3eapIDRFnPhe/ftj4PR8E+3T3T8ERTjV//ALT/APoiOjopeFev9C6l8D4fIRlxj7WV+YfGOjo4n419fwbdAXCf4s9/9s2E6bn/AFj8ER0dHoU+F6Ixl1GeF/wg7y/imAv2d+0T+WV8JkdHQ34J+oLlDvD3X2HwECftB9iO/wAxEx0cy8cffkadGA8E+3X/AA/749hxq8n/AFJnwVHR0b0/HL0RnLhCbhfhn/6SvlFJX2qPzL/mEdHREvCWiOOf4mX/ABfyojceFP8AD/MmIjozn+n35hHqMZ3gH5EfyCEfF7y/raOjot+NDXA+4ZaX+b9IH4r9qn8yP5o6OjHT8P1/scxHx3/EI/MPjCaTZX5Zn8ojo6O6Hh+n9mL5H3Cv8DM/0pP8kJP2p+0lflR/sjo6HD/6g/Ca8F+wP+oj5xrwH7eb+VXwMdHRM/1+/IF0PQo+zT2V/OqB5v8A4z8Y6OjnfhNeopnfaL/Mv+RMJ8N9sr8//pHR0dFH+EZzPUfsxp+X/YqCZv8A0P4vguOjo5qnj+v/AFZUePfmYYn7cfx/+SNeH/YI/wBNfwTEx0VU8Pv5hHkQ4/8AxOF7p/lVHluOfbr7xMdHZpfEv+P8sxnx+34P/9k="/>
          <p:cNvSpPr>
            <a:spLocks noChangeAspect="1" noChangeArrowheads="1"/>
          </p:cNvSpPr>
          <p:nvPr/>
        </p:nvSpPr>
        <p:spPr bwMode="auto">
          <a:xfrm>
            <a:off x="155575" y="-1790700"/>
            <a:ext cx="59912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AutoShape 4" descr="data:image/jpeg;base64,/9j/4AAQSkZJRgABAQAAAQABAAD/2wCEAAkGBxQTEhUUExMWFhQXGRwYGBcYFhgYFhgYFR4XFxcXHBoYHSggGBolHxgVITEiJSkrLi4uFyAzODMtNygtLisBCgoKDg0OGxAQGywkICQsLCw0NC0sLC80LCwsLCwsNDQsNC8sLCwvLCwsLCwsLCwsLCwsLCwsLCwsLCwsLCwvLP/AABEIALEBHAMBIgACEQEDEQH/xAAbAAACAwEBAQAAAAAAAAAAAAAEBQECAwAGB//EAEIQAAECBAQEAwUFBQcEAwAAAAECEQADITEEEkFRBSJhcTKBkROhscHwM0JSctEGI4Ky4RQVNGJzwvFDksPSU4Oz/8QAGgEAAwEBAQEAAAAAAAAAAAAAAAECAwQFBv/EADIRAAIBAwMBBgUEAgMBAAAAAAABAgMRIQQSMUETIjJRcfAUYYGhsUKRwdEF8XLC4TP/2gAMAwEAAhEDEQA/APoM2T1hdieFoVdiYYIxANnirDNYR6EJSiefOEJrKuIDw5qEZhpo36QsxuBQmwU+1x6x7OZJBtSBJ0jcP2jrp6pp5OGtoYONkeXwUiWqq3DaQZ7aQgsKdiW84a+xJocrHQ0MBYrAj8PqH98a9qpvLf7nP8NKnHupX9CsnHIVRC2PUFvfGONkEkKUht1JNYSYiUUKY/pDjhy1qHMoEbPWNpU1DvRZz09Q6z7Oaz8v/f4LS5akj92UnXmJd+8DTMUtKgZiE9C0Ez+HoIJqCesLAObLzKTt/wAQ6e2WSaznCy48rPH7WNZ+KVNplAGpArA06XKA5Soq90bjEqTQJDDf+sXONdPNLSR5PGqvHhY9Tncoyvuefmvf4FChENDKYUEXYXZnPrARRHRGVzCWOpUIixjo6GRcvKxBSQRDJHFARVNdDsYWJDwTJnG2QKHaMqkIvoa0aso4Tt9yMRiiqtlbikXwGPCHzOdoqlAJNQjozxnOQEkihhWi1tBTnF77jKfxlKtFU8oxw3GlI6jQQuSrcRBAhKhC1rFPVVW918jlHFAp1KYHS5aAsVxSYsZdOkDJluQBSNpeFUC4FQdvfAqdOLuN16s1b8dQzhIWg1SGNa3j0MtTsbnbaE0jFJNJiSVDQ6Q5wM9yyRHDqLt3seto9qW1P+y6wnUM9O8KeI8ISqqCEtfrBuLwa1qcr7AaRMvABI5l+b/rGUJbMqWTWrDtbxlDAl/uVZAHtAR5wVh+ETUBgtLavB+GkADxFupqYFxstSRmCzlN3q3beNu2nJ7b/Y5vhqcI79r+jNp05aEkhSA0Jk8VmrUGb0p3gpHDZi3IW35tfLSLYOWqU7pTTUVJioqEU+GzObqzkuYxB8YZ4o99oH9kgp5yx9THoMFxFK6AV7RPGQkoYIClaBnhKs01FxsVLSxlF1IyuvnkRSOFoWHSpXpGg4GNzBkqRMKWKMo6EfKCE4pCQxll/WHKtO/dd/2FDT0rd9W/dDaUkm143yKGkI5mLWgkoBNapOn9OsaS/wBpiPtJZ8jHB2M5K8cnp/F0oO0219HYYzEqe7RSZmG8Yj9opR3HlBaOIylWUGiXGpHmJcatGfhmv3FOLSo1BqLOItg8dnTcPqBFsZikuyVRhOw6GoQI6VZxtJHLJtTbg7+Zvi8N7RNge8Jl8LKXIcEbGHGAlt9/0gubKUdAfdDjWdN7U8Ez08K63SWTzAxcyXRVe8aSOJlIt7oI4hgC5ISfWF4knUR2R7OaueXN16UrJu3QN/vbNQy3PrEHh+YFpREYyVZWYgN/l+cPsNiAQHX9ecZVH2fgX5OnTrtsVXd+iPMowBdjy+RMEq4aAKL7uzQ8m4pqBST3HzgWYoKDlIJ90HbzkHwdKKa5fvyEk2SmwyjqTA5w+xB7QwxSSSeSnQe6kbSZwSw9k43ZjHR2jSwcXZRcmnj6MULw6k3BiEKbUw4mSntLVXZXygFWGJVqBY5hFxqprJnUouL7vv7IiQgK0dhY0+EXTgVEgZe7F2HaN5eCAIIL9iR67QdKlmW5SQSe5jKdW3hOilp93jQEng9HBKujN8YGkYBRJdJCRHpJKnHNQ60YRHsk5qrJHujBamSumdctDTdmvf8AIAqQAhmSKULPE4Ph4YKUo2sdIZzpCQKVPWsD+yQBnWhQV0dv0jNVW1g3enipJtLAvOFTmAlTCHu9YNk8KKTmC1HroejRjg5SSo5nAez/AKQ3kKFkqYDephVaklhMNPRhLvNeln/AEiWVfeUOgDF/OBlyVk5aka9Y24tlTXOpztBXDsPlD8xcavC3bY7i9m+ezy+YHPwk0jlYNveLyinwL5i1RDIJejn1jGbhRmd2Pe8ZqrfDNXRs90fuDyZJSpkJOXqT8409kD4pYPm8Erlkhg9dRE5cosSYhzuaKmljoAz5MtqAI6gsYwUiUlgFVsOYkxOLxjKCfZnzqPOA8VNYvkT328o6IQk/9nHVqwjdpLHyDvZJIIKinsqsQmQ3hU47wkGRRKlTK7ZS0McNiiE0AI0LGLnTaWGY09RGbyl+/wDQ3XgzNSFTEpQsiuUlSSNKNaAZvDSm9tCKiCeGYlC2ylQYMEF3SAWat2/SGOZux9DHg/47Vz7FZvY9/X6Sm6jbVriMYEbRIwIhyuQNPr66Rl7OPSWpb6nnvSRXQWjBiNEYRusHezickJ1n5jVCK6AnsjF+bctBITEtE9oV2YDOw6lawP8A3eTDYJiQiKVdomWnjLkSzOGkXEZ/2RSd2h+Ux2Uxa1Mupm9HDoJQijfKKzeGruAfWHIlB3aN0kQfEtcD+EjJWkzzCcMQagv3YxZOGepSqmxj0f8AZkHQR39jS1G9Ir4slaA86EkWzD3xgtK38SvOPUf3ajaJPDE7Q1q4ImWgm1yebkrXqoN1EH+2YeIV6fpBs7AaV8wIleBcXp2AglXhIqGnqQTXv8i0I1dz0NPSNQkpvl7FoIPDNh8I0HDqRLqx8ylRn5Apnq3A7f1ixKiKktsGjT+7yfoxonAFtT5/rCc4FKFR8gcmWkGoL7naJmLUAcoSBvBCcEQfveoaImSlC5prtD3psnZJRtawozrz5iodjDPDcSI8XwAEaCUlrJ7vEy8Il3yoA7kvFTnCSyiKdKcH3Zfk2lYxKrRopD3b5xnLwYFQEjsTHKkgG4fvHO9t+6di3W7x07NbM21vSMUzJlnDe+LrlqBoQR1ik3DKbbrFK3yIlfpcIly8w0f1MVmcNBq4fsIwCWbKH3vBcknWFJyjlMqO2WGhNiuHJCrgDWl46VgpQDPDuYlLczGKowMtvCIv4h2zcxekjuukjHCnMtylLodOYbUgsy9PT62MYCSElgGKquNDBM3Qx85oN8E4S5Pf1e2SUkYJJEaFj0MTMD1jNo9RO+TzmtuDimOaJBiYq5OCGjmi0dBcLENHRMdBcVihEcDFjFYq5J2fpE+0Ec0VKYeAuy4yxYJG8YiXFgk7wP1BP5GyUneLgqgfMYkTjEtNlqSQWJnSOKxtA3t4t7aJ2srtEb0jkgRkJoi2cQWZSaNMu0SIolcWzwsjujih9B6RRWGBFRFs0WBg3NBZMAmYEPq22kaDDi1PSCzFFGL7WTM+ziugNMw1LxlMlEDlaGIiqoFVY3SQvl5rkB+5jp8wuzP2g49YFnmWg8ykpf8AEQLVPlSCVeEO9PBKoyfdjkrImtf4Rt/aE7iBMNj5CyAibLJL5QFVUBqkXUOtoJMkvpEwrUqmYsp0qkMNGyCDFwIxBaLZukNhcqn5fCLLt9axnLWGBHWITODB6O/YN1jz3Whe9zsVOe21iyaUiqkQKnHgjlSSXLPq2rvbWMZC5ijUqQbjNUGp2p5P5RjL/J00+7n0LWik1nAwyxzRGHWTRYZQ1Fj1gTG8QQlWT2oSp7M6t2ANrX6xu9bTUN7MfhJuW0NCYtlhVM4olASfau5aqW9Wt/X0ZYXEBYe30/nGVL/IwqS28ff8Gk9FKMb8lmiGiMSogEggNuHtU0HR4phcVmAzNWxDsfI+HWnS8bS1tOElF+/f7GS0k5K6NGiUojPGYpEvxGrOALmAUFaiDPzJRdKQQBSozEF9LRNbXxhhZf2Xq+g6ejlLMsL8+g1MuIVLjFOPCiyCO5qPQQUoxdDUqrfblIK2n2cmJTHARJd7U3e3lF8sdHaK9jn7N8mZTEZImbMCWfUtYn4Rrlhqqr2TyhOm7XsYFEQ0EBMDYrEBCSrKsjdKSrzZLlurQp14wV5BGjKTwS0SBFkKCgMt1Bw+gOpdvSBcZgVliFqdNQOru7BgdmNIynq+5uprcaR0z3Wm9oSQYkKMD8MnKWk50qSpJYkpABoC4ZR36dhBWWNaVeNWCkiKlKVOW1kBcXCojJEKS0XuQrSReZOygqUWADkmwAgbDcVlrLJU+gOhsfnbziJ6MwYgqH4XZ9nOghJicLRSZkhKNE+zSZgJINyACAGFafp5mq1U6bvC1vr+enyO7T0YzVpcnqYhoB4TiHTkURmTy3U5AsTm1Lde8GLVVhf4DeN6eojOO5ETouLscdvoRkcGmtBW5IBJ7v8AQjVSkpDksBv9XjpE3MHYh7Pdt4rtFus8v8e/uLs3a/CBZ/DUH7rKZsyeVQB0cRgkmR4uaVTmUpalJPvJFu3aGZii0uGNQYipQjLvRxLz/scajWHlES1JUAQxBsRqItkEJ1zVYZQesksKlRKbuRQ2pSliYbpUCHFQbEQUNQ5XjLElyFWillcMTz5+Ug6nb9BYX9IHnJKphUTygBkl2uS/cv7okOqWkguWuLfqDA8xVQGoRVugr3f9Y+QqVHx5nuxSLzppWciFAOknrRmDPaL4LEguzlSSxNafp4TASVZVBT1KmszJOh1J0emrNDGStIsKHZqULWr0frBBp2aBllKmJL0etixbYUbaIWpJoTfZw7VuIxmzSpIZQBYVoaWFIylYhSlAEdSQQR3bX6tA5vgLG6sIgpBFCOYqberG+agrvFeIIUscmVAFQ4oSBq3TXT47JCK5QA9VMAMxOpbyr3gBctKiak9diNG7/AxU6jSsJK5rwzHqUyVAjvzADQg2ILaw1QsOSAMpLmn3hr7oW4eWGajizdK0660jSeSlQIJaj03a3r1tFKrNRwxOCbyVn8y8zknwhm8OrvRqPWNV4fOsqnLISkDKlJItdywJqIxmFKCkGilJJYWITU10FY3GKCkgJLE21YkPpDVRrMlf1E4+RshCQFKS4DACpvYhy9mGmkU4bPSlRZSy9DnWsimoFQSfKF+LQW2SPupNCdmetzWOws0BgSG300cKdhrfd7NGi1D3JxxYns1Zp5GHEkrUWVNMsVHKgF3fUl/NrgRdCJiGyTBMFmVd6u2WjWNt4nFTCEuwJF32hdjZKwrOmYUpaktIqT1L08h56xpLU95v73dyVSxb/Qzx+JQUh0upLkBiwVb7wre0Uw/EVlDJSFLBYgaU1c00oWvaE0rBJJeYpSmctmUAC5qA7EVd6+6DJEpWd0BIDHKOZRypN+YsHf1EL4yo57r5+Q+wgo2sFomzUD96t8xqbM1TlGViLuX+EXUyEpmJm5nYCpU7aa+fzMTh8QlaSFN1e4bRwBbfv3jFASCDQA+FwWGjuaA++KlW+bb9XgSp+/MJws2rgH/MGpmOnhc6t36vBqMQCWIYnfXtvCiShSFkllg3ox87A11bWLz5JVry92LUpbeKpaypTzEU6EJ8muJHs5+ZJSDMSxdxVNjSijWxqwpsdp2NKPEkFR8OXXoxs28L8QrlDElSVAsVAuDQg5izM9DbSJxqyHLKNAHAcAak12Y0hfGzjucMXdweni7bs2Dk4pSUuQVdRQP+FIZzHYzHBIBI2cOL/NjTVzYFmgTDY1x4S4HKSGc2JHT3+sDqnLKWQlL0ckvXVjlZ9A/WkXLWy27VJ+/79X9bkrTxvdoqrElebItTAmgKmCqXUBubP84ww82anlUrOkllU51q1BUosD5i2kZYdysIWC7u6UpZLu7l3JLGoFOkEEqScqiWFQalTAO5UtdRf+scm9+ZvZB8pGQoCQoJWkZUggsQMyaacoVUHZ4OXisiXIKlGrC5JprCvBITVAAGUhSWLpAVy0H3TmSbU84YImpHOA/17o6KVZxd07fwZTgpLKucMGVqzzKt4UtQai9zBjQvmcUc5UJJNdqEPSt7GM5HF1Oy5RdwGQ5I6l2Yf0j06Or09PEeX1Zx1dPVnl8eRtMRNVflT+EKY+agKHsYyWme7uGagSXID+I5hdqan1gnEYghLgOrRLgeptAiJ+II8KCdUhdRahcM/wAIyq1ISlhy+j9/RGlOEorKXv3yFysUFApWGP4VBlM12D/GN5RSkACjQCMUmZyrCkLqGJIUHoWIprvEnD6HNSgy2I0J6xPaTi90e+vv9R7YtWeBUrEKA5Sl9A4T5Oxs+gi5KmB6ahvd77bwDPlkByXBtsNAX39LwWlHtEEKBOagYgHto/rZt48RRvg772KTMKVAuQxscqkhLcwckMD2cUNIlM5JQXWQACHNDR61LNrrQdY7+xvLKQahITmykqNKOUlwKn1hfL4OkZT1rQBnJBykHMHDbONY1ailckMzPRw7ntSrH4fQjOQATQgZuzjYNYH+sdxFDMkOU2YG2r1JpcXeu0YJaiUM5F6M9SG/U3bzjBxSKTGhJyZgwzVD+GoDHr5bQFiMMCCFKubf1dqF66/EqSHQQfECX/qwfYXsYnB8yFOauQ2YioeoSKG3RvMxVr2sHBhJVlIawPkNfL/mL4ud7RJCTX+UsGcbN6vAS11UEklTO2nkbA0tHTFDISqjs4DuWqGH4SSWdhSFG/APzDpSFHlYF+U1D0csQ7gkFzr0ghFBlytskD6p8YUYaahXMlAWAVHmFA+7ClRUPVtTB5xnLyMmxdna4tn1Y0oR6RSV/oK5VU0ihSHLsFsOl3NaP0HenYPDS1DNTM7vR+/a3fzicIpwXDkvWxLVL+TXJfyqThgX6K0HtFqBLsSCWQlmDNTeKSuDZfBqASUioG5UogG7uS5sdNoxxzhmIYDU1elGPxi0vDqBJCQHIJuXAs+z1p06mJnNR6l+UlyC/UDrEu7ywKpQcr36gKGlHC71OhMDYea66KYEEADV9vfUddoPlVSQXB/ipoTSm1aGAeIOWIBTcmjsBQih9HOoJGglr9SGvI1l4hCGDBKlULcpYE3PQv79zGy2HOnNWpygEEEWOZ8otaoaF0rBzHzTAN2IbKKMLtlaz19BG5xQFB6aOQdfr5Q91sBYYGeVhk8qwWZVlE1LAKfLYP0tWMpCFAZnC0uapq93ANKClKwuGORQ+EWqQEhq3cV8hWGWGm5mFGDMCKAXLje1Yu9+RW8iylAKZ7hhSo/UXvFVSnI5iFAAgOG3263v8IpOw8oFKyAFAMnMxUBS96kNrFpk9LsFJzEsACHIsSwsLB9HMKV16gjOZlAzqUkEEVVlqBWmYMDr59IiZLASCqYECmjJLi5Y0rfWlYvOlAmoQoCmigCNPrURGHUQ4pl0YOT3fQhmbaIjdYY2CrQtThkrAcBeYKfdhbWzvSJmBShRgoOAKgPvW1K0OoEXmykVKSpC30BezHkANO4PlGMiflUEro4GUgHKql+hd6fpSpZEgvDS6oKkpBIKct/E1ARo4UWP/B0ycGYa9KPrAqB76jctrEYuYAHAuRQUcmhhb3awWybSpgWaodrA8pGhIJZqbaRjOnoIyFJO6VAKBIqUmhAbc6RVJSpwQFCgDqbNq1NflGftgElSmzAAqALuDQX17/8AOm57VYVsm8pby8qVoADABLoKkjw+EuAwNU3Y2rC6Rh1ZhlWpk5iqWmm4Cs1fabuamCsNPUQXBCSAQwDmgf8AKGzHyjKbK9nUHbMl7gOTZmJ+MNsRfDoC6qIBDHxhdCA16h7GgF4OlYkt4UnqSfmIDmoDunI4NikmpZJbLUAjrcC7xWYZQNEn+EKb3w4ylF3gJpPkzxEkkvnIY5sr+PSqiSQHa23eOlTTLUAwyKo4SUh9QQzM8SZmZTBJTYKswP4aB2FxWu8D42aQSm1BlUUkAvahYt9axmykHoWkKcsztQaswBH/AG+QiZpJRmc7EkJAKruEiw7wFh0EymzHOkh8vKLPQGydL7QbhFnJlYUBZw6lMWAD2oHfrDUr4C3UCxEhUxD3ASCQ7ZgDV85G1nFqtGRkE1yZGDjmOhp+IE9XFdLRliRNSTMDhaBYjMSe9aUBrp3ENsJiUzAHSnNqS6mztZb8oN2bSKjBWBsBm45glZqCWJuHU4/RROnlG/D1kJWz1DmoDElJUH0uS3WIxOGC0KCaLsoKJYkWNBeofUv1iFIUkEMRQ6VGVmLHQmoA2jO9hmWLmJTMSRrXN+blpsS7Pf3GM8dIGd0uysqnNXC7ClCTVhuQS14HTPK3CQQEuQtQFHFCHtXS9DG07FFKpag5oAmrUZiehar3LQuMAYKLSzLSyNBSob73luWe9oYy8MhMhCEpZORRapUzhRbKKqLHV6MKXHxOHKnARlrWgAKbmpLksa9Xs7QwUkpBJFm0Ux0608Wlz1eNI4uJi3ATDnYrB2rqbFqW/UXhy7hrPSospswIq4Lg1B0EIJshOcq5qkCiiGFT4nzM16kd3MOMGnkSVlL0NMwO4LKcsxOpfeJbs8DOnzuZ6g0Id8pbm1qwLjekEKVnTqotUvVVnNKAOWoIFWyvClZr0SHJdN3f5xRGL9mkp9kbgVU5PVi22t/ir3HYnDzHFFEqLuAPANATbM8dPLpL6MSRYkPy+npeC5cgElMtTkBikZWSewdvMwvnOTlKFAJ0JrVw5ILH+g8lJO/yBAeJxykkEV2RU6j7uooL67AQQqbnS5TlIcrQGa5DpKSXSaX3ikyaFcxASRm3L5aNqG8J08WtSMcPMcB73CX0LhI5jY1bqfVrCs0HzITMJIUgEnatCKFJow3BJuTeDMLNbK+ZqBNSVflIAcAUPntSBMTLU9Zn7ocwBALtYgXLFmc0J9bjFOokpATU8iSVJFDfYhRNGgfkgHE1bVJOxrZ9QNBSBZigaZAAegZjoem/fpF5UwgA0AAsoOUqD5S5tU60oNoJxMoqQ9CQ1TdbO5bNQitGunWJ2uWbjvbADnShkjlJYBQcNoAGqmhZxodIKkklwVlVKaEXawfe5r5QqOf7rF/Eq6Uhj/3V0EZzsUtBb2SlAAVFFFr5g4YWsTSBOQOw1CEAgLmjMWASCS9QHSmpTXY2guehWVsqnABBJ5mrceXXTtHnsLxRKsxzAJ2OtCWJsB36eTrAzwk8qWQzlKESzzXKwaO4bXeLVuJE/NGaFr1cEuLkilDQ+R0jIYh0Ms5buQQC1nH1rBeKw7OwNRShTQ6sNIUzpoBJJIAFSoDKOpIc07dXjNp7rFdAnh8wMQFgjtmdjWpcgPUnVo4rG5IVsfv2STtc+vSOSAkcoBcZid8zAfF4ClfaEJBbUvrd32qr6ECeb+QhigkhQdtHBpa4A1rfWKBOZ9FNs4vpXakQtQSq9WuNgz/AfQMdLVWlDZ6vSnmKGE2BdClJcF+ViCBZ/J/T/glUsH/qKAagoph3e14WzKihIuGcmn0Cyuo3iuE4tNSCFSyqtCKUp83jaEiGik6YooSqgVShNDsbC3c3I0jaexSlgwqDRTO9yNewa4imPWM0sOwrcBSW15h4bpFOmsVxSioJI0LkCrg0FvKt6NDcWFzps4ouksKsznL6+fT3ljhldWDHmpy0B7s5trWF65Ry2FOwopg9RQh/cOsb4OYwZTOLMzGoc9v1hRwN5AJuKVnoQUO6kOXBLh/Ig0tSjPDbhtEkg0Y1NmNGbQE5hCdUgqWw6pPk1f8At10KesNloKUZUpCQSeZwBdNwbuXPez3gfOAM5K1KUwvVneqVbvQVDinQUd85hUECwW+VkjlKnYCmUlJLFnHeK4XFBikBSizlRBSCEkhwf819aK6kxeswgoVmBGV0qCqmqmOz6iAZt/ZxMABLEMTyolo0BqS593whXjcPMCVlJyhCgVkgjlfQuQE6Ua8MpSFINUgprRidCFXc1sfoQRippIAyhcshizgp0Zy7Cmg06wRa6iaBpKCpCTlLsFA90gEnQ+Z8QOkaz52Z2WKE1Z8tmrSx2J27a8gQ5VlAPcBna1Se4gJYUyhyqGZwkCrUIBKvvP8AeYkUYRLk0VYKw+JlKPNmC2JonnIdnH4E0uwtSLLwyiykKCklybgNrRVT0LHtWFc6etL8pluzGWaqe4UoAqAfUXZwIK4esguJi6tmS6QCHqw61DNWDFsgaYhBSQ84gi3jNTQFspBI9I2wbnKAtK0k5irNlLVqXaj7NG3EUhScyRkDFnv+alND1p0hdJRllsK2UAQFpJTYnyIPuMG1JhcMmhaUrEsMVkPZROXXUF08te8XxKUzEkDO6RWrE2tn1vr/AErhsYFS0pyolpsk5SB7QEjKcttObWKYjzGhFQ6vgQfq8XPu8ZQlkySlICkhSgToXfSmtGTtrA6sOoc1CfupoOzuBbT9ILTPzpc5XfwFAGVVWcVG1mD1gQLAWSpRA1oVEgMWYWvYuS8ZdcFFsTh1LSygUqqQQda36eWsUwvDVFDJUCwrqaa2pe56bRrKKSoqCsrUDsSSwOUNW7U6QT7EpygocBTup8u7klmubQ07YEC4WWUkpAGvKAlKSKWqGsS3Wm0MpCQCKoqGzKGZuj7U98ZY3hpKgpGUZrusslI2O7Uv90b0rMQuwyixDEmripISyX308odmmGLAuNQXZIOWrMCC+orY9DAygUBRYinUeLoe/u6wSJE1V70DhyCBQByGIKWv12eKAqQzlQPMCKdhcUAYE6NENWYC+alDkMHJygsH0cOBYU9TG/DpwQKO1VZczOzBwD8KW9ZnYRObNlSMpJJCnQlg+bQh+oFoxShMxIWgFKgAPv6OAbcrp6tfURcV8wHspSSCAUhH3WTY0fmTStbjz0hSrDjO9noSCKAVL+Qfyg/hmK/eUPPVwWAULln+99avGOLljKTZZ5VWepraxoX7GKauhdRenEFRWlxlJGRno1AmlRZqj5xSUhSTmUplEaiiADVW7l8ogLDSypSl0KHYEUJIoEnbUnRqwZLxktaiFJKkpIBUD41JoSBqhNr3eBxadkFwheMzUAs40Ys40+q6xrJm1bM4NnJcvcFSizVZvS7QPPkBRV7IMlOrlku2p0oDFFLATU83RrtVjUDyzaRn3eACZswvU35VChqLUFi+WBVrtVNqVI6fL3RthsclNVJmMQOYF0AEllKZQI8KhZqRtiZEol/aISCAQKkMbMQlv6vFKPmK5risE6UmXnSBzKEwOFB1e9gSD2eBcPhXXnBy0FzyimYVavitWGkpSVEg+KuUZrByrerX6B4EE1QQoFIz2yh2N3yv4Qan6MbSZKMeJ4gJofCC5JoT0peoDNX4iuGl5zRz/mNqn4WFxaFalquxLEvMUnkRVm/Dm089SY1OIJZKVPvzpGa9LsHIL03rpEyg7FJjuSWLBQL1USWbRIASguHL6M3ocoZmSA4CaqzhIYF6BnIpVzqI8/g5AC/agqSxyrSoNlq2UUrSrsLizNDoLEzKTzVYkmjiqWApoDUaXgSsFxTi3llbLCglJKiKgPdwObw0FKuaxEuZ9nZ2UKAMKAEtbQw34hhErlgtLQEgBIFDQAlL0YEb0BdwRZPKk2KmUpKSC96m1qh2ehJZ2GrlFJYEr3N5CykpyuUgMyiovq7GgA3Iq3SCZc3lzLbmYgAMNRvQMAPPpAs1YykKfm6s2rkiu31WFs3FcntAqpISnzc0Fvwna14zScuC+BmcSwLOjoAxDUIba1B73jHDT6vkDOAlmFrto/6dIBOUHMsALypqGIrUEhXLQnzr1g7CSVKSSASL5+UJOvQB20HxiZpRQ07jJEwFgFblQWSTkD1uaO1Q7dICky8q+Uqb8DqArsq1a1L0jpKFZiQcxvlQXJLvUOCXtTrpBE8CxQRopJD6Hmrv84awhB8vEABqoJZyUgqS9VG+rMQLwNiMocscqsyQS6d0ntWukXRhyoDIvMWHKA3KW3oVC/8AzAM9RlgIIOW4BFHFMtauGo1wPW0rqwjuEYnmbMP3ZZlhwQrkIUm4Ad81bwwxqClRcBxYCqW36i9OnSq7hsvKtbKy5gUhRY3cB+gu/QNdo34qbAJKBlSqtkvaprQgENvEyd1ZDWGZTiQXS9RUv8WvrXpEpSghKWyEuE1JUQ4U6U/hrcsKCIkzAGIoql9ixOVL8qSxYqq/pGGJSXcpubByVAFnJuprt09YSsxsPSAh/eSXPNVyohuzCMZs4u+fKSCHAJUSepJLa+LyjPMVABTgpYhxQJ8Kfylzfr5wvx84pSouXbwvYaqDXIYsd38xJt2DA/lzEqlqSsAgmpNFEKsCwNAQKwAcjmqwbc2UtUEh0Xp01gf9msepaedQBy8qiASShQsDvnRHYnFOVUCtDtdurD5EDR41cZRwTdMaIxxAQlSitFCGALhJFX7OGOvWGWIlIny2QQaFyUkKcaEKq7hmJGkeVM1XKUo5HD+rUcWHTWPRcMxBKDzkpQaZhzkKqWoHAJI8uzEfJiAMAhwqTMNWIqnMQg3qK0JfYgmlHisnhykknUFg5KEANyMoVoWP0Y1x87KsTRzAl83hygAg6VNT60pHTSCA6lakBqM45e4+UTkYFNRLkrBzFaieVLVrQlksDcl8wFbQZiZwKmB52Z8qS5o+VzexLnaF86QROCiPD6O+VDbOVW0DiBlzSFkA8/iSW8COULPnp5nZx82AZ4ieoUlqdSQSQRcJbMwsRcaV7VywJlTMud5Zylpfsklks9Mic6QWN3t1gXBJUJhmBR9plLywQAEkhJUzvmsKWq7m2/E3CvbpWCpBAUoJye0BQCczDLmZZBI7tR4qMV0/2JgWPzBZQojK/IpIaWX2APi7sS0YomA8rMaJHTe5j0HGFmZJMzMFmXRTDLMKWBCykBjd3Aa9KER5qagLKVJFdupsOj0IuDoY0cF04FcPwYBH4gl2LNdiTvTKbPe0dhsRMlgpC8ocmimBex+to7huGyj96rnZvZpNUh35iKI0pUtRhFJ/EZ6S0shKdvZoU2lzWMuXZA+B4qWzKCwWOapNUu7DanxinFcCfZiYEhZHMkPQlhdqgsNNtHLxNLkJC3KaElP4tKdvfG3EJeVRMlZSpgFAm+QD7qqCxBYCjw4YyDPKp4kZweZy5CwSXCUtbkAbLVnsHq9gMgZlJADkG516sAxJLR6bikiZmzpCVoscoTmSTfNZk+t4KXPTh5XL7PMqwDW6q3vQUhyrbcpfcFG50lRfNNLKFWARy3rmQTUD6pWqFGq0UB6C4dywLebRgByrStRzqDrZi5PhQ213PTpC/heOILKIy2UQkMkm4tUH1+edNSfeZTtwPk4vItL+GzKD2B/9CX7doF45h0o5klw/NkuD2uAHJOouKPA03ElaQyQtIcLA5VMmqQClgxJuQzGN1cSQcssOpYZnWwdiscwHMWJqBVi9BGywrMnkT4uacpzBizljWoNW+9W28Uw/ClpYq5NASx5QzBL3NnMNUrKA3KlRJYIGUVcmprqKV3tZHj8xUxSSoB3JbKS9yrQ2c6jpCi2+6sFPzGE/BKT4UJBNSVHOul2TUCj2HwjPg+OOZQNPwKmBwoqdxkNcpLHMG2eGHAZzy/ZKWlYFQ2VVakIroC9Na7PAvE8DkXnAUauohwpFwVFEw+EbpMONspibN+I4Yy0hUyW2YeOX4NTmaigXdmPrDHh5TNkhXIC5FHGZqijl7lzoxjPDfvZBBzEpFMtRUl+U2FRTq3WBf2dASshgHBLnwobLkyk7AWvUdWTjdWBBuHxNMuYoD0QkECoyitQRalLWEGYzDiYHlgs18xTmU4pWgL7DZuijGLCVKzEF6kijgVfLoRV+0E8MxoJyKcgLIYW5gSl3uklI8yIhJjKSkjMoF1TABykACjkOTe1DQNG/EMSlKkOoqJQm7kG7towZ3OggrEyyxUlHKpuW5DhRLjR6VH4tIWcYwy1y0EJUSzFNiQ7s7MKPSkQ4q9myr9SJMwLehLUFAVChJUEnxJYj0PeIx0iYlAKVldPFzJFHqU26ONh5AcJkFCjmCgMwCX0TRXKoWLZg/UQ7wJ/6SgrI5CQbuqqQxFKOOVrawWUXZCvcT8LVldIWo1JUxLBRDsxpRqjvvHTcsyZ7MkJWxWiblABCXOWtAlk9CIF4igonoSHyuQRZ3B5utHB1DecA8XxBmKExFVpIIAuXZx1e/bvHRCld38yHIa4XDqlGbKWFhaGIAOhYgpUfEk5TbZoj27qLkE7kskBRFmDdNLPDKfKEyUhaEtnAzlKuQOy3BJ5QAaigOkKRNTJAOYkkslbF1vVpY0D3mHyY0hSV+OQRp7DIXUpTpFUguSNCdrGjElrawz4XPSpUxgVLVVLB0gJFdbEGtY8/igZktE1KjSqRsSG3cmhLmvwhl+zmMT7UpWrIQkFZFjRuwsX7GJ2deo7jqZLdBQtm8IB1IqLBgSGPlC2bRIZ2Fi4NHDpbaiT6w4VNyjMkVbWvR+tQBCTEzHmMEsFejKBJB6eKu46h1bkZrOnBWR7E5tRRPhHlW/SFM3EiUVrVdRZ3Y/5UA76k6Btba4hZchHiNEg3Qnfq4A7R5ji5VOmhKfClmYGjuVK7kj4Q6NLfLPATltQ9/ZEzFzZk1ISpRTlBIYaco/CAAw7iH0pCle1SGASTMSg/idQACnpqAdMw0MB/suEpGgSkFTHUJ1J94/hOkG4GSDOJKaVl5TqWcM97qr0iqry2RE7gE4LBSbS3TqFJWSlNOoyjlq4JGwhXjT7FREoZEh/aLPib7wT+EA3Fw43AO0qefaZk/ZhOYJAYlZTRRIuvw10ywZx/AZ5ubM6JjOQKrVZkj/MCel+kGP1ce/fkHoIcHMK5gyp5Bd/CE9T12vDg4UXcJepzL9mSbPl9mpgW19IGnThKAyZAUk5WLoQau3/yTvVtAYBn8QlylKSsqWsnMogsxP3eapIDRFnPhe/ftj4PR8E+3T3T8ERTjV//ALT/APoiOjopeFev9C6l8D4fIRlxj7WV+YfGOjo4n419fwbdAXCf4s9/9s2E6bn/AFj8ER0dHoU+F6Ixl1GeF/wg7y/imAv2d+0T+WV8JkdHQ34J+oLlDvD3X2HwECftB9iO/wAxEx0cy8cffkadGA8E+3X/AA/749hxq8n/AFJnwVHR0b0/HL0RnLhCbhfhn/6SvlFJX2qPzL/mEdHREvCWiOOf4mX/ABfyojceFP8AD/MmIjozn+n35hHqMZ3gH5EfyCEfF7y/raOjot+NDXA+4ZaX+b9IH4r9qn8yP5o6OjHT8P1/scxHx3/EI/MPjCaTZX5Zn8ojo6O6Hh+n9mL5H3Cv8DM/0pP8kJP2p+0lflR/sjo6HD/6g/Ca8F+wP+oj5xrwH7eb+VXwMdHRM/1+/IF0PQo+zT2V/OqB5v8A4z8Y6OjnfhNeopnfaL/Mv+RMJ8N9sr8//pHR0dFH+EZzPUfsxp+X/YqCZv8A0P4vguOjo5qnj+v/AFZUePfmYYn7cfx/+SNeH/YI/wBNfwTEx0VU8Pv5hHkQ4/8AxOF7p/lVHluOfbr7xMdHZpfEv+P8sxnx+34P/9k="/>
          <p:cNvSpPr>
            <a:spLocks noChangeAspect="1" noChangeArrowheads="1"/>
          </p:cNvSpPr>
          <p:nvPr/>
        </p:nvSpPr>
        <p:spPr bwMode="auto">
          <a:xfrm>
            <a:off x="155575" y="-1790700"/>
            <a:ext cx="59912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1749" name="Picture 6" descr="http://img593.imageshack.us/img593/8943/221422prirodapolepshe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7099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uk-UA" sz="4000" b="1">
              <a:latin typeface="Monotype Corsiva" pitchFamily="66" charset="0"/>
              <a:ea typeface="Mangal" pitchFamily="2"/>
              <a:cs typeface="Mangal" pitchFamily="2"/>
            </a:endParaRPr>
          </a:p>
          <a:p>
            <a:pPr algn="ctr"/>
            <a:endParaRPr lang="uk-UA" sz="4000" b="1">
              <a:latin typeface="Monotype Corsiva" pitchFamily="66" charset="0"/>
              <a:ea typeface="Mangal" pitchFamily="2"/>
              <a:cs typeface="Mangal" pitchFamily="2"/>
            </a:endParaRPr>
          </a:p>
          <a:p>
            <a:pPr algn="ctr"/>
            <a:r>
              <a:rPr lang="uk-UA" sz="4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Mangal" pitchFamily="2"/>
                <a:cs typeface="Mangal" pitchFamily="2"/>
              </a:rPr>
              <a:t>Не всі можуть досягти успіху в усьому,</a:t>
            </a:r>
          </a:p>
          <a:p>
            <a:pPr algn="ctr"/>
            <a:r>
              <a:rPr lang="uk-UA" sz="4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Mangal" pitchFamily="2"/>
                <a:cs typeface="Mangal" pitchFamily="2"/>
              </a:rPr>
              <a:t>але успіх приходить тільки разом із самовдосконаленням і рішучістю.</a:t>
            </a:r>
          </a:p>
          <a:p>
            <a:pPr algn="ctr"/>
            <a:endParaRPr lang="uk-UA" sz="4000" b="1">
              <a:solidFill>
                <a:schemeClr val="tx2"/>
              </a:solidFill>
              <a:latin typeface="Monotype Corsiva" pitchFamily="66" charset="0"/>
              <a:ea typeface="Mangal" pitchFamily="2"/>
              <a:cs typeface="Mangal" pitchFamily="2"/>
            </a:endParaRPr>
          </a:p>
          <a:p>
            <a:pPr algn="ctr"/>
            <a:endParaRPr lang="uk-UA" sz="4000" b="1">
              <a:latin typeface="Monotype Corsiva" pitchFamily="66" charset="0"/>
              <a:ea typeface="Mangal" pitchFamily="2"/>
              <a:cs typeface="Mangal" pitchFamily="2"/>
            </a:endParaRPr>
          </a:p>
          <a:p>
            <a:pPr algn="ctr"/>
            <a:endParaRPr lang="uk-UA" sz="4000" b="1">
              <a:latin typeface="Monotype Corsiva" pitchFamily="66" charset="0"/>
              <a:ea typeface="Mangal" pitchFamily="2"/>
              <a:cs typeface="Mangal" pitchFamily="2"/>
            </a:endParaRPr>
          </a:p>
          <a:p>
            <a:pPr algn="ctr"/>
            <a:endParaRPr lang="ru-RU" sz="400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www.congratulatorycard.ru/frameforphoto/1/503foto2_5035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718300"/>
          </a:xfrm>
          <a:prstGeom prst="rect">
            <a:avLst/>
          </a:prstGeom>
          <a:noFill/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346325" y="2170113"/>
            <a:ext cx="168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498725" y="1941513"/>
            <a:ext cx="4435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838200" y="1295400"/>
            <a:ext cx="73914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7088" dir="18636078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000" b="1">
                <a:solidFill>
                  <a:schemeClr val="tx2"/>
                </a:solidFill>
                <a:latin typeface="Baskerville Old Face" pitchFamily="18" charset="0"/>
              </a:rPr>
              <a:t>НЕ ВСІ МОЖУТЬ ДОСЯГТИ УСПІХУ В УСЬОМУ, АЛЕ УСПІХ ПРИХОДИТЬ ТІЛЬКИ РАЗОМ ІЗ САМОВДОСКОНАЛЕННЯМ І РІШУЧІСТЮ.</a:t>
            </a:r>
            <a:endParaRPr lang="ru-RU" sz="4000" b="1">
              <a:solidFill>
                <a:schemeClr val="tx2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lib.rus.ec/i/52/470952/i89143720p-online-education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2000_blue_growth_chart" id="17409" name="Picture 4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2"/>
          <a:stretch>
            <a:fillRect/>
          </a:stretch>
        </p:blipFill>
        <p:spPr bwMode="auto">
          <a:xfrm>
            <a:off x="0" y="914400"/>
            <a:ext cx="9059863" cy="56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descr="Hand_left1" id="17410" name="WordArt 6"/>
          <p:cNvSpPr>
            <a:spLocks noChangeArrowheads="1" noChangeShapeType="1" noTextEdit="1"/>
          </p:cNvSpPr>
          <p:nvPr/>
        </p:nvSpPr>
        <p:spPr bwMode="auto">
          <a:xfrm>
            <a:off x="2971800" y="914400"/>
            <a:ext cx="2762250" cy="28892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kern="10" lang="ru-RU" sz="360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algn="tl" flip="none" sx="100000" sy="100000" tx="0" ty="0"/>
                </a:blipFill>
                <a:latin typeface="Arial"/>
                <a:cs typeface="Arial"/>
              </a:rPr>
              <a:t>(діагностика)</a:t>
            </a:r>
          </a:p>
        </p:txBody>
      </p:sp>
      <p:pic>
        <p:nvPicPr>
          <p:cNvPr descr="619268778" id="17411" name="Picture 9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2878214">
            <a:off x="6659563" y="76517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7" id="17412" name="Picture 10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348038" y="4365625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7" id="17413" name="Picture 1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124075" y="4941888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7" id="17414" name="Picture 1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427538" y="3716338"/>
            <a:ext cx="36036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7" id="17415" name="Picture 1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580063" y="2852738"/>
            <a:ext cx="36036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7" id="17416" name="Picture 1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588125" y="1989138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Text Box 17"/>
          <p:cNvSpPr txBox="1">
            <a:spLocks noChangeArrowheads="1"/>
          </p:cNvSpPr>
          <p:nvPr/>
        </p:nvSpPr>
        <p:spPr bwMode="auto">
          <a:xfrm>
            <a:off x="179388" y="4797425"/>
            <a:ext cx="212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i="1" lang="uk-UA">
                <a:solidFill>
                  <a:srgbClr val="003300"/>
                </a:solidFill>
              </a:rPr>
              <a:t>Не знаю, </a:t>
            </a:r>
          </a:p>
          <a:p>
            <a:r>
              <a:rPr i="1" lang="uk-UA">
                <a:solidFill>
                  <a:srgbClr val="003300"/>
                </a:solidFill>
              </a:rPr>
              <a:t>не використовую</a:t>
            </a:r>
            <a:endParaRPr i="1" lang="ru-RU">
              <a:solidFill>
                <a:srgbClr val="003300"/>
              </a:solidFill>
            </a:endParaRPr>
          </a:p>
        </p:txBody>
      </p:sp>
      <p:sp>
        <p:nvSpPr>
          <p:cNvPr id="17418" name="Text Box 18"/>
          <p:cNvSpPr txBox="1">
            <a:spLocks noChangeArrowheads="1"/>
          </p:cNvSpPr>
          <p:nvPr/>
        </p:nvSpPr>
        <p:spPr bwMode="auto">
          <a:xfrm>
            <a:off x="1187450" y="3933825"/>
            <a:ext cx="212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i="1" lang="uk-UA">
                <a:solidFill>
                  <a:srgbClr val="003300"/>
                </a:solidFill>
              </a:rPr>
              <a:t>Знаю, </a:t>
            </a:r>
          </a:p>
          <a:p>
            <a:r>
              <a:rPr i="1" lang="uk-UA">
                <a:solidFill>
                  <a:srgbClr val="003300"/>
                </a:solidFill>
              </a:rPr>
              <a:t>не використовую</a:t>
            </a:r>
            <a:endParaRPr i="1" lang="ru-RU">
              <a:solidFill>
                <a:srgbClr val="003300"/>
              </a:solidFill>
            </a:endParaRPr>
          </a:p>
        </p:txBody>
      </p:sp>
      <p:sp>
        <p:nvSpPr>
          <p:cNvPr id="17419" name="Text Box 19"/>
          <p:cNvSpPr txBox="1">
            <a:spLocks noChangeArrowheads="1"/>
          </p:cNvSpPr>
          <p:nvPr/>
        </p:nvSpPr>
        <p:spPr bwMode="auto">
          <a:xfrm>
            <a:off x="2916238" y="3213100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i="1" lang="uk-UA">
                <a:solidFill>
                  <a:srgbClr val="003300"/>
                </a:solidFill>
              </a:rPr>
              <a:t>Прагну опанувати</a:t>
            </a:r>
            <a:endParaRPr i="1" lang="ru-RU">
              <a:solidFill>
                <a:srgbClr val="003300"/>
              </a:solidFill>
            </a:endParaRPr>
          </a:p>
        </p:txBody>
      </p:sp>
      <p:sp>
        <p:nvSpPr>
          <p:cNvPr id="17420" name="Text Box 20"/>
          <p:cNvSpPr txBox="1">
            <a:spLocks noChangeArrowheads="1"/>
          </p:cNvSpPr>
          <p:nvPr/>
        </p:nvSpPr>
        <p:spPr bwMode="auto">
          <a:xfrm>
            <a:off x="3779838" y="234950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i="1" lang="uk-UA">
                <a:solidFill>
                  <a:srgbClr val="003300"/>
                </a:solidFill>
              </a:rPr>
              <a:t>Знаю, </a:t>
            </a:r>
          </a:p>
          <a:p>
            <a:r>
              <a:rPr i="1" lang="uk-UA">
                <a:solidFill>
                  <a:srgbClr val="003300"/>
                </a:solidFill>
              </a:rPr>
              <a:t>використовую</a:t>
            </a:r>
            <a:endParaRPr i="1" lang="ru-RU">
              <a:solidFill>
                <a:srgbClr val="003300"/>
              </a:solidFill>
            </a:endParaRPr>
          </a:p>
        </p:txBody>
      </p:sp>
      <p:sp>
        <p:nvSpPr>
          <p:cNvPr id="17421" name="Text Box 21"/>
          <p:cNvSpPr txBox="1">
            <a:spLocks noChangeArrowheads="1"/>
          </p:cNvSpPr>
          <p:nvPr/>
        </p:nvSpPr>
        <p:spPr bwMode="auto">
          <a:xfrm>
            <a:off x="4643438" y="1341438"/>
            <a:ext cx="19446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i="1" lang="uk-UA">
                <a:solidFill>
                  <a:srgbClr val="003300"/>
                </a:solidFill>
              </a:rPr>
              <a:t>Знаю, </a:t>
            </a:r>
          </a:p>
          <a:p>
            <a:r>
              <a:rPr i="1" lang="uk-UA">
                <a:solidFill>
                  <a:srgbClr val="003300"/>
                </a:solidFill>
              </a:rPr>
              <a:t>використовую, ділюся досвідом</a:t>
            </a:r>
            <a:endParaRPr i="1" lang="ru-RU">
              <a:solidFill>
                <a:srgbClr val="003300"/>
              </a:solidFill>
            </a:endParaRPr>
          </a:p>
        </p:txBody>
      </p:sp>
      <p:pic>
        <p:nvPicPr>
          <p:cNvPr descr="imagненes" id="17422" name="Picture 23"/>
          <p:cNvPicPr>
            <a:picLocks noChangeArrowheads="1" noChangeAspect="1"/>
          </p:cNvPicPr>
          <p:nvPr/>
        </p:nvPicPr>
        <p:blipFill>
          <a:blip cstate="print"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219200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ANd9GcRRAUDtHJGcbhCnUEQlidRE4-f0bbI1DRihJ_w9Aq7lF8DYWX_e" id="17423" name="Picture 24"/>
          <p:cNvPicPr>
            <a:picLocks noChangeArrowheads="1" noChangeAspect="1"/>
          </p:cNvPicPr>
          <p:nvPr/>
        </p:nvPicPr>
        <p:blipFill>
          <a:blip cstate="print" r:embed="rId7"/>
          <a:srcRect b="221" r="205"/>
          <a:stretch>
            <a:fillRect/>
          </a:stretch>
        </p:blipFill>
        <p:spPr bwMode="auto">
          <a:xfrm>
            <a:off x="228600" y="838200"/>
            <a:ext cx="8382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4" name="WordArt 26"/>
          <p:cNvSpPr>
            <a:spLocks noChangeArrowheads="1" noChangeShapeType="1" noTextEdit="1"/>
          </p:cNvSpPr>
          <p:nvPr/>
        </p:nvSpPr>
        <p:spPr bwMode="auto">
          <a:xfrm>
            <a:off x="1295400" y="381000"/>
            <a:ext cx="6943725" cy="533400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r>
              <a:rPr b="1" kern="10" lang="ru-RU" sz="360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2080D"/>
                </a:solidFill>
                <a:effectLst>
                  <a:outerShdw algn="ctr" dir="8100000" dist="107763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Сходинки до професіоналізму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41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Методичне забезпечення</a:t>
            </a:r>
            <a:endParaRPr b="1" dirty="0" lang="ru-RU">
              <a:latin charset="0" pitchFamily="18" typeface="Cambria"/>
            </a:endParaRPr>
          </a:p>
        </p:txBody>
      </p:sp>
      <p:pic>
        <p:nvPicPr>
          <p:cNvPr descr="http://knygy.com.ua/pictures/l/9789665803737.jpg" id="32770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52400" y="2057400"/>
            <a:ext cx="2514600" cy="3743325"/>
          </a:xfrm>
          <a:prstGeom prst="rect">
            <a:avLst/>
          </a:prstGeom>
          <a:noFill/>
          <a:scene3d>
            <a:camera prst="perspectiveRight"/>
            <a:lightRig dir="t" rig="threePt"/>
          </a:scene3d>
        </p:spPr>
      </p:pic>
      <p:pic>
        <p:nvPicPr>
          <p:cNvPr descr="http://simonischool.at.ua/Kartinki/dpa_bio_11_2011.gif" id="32774" name="Picture 6"/>
          <p:cNvPicPr>
            <a:picLocks noChangeArrowheads="1" noChangeAspect="1"/>
          </p:cNvPicPr>
          <p:nvPr/>
        </p:nvPicPr>
        <p:blipFill>
          <a:blip cstate="print" r:embed="rId3">
            <a:lum bright="-10000" contrast="20000"/>
          </a:blip>
          <a:srcRect/>
          <a:stretch>
            <a:fillRect/>
          </a:stretch>
        </p:blipFill>
        <p:spPr bwMode="auto">
          <a:xfrm>
            <a:off x="6096000" y="1524000"/>
            <a:ext cx="2838450" cy="3743325"/>
          </a:xfrm>
          <a:prstGeom prst="rect">
            <a:avLst/>
          </a:prstGeom>
          <a:noFill/>
          <a:scene3d>
            <a:camera prst="perspectiveLeft"/>
            <a:lightRig dir="t" rig="threePt"/>
          </a:scene3d>
        </p:spPr>
      </p:pic>
      <p:pic>
        <p:nvPicPr>
          <p:cNvPr descr="http://knygy.com.ua/pictures/l/9789660707054.jpg" id="18436" name="Picture 8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590800" y="1219200"/>
            <a:ext cx="27432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s017.radikal.ru/i400/1110/c3/5ca4e901f113.jpg" id="18437" name="Picture 4"/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4495800" y="2819400"/>
            <a:ext cx="24574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686800" cy="84124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Інструкції для практичних занять</a:t>
            </a:r>
            <a:endParaRPr b="1" dirty="0" lang="ru-RU">
              <a:latin charset="0" pitchFamily="18" typeface="Cambria"/>
            </a:endParaRPr>
          </a:p>
        </p:txBody>
      </p:sp>
      <p:pic>
        <p:nvPicPr>
          <p:cNvPr descr="E:\Фотографії\робочі фото\P1170406.JPG" id="33794" name="Picture 2"/>
          <p:cNvPicPr>
            <a:picLocks noChangeArrowheads="1" noChangeAspect="1"/>
          </p:cNvPicPr>
          <p:nvPr/>
        </p:nvPicPr>
        <p:blipFill>
          <a:blip cstate="print" r:embed="rId2"/>
          <a:srcRect b="58"/>
          <a:stretch>
            <a:fillRect/>
          </a:stretch>
        </p:blipFill>
        <p:spPr bwMode="auto">
          <a:xfrm>
            <a:off x="4724400" y="3124200"/>
            <a:ext cx="4419600" cy="33528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G:\фото гурток\Новая папка (2)\IMG_2433.jpg" id="33798" name="Picture 6"/>
          <p:cNvPicPr>
            <a:picLocks noChangeArrowheads="1" noChangeAspect="1"/>
          </p:cNvPicPr>
          <p:nvPr/>
        </p:nvPicPr>
        <p:blipFill>
          <a:blip cstate="print" r:embed="rId3"/>
          <a:srcRect r="1"/>
          <a:stretch>
            <a:fillRect/>
          </a:stretch>
        </p:blipFill>
        <p:spPr bwMode="auto">
          <a:xfrm>
            <a:off x="1981200" y="1524000"/>
            <a:ext cx="4114474" cy="29142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E:\Фотографії\робочі фото\P1170415.JPG" id="33796" name="Picture 4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304800" y="3124200"/>
            <a:ext cx="2133600" cy="33900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E:\Фотографії\робочі фото\P1170412.JPG" id="33797" name="Picture 5"/>
          <p:cNvPicPr>
            <a:picLocks noChangeArrowheads="1" noChangeAspect="1"/>
          </p:cNvPicPr>
          <p:nvPr/>
        </p:nvPicPr>
        <p:blipFill>
          <a:blip cstate="print" r:embed="rId5"/>
          <a:srcRect b="65"/>
          <a:stretch>
            <a:fillRect/>
          </a:stretch>
        </p:blipFill>
        <p:spPr bwMode="auto">
          <a:xfrm>
            <a:off x="4114800" y="1524000"/>
            <a:ext cx="1447800" cy="10668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latin typeface="Cambria" pitchFamily="18" charset="0"/>
              </a:rPr>
              <a:t>Творчі завдання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i="1" smtClean="0"/>
              <a:t>“ Чи вірите ви, що...” </a:t>
            </a:r>
          </a:p>
          <a:p>
            <a:pPr>
              <a:buFont typeface="Arial" charset="0"/>
              <a:buChar char="•"/>
            </a:pPr>
            <a:r>
              <a:rPr lang="uk-UA" i="1" smtClean="0"/>
              <a:t>у праворуких батьків народиться лівша;</a:t>
            </a:r>
          </a:p>
          <a:p>
            <a:pPr>
              <a:buFont typeface="Arial" charset="0"/>
              <a:buChar char="•"/>
            </a:pPr>
            <a:r>
              <a:rPr lang="uk-UA" i="1" smtClean="0"/>
              <a:t>у батьків із третьою групою крові народиться дитина з першою групою крові?</a:t>
            </a:r>
          </a:p>
          <a:p>
            <a:pPr>
              <a:buFont typeface="Arial" charset="0"/>
              <a:buChar char="•"/>
            </a:pPr>
            <a:endParaRPr lang="uk-UA" i="1" smtClean="0"/>
          </a:p>
          <a:p>
            <a:pPr>
              <a:buFont typeface="Wingdings 2" pitchFamily="18" charset="2"/>
              <a:buNone/>
            </a:pPr>
            <a:endParaRPr lang="ru-RU" i="1" smtClean="0"/>
          </a:p>
        </p:txBody>
      </p:sp>
      <p:pic>
        <p:nvPicPr>
          <p:cNvPr id="20483" name="Picture 2" descr="http://www.biorepet-ufa.ru/wp-content/uploads/2011/11/%D0%A1%D1%85%D0%B5%D0%BC%D0%B0-%D0%BF%D0%B5%D1%80%D0%B5%D0%BB%D0%B8%D0%B2%D0%B0%D0%BD%D0%B8%D1%8F-%D0%B3%D1%80%D1%83%D0%BF%D0%BF-%D0%BA%D1%80%D0%BE%D0%B2%D0%B8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3657600"/>
            <a:ext cx="3352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Фотографії\фотографії з тижня біології 2013\вікторина\P1160418.JPG" id="35844" name="Picture 4"/>
          <p:cNvPicPr>
            <a:picLocks noChangeArrowheads="1" noChangeAspect="1"/>
          </p:cNvPicPr>
          <p:nvPr/>
        </p:nvPicPr>
        <p:blipFill>
          <a:blip cstate="print" r:embed="rId2"/>
          <a:srcRect r="4"/>
          <a:stretch>
            <a:fillRect/>
          </a:stretch>
        </p:blipFill>
        <p:spPr bwMode="auto">
          <a:xfrm>
            <a:off x="4495800" y="3733800"/>
            <a:ext cx="3719000" cy="28956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E:\Фотографії\фотографії з тижня біології 2013\вікторина\P1160411.JPG" id="35843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4572600" y="1295400"/>
            <a:ext cx="4571400" cy="25908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E:\Фотографії\фотографії з тижня біології 2013\вікторина\P1160408.JPG" id="35842" name="Picture 2"/>
          <p:cNvPicPr>
            <a:picLocks noChangeArrowheads="1" noChangeAspect="1"/>
          </p:cNvPicPr>
          <p:nvPr/>
        </p:nvPicPr>
        <p:blipFill>
          <a:blip cstate="print" r:embed="rId4"/>
          <a:srcRect b="16"/>
          <a:stretch>
            <a:fillRect/>
          </a:stretch>
        </p:blipFill>
        <p:spPr bwMode="auto">
          <a:xfrm>
            <a:off x="304800" y="3657600"/>
            <a:ext cx="4114800" cy="29718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b="1" dirty="0" lang="uk-UA" smtClean="0">
                <a:latin charset="0" pitchFamily="18" typeface="Cambria"/>
              </a:rPr>
              <a:t>Тематичний контроль</a:t>
            </a:r>
            <a:endParaRPr b="1" dirty="0" lang="ru-RU">
              <a:latin charset="0" pitchFamily="18" typeface="Cambria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295400"/>
            <a:ext cx="4800600" cy="2286000"/>
          </a:xfrm>
          <a:prstGeom prst="rect">
            <a:avLst/>
          </a:prstGeom>
          <a:scene3d>
            <a:camera prst="isometricOffAxis1Right"/>
            <a:lightRig dir="t" rig="threePt"/>
          </a:scene3d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b="1" cap="all" dirty="0" lang="uk-UA" sz="3600">
                <a:solidFill>
                  <a:srgbClr val="FFC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endA="300" endPos="55000" rotWithShape="0" stA="48000" sy="-90000"/>
                </a:effectLst>
                <a:latin charset="0" pitchFamily="18" typeface="Cambria"/>
                <a:ea typeface="+mj-ea"/>
                <a:cs typeface="+mj-cs"/>
              </a:rPr>
              <a:t>Вікторина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b="1" cap="all" dirty="0" lang="uk-UA" sz="3600">
                <a:solidFill>
                  <a:srgbClr val="FFC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endA="300" endPos="55000" rotWithShape="0" stA="48000" sy="-90000"/>
                </a:effectLst>
                <a:latin charset="0" pitchFamily="18" typeface="Cambria"/>
                <a:ea typeface="+mj-ea"/>
                <a:cs typeface="+mj-cs"/>
              </a:rPr>
              <a:t>“ У світі цікавого ”</a:t>
            </a:r>
            <a:endParaRPr b="1" cap="all" dirty="0" lang="ru-RU" sz="3600">
              <a:solidFill>
                <a:srgbClr val="FFC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  <a:reflection algn="bl" blurRad="12700" dir="5400000" endA="300" endPos="55000" rotWithShape="0" stA="48000" sy="-90000"/>
              </a:effectLst>
              <a:latin charset="0" pitchFamily="18" typeface="Cambria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но 1 3"/>
          <p:cNvSpPr/>
          <p:nvPr/>
        </p:nvSpPr>
        <p:spPr>
          <a:xfrm>
            <a:off x="2057400" y="1828800"/>
            <a:ext cx="5257800" cy="25908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chemeClr val="tx1"/>
                </a:solidFill>
              </a:rPr>
              <a:t>Проблемне запитання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304800" y="457200"/>
            <a:ext cx="1905000" cy="11430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Чому?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3276600" y="838200"/>
            <a:ext cx="1219200" cy="10668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4800600" y="457200"/>
            <a:ext cx="1371600" cy="14478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???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6781800" y="228600"/>
            <a:ext cx="381000" cy="533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762000" y="2895600"/>
            <a:ext cx="1295400" cy="11430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7315200" y="1676400"/>
            <a:ext cx="1600200" cy="1295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Чому?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7239000" y="4800600"/>
            <a:ext cx="1600200" cy="17526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Чому?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ятно 1 12"/>
          <p:cNvSpPr/>
          <p:nvPr/>
        </p:nvSpPr>
        <p:spPr>
          <a:xfrm>
            <a:off x="5029200" y="4648200"/>
            <a:ext cx="1143000" cy="533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ятно 1 13"/>
          <p:cNvSpPr/>
          <p:nvPr/>
        </p:nvSpPr>
        <p:spPr>
          <a:xfrm>
            <a:off x="1752600" y="4419600"/>
            <a:ext cx="1752600" cy="1295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Чому?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ятно 1 14"/>
          <p:cNvSpPr/>
          <p:nvPr/>
        </p:nvSpPr>
        <p:spPr>
          <a:xfrm>
            <a:off x="4038600" y="5562600"/>
            <a:ext cx="1219200" cy="1295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???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ятно 1 15"/>
          <p:cNvSpPr/>
          <p:nvPr/>
        </p:nvSpPr>
        <p:spPr>
          <a:xfrm>
            <a:off x="685800" y="5410200"/>
            <a:ext cx="1295400" cy="14478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???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7391400" y="3276600"/>
            <a:ext cx="1219200" cy="11430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??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621</TotalTime>
  <Words>174</Words>
  <Application>Microsoft Office PowerPoint</Application>
  <PresentationFormat>Экран (4:3)</PresentationFormat>
  <Paragraphs>53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“Шляхи методичного самовдосконалення в умовах неперервної професійної освіти”</vt:lpstr>
      <vt:lpstr>Слайд 2</vt:lpstr>
      <vt:lpstr>Слайд 3</vt:lpstr>
      <vt:lpstr>Слайд 4</vt:lpstr>
      <vt:lpstr>Методичне забезпечення</vt:lpstr>
      <vt:lpstr>Інструкції для практичних занять</vt:lpstr>
      <vt:lpstr>Творчі завдання</vt:lpstr>
      <vt:lpstr>Тематичний контроль</vt:lpstr>
      <vt:lpstr>Слайд 9</vt:lpstr>
      <vt:lpstr>Нестандартні заняття</vt:lpstr>
      <vt:lpstr>Нестандартні заняття</vt:lpstr>
      <vt:lpstr>“ Четвертий зайвий ”</vt:lpstr>
      <vt:lpstr>Ситуаційні задачі</vt:lpstr>
      <vt:lpstr>Циклова комісія  природничо – наукової підготовки</vt:lpstr>
      <vt:lpstr>Інноваційні методи</vt:lpstr>
      <vt:lpstr>Педагогічна преса</vt:lpstr>
      <vt:lpstr>Навчальні посібники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галя</cp:lastModifiedBy>
  <cp:revision>60</cp:revision>
  <cp:lastPrinted>1601-01-01T00:00:00Z</cp:lastPrinted>
  <dcterms:created xsi:type="dcterms:W3CDTF">1601-01-01T00:00:00Z</dcterms:created>
  <dcterms:modified xsi:type="dcterms:W3CDTF">2016-02-02T19:58:41Z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1889404</vt:lpwstr>
  </property>
  <property fmtid="{D5CDD505-2E9C-101B-9397-08002B2CF9AE}" name="NXPowerLiteVersion" pid="3">
    <vt:lpwstr>D4.1.4</vt:lpwstr>
  </property>
  <property fmtid="{D5CDD505-2E9C-101B-9397-08002B2CF9AE}" name="Version" pid="4">
    <vt:i4>1</vt:i4>
  </property>
</Properties>
</file>