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9" r:id="rId2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312" y="-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AC34B2-10EA-46AA-9A6D-D1BBDBE01013}" type="datetimeFigureOut">
              <a:rPr lang="uk-UA" smtClean="0"/>
              <a:t>02.03.2016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AC45C9-48BB-4610-B77A-3F155E9F088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90476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06DD2-97B0-49DC-A815-536B88FD39FE}" type="datetimeFigureOut">
              <a:rPr lang="uk-UA" smtClean="0"/>
              <a:t>02.03.2016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B57F1-0406-4AE3-90A7-EE1AD526508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60565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06DD2-97B0-49DC-A815-536B88FD39FE}" type="datetimeFigureOut">
              <a:rPr lang="uk-UA" smtClean="0"/>
              <a:t>02.03.2016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B57F1-0406-4AE3-90A7-EE1AD526508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992070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06DD2-97B0-49DC-A815-536B88FD39FE}" type="datetimeFigureOut">
              <a:rPr lang="uk-UA" smtClean="0"/>
              <a:t>02.03.2016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B57F1-0406-4AE3-90A7-EE1AD526508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98308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06DD2-97B0-49DC-A815-536B88FD39FE}" type="datetimeFigureOut">
              <a:rPr lang="uk-UA" smtClean="0"/>
              <a:t>02.03.2016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B57F1-0406-4AE3-90A7-EE1AD526508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97957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06DD2-97B0-49DC-A815-536B88FD39FE}" type="datetimeFigureOut">
              <a:rPr lang="uk-UA" smtClean="0"/>
              <a:t>02.03.2016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B57F1-0406-4AE3-90A7-EE1AD526508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52426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06DD2-97B0-49DC-A815-536B88FD39FE}" type="datetimeFigureOut">
              <a:rPr lang="uk-UA" smtClean="0"/>
              <a:t>02.03.2016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B57F1-0406-4AE3-90A7-EE1AD526508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71213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06DD2-97B0-49DC-A815-536B88FD39FE}" type="datetimeFigureOut">
              <a:rPr lang="uk-UA" smtClean="0"/>
              <a:t>02.03.2016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B57F1-0406-4AE3-90A7-EE1AD526508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15580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06DD2-97B0-49DC-A815-536B88FD39FE}" type="datetimeFigureOut">
              <a:rPr lang="uk-UA" smtClean="0"/>
              <a:t>02.03.2016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B57F1-0406-4AE3-90A7-EE1AD526508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11234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06DD2-97B0-49DC-A815-536B88FD39FE}" type="datetimeFigureOut">
              <a:rPr lang="uk-UA" smtClean="0"/>
              <a:t>02.03.2016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B57F1-0406-4AE3-90A7-EE1AD526508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230779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06DD2-97B0-49DC-A815-536B88FD39FE}" type="datetimeFigureOut">
              <a:rPr lang="uk-UA" smtClean="0"/>
              <a:t>02.03.2016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B57F1-0406-4AE3-90A7-EE1AD526508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56692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06DD2-97B0-49DC-A815-536B88FD39FE}" type="datetimeFigureOut">
              <a:rPr lang="uk-UA" smtClean="0"/>
              <a:t>02.03.2016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B57F1-0406-4AE3-90A7-EE1AD526508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19216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006DD2-97B0-49DC-A815-536B88FD39FE}" type="datetimeFigureOut">
              <a:rPr lang="uk-UA" smtClean="0"/>
              <a:t>02.03.2016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9B57F1-0406-4AE3-90A7-EE1AD526508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82168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 noGrp="1"/>
          </p:cNvPicPr>
          <p:nvPr>
            <p:ph idx="1"/>
          </p:nvPr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683568" y="1052736"/>
            <a:ext cx="7869000" cy="563215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844824"/>
          </a:xfrm>
        </p:spPr>
        <p:txBody>
          <a:bodyPr>
            <a:normAutofit/>
          </a:bodyPr>
          <a:lstStyle/>
          <a:p>
            <a:r>
              <a:rPr dirty="0" i="1" lang="uk-UA"/>
              <a:t>Чорний ящик!</a:t>
            </a:r>
            <a:r>
              <a:rPr dirty="0" lang="uk-UA"/>
              <a:t> </a:t>
            </a:r>
            <a:br>
              <a:rPr dirty="0" lang="uk-UA"/>
            </a:br>
            <a:r>
              <a:rPr b="1" dirty="0" lang="uk-UA" smtClean="0"/>
              <a:t>Міні-гра </a:t>
            </a:r>
            <a:r>
              <a:rPr b="1" dirty="0" lang="uk-UA"/>
              <a:t>«що?»</a:t>
            </a:r>
          </a:p>
        </p:txBody>
      </p:sp>
    </p:spTree>
    <p:extLst>
      <p:ext uri="{BB962C8B-B14F-4D97-AF65-F5344CB8AC3E}">
        <p14:creationId xmlns:p14="http://schemas.microsoft.com/office/powerpoint/2010/main" val="2193770589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3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Чорний ящик!  Міні-гра «що?»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Даша</dc:creator>
  <cp:lastModifiedBy>Даша</cp:lastModifiedBy>
  <cp:revision>8</cp:revision>
  <dcterms:created xsi:type="dcterms:W3CDTF">2016-01-25T15:17:20Z</dcterms:created>
  <dcterms:modified xsi:type="dcterms:W3CDTF">2016-03-02T13:10:04Z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116762</vt:lpwstr>
  </property>
  <property fmtid="{D5CDD505-2E9C-101B-9397-08002B2CF9AE}" name="NXPowerLiteVersion" pid="3">
    <vt:lpwstr>D4.1.4</vt:lpwstr>
  </property>
</Properties>
</file>