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56" r:id="rId5"/>
    <p:sldId id="261" r:id="rId6"/>
    <p:sldId id="262" r:id="rId7"/>
    <p:sldId id="258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0795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021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8152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643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9626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5813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830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9214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573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7501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1803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5C76E-974C-406B-ACA3-F4C682671425}" type="datetimeFigureOut">
              <a:rPr lang="uk-UA" smtClean="0"/>
              <a:t>02.03.2016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118DD-6856-41EB-837F-642E07813A4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956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dirty="0" lang="uk-UA" smtClean="0"/>
              <a:t>Приклад 1</a:t>
            </a:r>
            <a:endParaRPr dirty="0" lang="uk-UA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"/>
          <a:stretch/>
        </p:blipFill>
        <p:spPr>
          <a:xfrm>
            <a:off x="251520" y="1124744"/>
            <a:ext cx="5285894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"/>
          <a:stretch/>
        </p:blipFill>
        <p:spPr>
          <a:xfrm>
            <a:off x="4572000" y="3645024"/>
            <a:ext cx="4237277" cy="297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2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7606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       	   Б					А</a:t>
            </a:r>
            <a:endParaRPr lang="uk-UA" dirty="0"/>
          </a:p>
        </p:txBody>
      </p:sp>
      <p:pic>
        <p:nvPicPr>
          <p:cNvPr id="4" name="Объект 3" descr="D:\5308~1\AppData\Local\Temp\FineReader10\media\image1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99424" y="2395770"/>
            <a:ext cx="5062328" cy="2952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5308~1\AppData\Local\Temp\FineReader10\media\image2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12339" y="1676492"/>
            <a:ext cx="2880320" cy="4513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4639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	Б					А</a:t>
            </a:r>
            <a:endParaRPr lang="uk-UA" dirty="0"/>
          </a:p>
        </p:txBody>
      </p:sp>
      <p:pic>
        <p:nvPicPr>
          <p:cNvPr id="4" name="Объект 3" descr="D:\5308~1\AppData\Local\Temp\FineReader10\media\image3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99790" y="172162"/>
            <a:ext cx="5312371" cy="7056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687789"/>
      </p:ext>
    </p:extLst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864095"/>
          </a:xfrm>
        </p:spPr>
        <p:txBody>
          <a:bodyPr/>
          <a:lstStyle/>
          <a:p>
            <a:r>
              <a:rPr dirty="0" lang="uk-UA" smtClean="0"/>
              <a:t>Приклад 2</a:t>
            </a:r>
            <a:endParaRPr dirty="0"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 r="25"/>
          <a:stretch/>
        </p:blipFill>
        <p:spPr>
          <a:xfrm>
            <a:off x="237645" y="1268758"/>
            <a:ext cx="5472608" cy="36397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"/>
          <a:stretch/>
        </p:blipFill>
        <p:spPr>
          <a:xfrm>
            <a:off x="5705139" y="3168785"/>
            <a:ext cx="3261072" cy="348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487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		А				Б</a:t>
            </a:r>
            <a:endParaRPr lang="uk-UA" dirty="0"/>
          </a:p>
        </p:txBody>
      </p:sp>
      <p:pic>
        <p:nvPicPr>
          <p:cNvPr id="4" name="Объект 3" descr="D:\5308~1\AppData\Local\Temp\FineReader10\media\image5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412" y="2213524"/>
            <a:ext cx="4734016" cy="2881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5308~1\AppData\Local\Temp\FineReader10\media\image6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87484" y="2421228"/>
            <a:ext cx="5977344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9873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79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		  А		    Б</a:t>
            </a:r>
            <a:endParaRPr lang="uk-UA" dirty="0"/>
          </a:p>
        </p:txBody>
      </p:sp>
      <p:pic>
        <p:nvPicPr>
          <p:cNvPr id="4" name="Рисунок 3" descr="C:\Users\5308~1\AppData\Local\Temp\FineReader10\media\image4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91121" y="1876989"/>
            <a:ext cx="5473287" cy="4112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9781857"/>
      </p:ext>
    </p:extLst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dirty="0" lang="uk-UA" smtClean="0"/>
              <a:t>Приклад 3</a:t>
            </a:r>
            <a:endParaRPr dirty="0" lang="uk-UA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51520" y="1196752"/>
            <a:ext cx="5381938" cy="31311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364088" y="3645024"/>
            <a:ext cx="3599234" cy="31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68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	   А					  Б</a:t>
            </a:r>
            <a:endParaRPr lang="uk-UA" dirty="0"/>
          </a:p>
        </p:txBody>
      </p:sp>
      <p:pic>
        <p:nvPicPr>
          <p:cNvPr id="4" name="Рисунок 3" descr="C:\Users\5308~1\AppData\Local\Temp\FineReader10\media\image7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601531" y="2521578"/>
            <a:ext cx="5472608" cy="267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5308~1\AppData\Local\Temp\FineReader10\media\image8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50031" y="1275587"/>
            <a:ext cx="6165305" cy="49995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5918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		А			     Б</a:t>
            </a:r>
            <a:endParaRPr lang="uk-UA" dirty="0"/>
          </a:p>
        </p:txBody>
      </p:sp>
      <p:pic>
        <p:nvPicPr>
          <p:cNvPr id="4" name="Объект 3" descr="C:\Users\5308~1\AppData\Local\Temp\FineReader10\media\image9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55676" y="368660"/>
            <a:ext cx="5832648" cy="69127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15045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Приклад 1</vt:lpstr>
      <vt:lpstr>           Б     А</vt:lpstr>
      <vt:lpstr> Б     А</vt:lpstr>
      <vt:lpstr>Приклад 2</vt:lpstr>
      <vt:lpstr>  А    Б</vt:lpstr>
      <vt:lpstr>    А      Б</vt:lpstr>
      <vt:lpstr>Приклад 3</vt:lpstr>
      <vt:lpstr>    А       Б</vt:lpstr>
      <vt:lpstr>  А        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Приклад 1</dc:title>
  <dc:creator>Даша</dc:creator>
  <cp:lastModifiedBy>Даша</cp:lastModifiedBy>
  <cp:revision>7</cp:revision>
  <dcterms:created xsi:type="dcterms:W3CDTF">2016-03-02T13:13:44Z</dcterms:created>
  <dcterms:modified xsi:type="dcterms:W3CDTF">2016-03-02T16:29:45Z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412706</vt:lpwstr>
  </property>
  <property fmtid="{D5CDD505-2E9C-101B-9397-08002B2CF9AE}" name="NXPowerLiteVersion" pid="3">
    <vt:lpwstr>D4.1.4</vt:lpwstr>
  </property>
</Properties>
</file>