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7" r:id="rId4"/>
    <p:sldId id="263" r:id="rId5"/>
    <p:sldId id="261" r:id="rId6"/>
    <p:sldId id="260" r:id="rId7"/>
    <p:sldId id="271" r:id="rId8"/>
    <p:sldId id="265" r:id="rId9"/>
    <p:sldId id="269" r:id="rId10"/>
    <p:sldId id="276" r:id="rId11"/>
    <p:sldId id="266" r:id="rId12"/>
    <p:sldId id="267" r:id="rId13"/>
    <p:sldId id="268" r:id="rId14"/>
    <p:sldId id="275" r:id="rId15"/>
    <p:sldId id="277" r:id="rId16"/>
    <p:sldId id="279" r:id="rId17"/>
    <p:sldId id="278" r:id="rId18"/>
    <p:sldId id="273" r:id="rId19"/>
    <p:sldId id="272" r:id="rId20"/>
    <p:sldId id="274" r:id="rId21"/>
    <p:sldId id="270" r:id="rId22"/>
    <p:sldId id="280" r:id="rId23"/>
    <p:sldId id="26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C3D56F1-95E7-47F8-A2B3-EB33E962BCB9}">
          <p14:sldIdLst>
            <p14:sldId id="256"/>
            <p14:sldId id="258"/>
          </p14:sldIdLst>
        </p14:section>
        <p14:section name="Раздел без заголовка" id="{C9866F56-C308-4F53-9DA3-D727E461BE34}">
          <p14:sldIdLst>
            <p14:sldId id="257"/>
            <p14:sldId id="263"/>
            <p14:sldId id="261"/>
            <p14:sldId id="260"/>
            <p14:sldId id="271"/>
            <p14:sldId id="265"/>
            <p14:sldId id="269"/>
            <p14:sldId id="276"/>
            <p14:sldId id="266"/>
            <p14:sldId id="267"/>
            <p14:sldId id="268"/>
            <p14:sldId id="275"/>
            <p14:sldId id="277"/>
            <p14:sldId id="279"/>
            <p14:sldId id="278"/>
            <p14:sldId id="273"/>
            <p14:sldId id="272"/>
            <p14:sldId id="274"/>
            <p14:sldId id="270"/>
            <p14:sldId id="280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28" autoAdjust="0"/>
  </p:normalViewPr>
  <p:slideViewPr>
    <p:cSldViewPr>
      <p:cViewPr varScale="1">
        <p:scale>
          <a:sx n="70" d="100"/>
          <a:sy n="70" d="100"/>
        </p:scale>
        <p:origin x="-136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image" Target="../media/image9.JP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_rels/drawing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image" Target="../media/image9.JP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E90D8C-DD78-4EDF-AFC5-E77C147973CE}" type="presOf" srcId="{C69E2D54-364D-4B21-A6F4-1A49EF943123}" destId="{7757809F-A4F2-42E3-9CA2-7DD270E143C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54B14108-E1FC-4FCA-A2B8-19D8E274840D}" type="presOf" srcId="{78747A76-B6C2-42C3-8A7A-54BB03ABAE5E}" destId="{DF0B7309-9D5A-49CA-91AE-0DA45EA9CA5D}" srcOrd="0" destOrd="0" presId="urn:microsoft.com/office/officeart/2005/8/layout/vList2"/>
    <dgm:cxn modelId="{556DB84E-1B1E-4137-9A19-008C2F6CC814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592A7C0-AF44-49DA-9568-A49071CE78F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B38D50-3794-4ADB-B460-5DF0D80A3B39}">
      <dgm:prSet phldrT="[Текст]" custT="1"/>
      <dgm:spPr/>
      <dgm:t>
        <a:bodyPr/>
        <a:lstStyle/>
        <a:p>
          <a:r>
            <a:rPr lang="en-US" sz="2000" dirty="0" smtClean="0"/>
            <a:t>&lt;</a:t>
          </a:r>
          <a:r>
            <a:rPr lang="uk-UA" sz="2000" dirty="0" smtClean="0"/>
            <a:t>тип СТРУКТУРА</a:t>
          </a:r>
          <a:r>
            <a:rPr lang="en-US" sz="2000" dirty="0" smtClean="0"/>
            <a:t>&gt;</a:t>
          </a:r>
          <a:r>
            <a:rPr lang="uk-UA" sz="2000" dirty="0" smtClean="0"/>
            <a:t>.</a:t>
          </a:r>
          <a:r>
            <a:rPr lang="en-US" sz="2000" dirty="0" smtClean="0"/>
            <a:t>&lt;</a:t>
          </a:r>
          <a:r>
            <a:rPr lang="uk-UA" sz="2000" dirty="0" smtClean="0"/>
            <a:t>символьне поле</a:t>
          </a:r>
          <a:r>
            <a:rPr lang="en-US" sz="2000" dirty="0" smtClean="0"/>
            <a:t>&gt;</a:t>
          </a:r>
          <a:endParaRPr lang="ru-RU" sz="2000" dirty="0"/>
        </a:p>
      </dgm:t>
    </dgm:pt>
    <dgm:pt modelId="{FAA8D0D7-D86B-48AA-9B50-8102217ED0A6}" type="parTrans" cxnId="{B313D55C-8A67-4A97-AE21-68D3228F7FEA}">
      <dgm:prSet/>
      <dgm:spPr/>
      <dgm:t>
        <a:bodyPr/>
        <a:lstStyle/>
        <a:p>
          <a:endParaRPr lang="ru-RU"/>
        </a:p>
      </dgm:t>
    </dgm:pt>
    <dgm:pt modelId="{DC518106-56A6-47F3-8596-9AE62F8C5233}" type="sibTrans" cxnId="{B313D55C-8A67-4A97-AE21-68D3228F7FEA}">
      <dgm:prSet/>
      <dgm:spPr/>
      <dgm:t>
        <a:bodyPr/>
        <a:lstStyle/>
        <a:p>
          <a:endParaRPr lang="ru-RU"/>
        </a:p>
      </dgm:t>
    </dgm:pt>
    <dgm:pt modelId="{073666D9-4C14-45AC-8A37-17CE9A2D5DAF}">
      <dgm:prSet phldrT="[Текст]" custT="1"/>
      <dgm:spPr/>
      <dgm:t>
        <a:bodyPr/>
        <a:lstStyle/>
        <a:p>
          <a:r>
            <a:rPr lang="en-US" sz="2000" dirty="0" smtClean="0"/>
            <a:t>&lt;</a:t>
          </a:r>
          <a:r>
            <a:rPr lang="uk-UA" sz="2000" dirty="0" smtClean="0"/>
            <a:t>тип СТРУКТУРА</a:t>
          </a:r>
          <a:r>
            <a:rPr lang="en-US" sz="2000" dirty="0" smtClean="0"/>
            <a:t>&gt;</a:t>
          </a:r>
          <a:r>
            <a:rPr lang="uk-UA" sz="2000" dirty="0" smtClean="0"/>
            <a:t>.</a:t>
          </a:r>
          <a:r>
            <a:rPr lang="en-US" sz="2000" dirty="0" smtClean="0"/>
            <a:t>&lt;</a:t>
          </a:r>
          <a:r>
            <a:rPr lang="uk-UA" sz="2000" dirty="0" smtClean="0"/>
            <a:t>числове поле</a:t>
          </a:r>
          <a:r>
            <a:rPr lang="en-US" sz="2000" dirty="0" smtClean="0"/>
            <a:t>&gt;</a:t>
          </a:r>
          <a:endParaRPr lang="ru-RU" sz="2000" dirty="0"/>
        </a:p>
      </dgm:t>
    </dgm:pt>
    <dgm:pt modelId="{1B1B761E-D4C4-4784-B19C-BD70C2607CBA}" type="parTrans" cxnId="{B387029E-6D7F-4932-A9B9-596128CD1653}">
      <dgm:prSet/>
      <dgm:spPr/>
      <dgm:t>
        <a:bodyPr/>
        <a:lstStyle/>
        <a:p>
          <a:endParaRPr lang="ru-RU"/>
        </a:p>
      </dgm:t>
    </dgm:pt>
    <dgm:pt modelId="{DBD7A0B8-605B-4E76-B14C-8BF0A3B67129}" type="sibTrans" cxnId="{B387029E-6D7F-4932-A9B9-596128CD1653}">
      <dgm:prSet/>
      <dgm:spPr/>
      <dgm:t>
        <a:bodyPr/>
        <a:lstStyle/>
        <a:p>
          <a:endParaRPr lang="ru-RU"/>
        </a:p>
      </dgm:t>
    </dgm:pt>
    <dgm:pt modelId="{C5A244C3-BDF4-45D6-8928-D0C949B3866F}">
      <dgm:prSet phldrT="[Текст]"/>
      <dgm:spPr/>
      <dgm:t>
        <a:bodyPr/>
        <a:lstStyle/>
        <a:p>
          <a:endParaRPr lang="ru-RU" dirty="0"/>
        </a:p>
      </dgm:t>
    </dgm:pt>
    <dgm:pt modelId="{DC1C7C8F-E4FA-46C0-AC72-6AD66BDCA482}" type="parTrans" cxnId="{F158A384-3517-4181-B97C-54CB3D70BDB2}">
      <dgm:prSet/>
      <dgm:spPr/>
      <dgm:t>
        <a:bodyPr/>
        <a:lstStyle/>
        <a:p>
          <a:endParaRPr lang="ru-RU"/>
        </a:p>
      </dgm:t>
    </dgm:pt>
    <dgm:pt modelId="{F94898FD-6F2D-407D-B4E8-5C7508CF4DD4}" type="sibTrans" cxnId="{F158A384-3517-4181-B97C-54CB3D70BDB2}">
      <dgm:prSet/>
      <dgm:spPr/>
      <dgm:t>
        <a:bodyPr/>
        <a:lstStyle/>
        <a:p>
          <a:endParaRPr lang="ru-RU"/>
        </a:p>
      </dgm:t>
    </dgm:pt>
    <dgm:pt modelId="{88375C9F-9A40-4345-8D05-9477F5DAEEE1}" type="pres">
      <dgm:prSet presAssocID="{C592A7C0-AF44-49DA-9568-A49071CE78F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DFC579-34FC-44E7-B426-0DE9FA399921}" type="pres">
      <dgm:prSet presAssocID="{3DB38D50-3794-4ADB-B460-5DF0D80A3B39}" presName="parentLin" presStyleCnt="0"/>
      <dgm:spPr/>
    </dgm:pt>
    <dgm:pt modelId="{EA40FC85-3696-4D0D-87A1-DC1A9B209A9C}" type="pres">
      <dgm:prSet presAssocID="{3DB38D50-3794-4ADB-B460-5DF0D80A3B3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BB4154C-8321-4F88-9EDA-50A4490C2BF1}" type="pres">
      <dgm:prSet presAssocID="{3DB38D50-3794-4ADB-B460-5DF0D80A3B39}" presName="parentText" presStyleLbl="node1" presStyleIdx="0" presStyleCnt="3" custScaleX="135323" custScaleY="1867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9D6BF6-A543-4AC4-8DCF-FE3CED687C85}" type="pres">
      <dgm:prSet presAssocID="{3DB38D50-3794-4ADB-B460-5DF0D80A3B39}" presName="negativeSpace" presStyleCnt="0"/>
      <dgm:spPr/>
    </dgm:pt>
    <dgm:pt modelId="{9B4E8F61-46B6-4D7C-BE7F-82DDE9CE8CC8}" type="pres">
      <dgm:prSet presAssocID="{3DB38D50-3794-4ADB-B460-5DF0D80A3B39}" presName="childText" presStyleLbl="conFgAcc1" presStyleIdx="0" presStyleCnt="3">
        <dgm:presLayoutVars>
          <dgm:bulletEnabled val="1"/>
        </dgm:presLayoutVars>
      </dgm:prSet>
      <dgm:spPr/>
    </dgm:pt>
    <dgm:pt modelId="{0DF1C209-E5AD-4F0F-8FFC-AC6A7DC0C44A}" type="pres">
      <dgm:prSet presAssocID="{DC518106-56A6-47F3-8596-9AE62F8C5233}" presName="spaceBetweenRectangles" presStyleCnt="0"/>
      <dgm:spPr/>
    </dgm:pt>
    <dgm:pt modelId="{A71D0F03-8397-4E5D-8922-8156E18BA0DB}" type="pres">
      <dgm:prSet presAssocID="{073666D9-4C14-45AC-8A37-17CE9A2D5DAF}" presName="parentLin" presStyleCnt="0"/>
      <dgm:spPr/>
    </dgm:pt>
    <dgm:pt modelId="{BB879F1D-1FD7-4ED4-8169-EAEE86DA70D9}" type="pres">
      <dgm:prSet presAssocID="{073666D9-4C14-45AC-8A37-17CE9A2D5DA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F9A90E0-C564-45FD-AFD5-ADC725C7C087}" type="pres">
      <dgm:prSet presAssocID="{073666D9-4C14-45AC-8A37-17CE9A2D5DAF}" presName="parentText" presStyleLbl="node1" presStyleIdx="1" presStyleCnt="3" custScaleX="142857" custScaleY="1671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33491-857E-4DE1-A12B-94932E6BFF07}" type="pres">
      <dgm:prSet presAssocID="{073666D9-4C14-45AC-8A37-17CE9A2D5DAF}" presName="negativeSpace" presStyleCnt="0"/>
      <dgm:spPr/>
    </dgm:pt>
    <dgm:pt modelId="{869D6FD7-F3F8-4416-8861-1B3672A177F9}" type="pres">
      <dgm:prSet presAssocID="{073666D9-4C14-45AC-8A37-17CE9A2D5DAF}" presName="childText" presStyleLbl="conFgAcc1" presStyleIdx="1" presStyleCnt="3">
        <dgm:presLayoutVars>
          <dgm:bulletEnabled val="1"/>
        </dgm:presLayoutVars>
      </dgm:prSet>
      <dgm:spPr/>
    </dgm:pt>
    <dgm:pt modelId="{2EE7C75C-5538-4C73-84EA-5747F24D9337}" type="pres">
      <dgm:prSet presAssocID="{DBD7A0B8-605B-4E76-B14C-8BF0A3B67129}" presName="spaceBetweenRectangles" presStyleCnt="0"/>
      <dgm:spPr/>
    </dgm:pt>
    <dgm:pt modelId="{F8892EA7-E2B4-4B2C-A2E0-0DCB22310AE2}" type="pres">
      <dgm:prSet presAssocID="{C5A244C3-BDF4-45D6-8928-D0C949B3866F}" presName="parentLin" presStyleCnt="0"/>
      <dgm:spPr/>
    </dgm:pt>
    <dgm:pt modelId="{87F6541B-F025-43E0-AC70-5246BCE973DF}" type="pres">
      <dgm:prSet presAssocID="{C5A244C3-BDF4-45D6-8928-D0C949B3866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AA376AE-DB5E-4AEA-BF5A-6502558F5BE0}" type="pres">
      <dgm:prSet presAssocID="{C5A244C3-BDF4-45D6-8928-D0C949B3866F}" presName="parentText" presStyleLbl="node1" presStyleIdx="2" presStyleCnt="3" custScaleX="142857" custScaleY="182971" custLinFactNeighborX="38022" custLinFactNeighborY="-1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8B9A4-B140-48B1-8974-48E3DE29E9EE}" type="pres">
      <dgm:prSet presAssocID="{C5A244C3-BDF4-45D6-8928-D0C949B3866F}" presName="negativeSpace" presStyleCnt="0"/>
      <dgm:spPr/>
    </dgm:pt>
    <dgm:pt modelId="{994970B3-0A6F-4E86-81B1-CC2A72D26903}" type="pres">
      <dgm:prSet presAssocID="{C5A244C3-BDF4-45D6-8928-D0C949B3866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83CCF6E-019A-409B-AC7F-D8030F21FBE8}" type="presOf" srcId="{073666D9-4C14-45AC-8A37-17CE9A2D5DAF}" destId="{BB879F1D-1FD7-4ED4-8169-EAEE86DA70D9}" srcOrd="0" destOrd="0" presId="urn:microsoft.com/office/officeart/2005/8/layout/list1"/>
    <dgm:cxn modelId="{8E810FCC-3BB5-419A-9C53-A72AD4541DBB}" type="presOf" srcId="{C592A7C0-AF44-49DA-9568-A49071CE78F6}" destId="{88375C9F-9A40-4345-8D05-9477F5DAEEE1}" srcOrd="0" destOrd="0" presId="urn:microsoft.com/office/officeart/2005/8/layout/list1"/>
    <dgm:cxn modelId="{93DEC110-01DA-4E5E-BE05-041732A51D86}" type="presOf" srcId="{C5A244C3-BDF4-45D6-8928-D0C949B3866F}" destId="{5AA376AE-DB5E-4AEA-BF5A-6502558F5BE0}" srcOrd="1" destOrd="0" presId="urn:microsoft.com/office/officeart/2005/8/layout/list1"/>
    <dgm:cxn modelId="{B313D55C-8A67-4A97-AE21-68D3228F7FEA}" srcId="{C592A7C0-AF44-49DA-9568-A49071CE78F6}" destId="{3DB38D50-3794-4ADB-B460-5DF0D80A3B39}" srcOrd="0" destOrd="0" parTransId="{FAA8D0D7-D86B-48AA-9B50-8102217ED0A6}" sibTransId="{DC518106-56A6-47F3-8596-9AE62F8C5233}"/>
    <dgm:cxn modelId="{4EFA09C0-7FDE-45CF-9982-4957B9259B18}" type="presOf" srcId="{C5A244C3-BDF4-45D6-8928-D0C949B3866F}" destId="{87F6541B-F025-43E0-AC70-5246BCE973DF}" srcOrd="0" destOrd="0" presId="urn:microsoft.com/office/officeart/2005/8/layout/list1"/>
    <dgm:cxn modelId="{F158A384-3517-4181-B97C-54CB3D70BDB2}" srcId="{C592A7C0-AF44-49DA-9568-A49071CE78F6}" destId="{C5A244C3-BDF4-45D6-8928-D0C949B3866F}" srcOrd="2" destOrd="0" parTransId="{DC1C7C8F-E4FA-46C0-AC72-6AD66BDCA482}" sibTransId="{F94898FD-6F2D-407D-B4E8-5C7508CF4DD4}"/>
    <dgm:cxn modelId="{B387029E-6D7F-4932-A9B9-596128CD1653}" srcId="{C592A7C0-AF44-49DA-9568-A49071CE78F6}" destId="{073666D9-4C14-45AC-8A37-17CE9A2D5DAF}" srcOrd="1" destOrd="0" parTransId="{1B1B761E-D4C4-4784-B19C-BD70C2607CBA}" sibTransId="{DBD7A0B8-605B-4E76-B14C-8BF0A3B67129}"/>
    <dgm:cxn modelId="{9D7645E6-0320-4A57-AF09-C9950C05D74A}" type="presOf" srcId="{073666D9-4C14-45AC-8A37-17CE9A2D5DAF}" destId="{AF9A90E0-C564-45FD-AFD5-ADC725C7C087}" srcOrd="1" destOrd="0" presId="urn:microsoft.com/office/officeart/2005/8/layout/list1"/>
    <dgm:cxn modelId="{95D0F548-616E-497D-ACA0-3685D309284B}" type="presOf" srcId="{3DB38D50-3794-4ADB-B460-5DF0D80A3B39}" destId="{EA40FC85-3696-4D0D-87A1-DC1A9B209A9C}" srcOrd="0" destOrd="0" presId="urn:microsoft.com/office/officeart/2005/8/layout/list1"/>
    <dgm:cxn modelId="{0BAC00D5-5391-4A11-A769-F08B9A70CF71}" type="presOf" srcId="{3DB38D50-3794-4ADB-B460-5DF0D80A3B39}" destId="{ABB4154C-8321-4F88-9EDA-50A4490C2BF1}" srcOrd="1" destOrd="0" presId="urn:microsoft.com/office/officeart/2005/8/layout/list1"/>
    <dgm:cxn modelId="{823BFD24-9326-4FD9-A15B-2B9D1A5D7F72}" type="presParOf" srcId="{88375C9F-9A40-4345-8D05-9477F5DAEEE1}" destId="{73DFC579-34FC-44E7-B426-0DE9FA399921}" srcOrd="0" destOrd="0" presId="urn:microsoft.com/office/officeart/2005/8/layout/list1"/>
    <dgm:cxn modelId="{2B26FD62-49E6-4C13-AABC-0BC51473266A}" type="presParOf" srcId="{73DFC579-34FC-44E7-B426-0DE9FA399921}" destId="{EA40FC85-3696-4D0D-87A1-DC1A9B209A9C}" srcOrd="0" destOrd="0" presId="urn:microsoft.com/office/officeart/2005/8/layout/list1"/>
    <dgm:cxn modelId="{F947D05D-FD6E-42D7-8593-381DE0AAEC7C}" type="presParOf" srcId="{73DFC579-34FC-44E7-B426-0DE9FA399921}" destId="{ABB4154C-8321-4F88-9EDA-50A4490C2BF1}" srcOrd="1" destOrd="0" presId="urn:microsoft.com/office/officeart/2005/8/layout/list1"/>
    <dgm:cxn modelId="{6E23951F-2CDD-43F6-BFCD-28F6CF8513E5}" type="presParOf" srcId="{88375C9F-9A40-4345-8D05-9477F5DAEEE1}" destId="{109D6BF6-A543-4AC4-8DCF-FE3CED687C85}" srcOrd="1" destOrd="0" presId="urn:microsoft.com/office/officeart/2005/8/layout/list1"/>
    <dgm:cxn modelId="{80A93D9E-F3F7-443C-87C2-5E1D834DAAA2}" type="presParOf" srcId="{88375C9F-9A40-4345-8D05-9477F5DAEEE1}" destId="{9B4E8F61-46B6-4D7C-BE7F-82DDE9CE8CC8}" srcOrd="2" destOrd="0" presId="urn:microsoft.com/office/officeart/2005/8/layout/list1"/>
    <dgm:cxn modelId="{AA57451D-27D7-4E1F-87CD-9C3B38F3CBA4}" type="presParOf" srcId="{88375C9F-9A40-4345-8D05-9477F5DAEEE1}" destId="{0DF1C209-E5AD-4F0F-8FFC-AC6A7DC0C44A}" srcOrd="3" destOrd="0" presId="urn:microsoft.com/office/officeart/2005/8/layout/list1"/>
    <dgm:cxn modelId="{EBD5AE6B-5C29-43F8-AF49-9E578BB48C20}" type="presParOf" srcId="{88375C9F-9A40-4345-8D05-9477F5DAEEE1}" destId="{A71D0F03-8397-4E5D-8922-8156E18BA0DB}" srcOrd="4" destOrd="0" presId="urn:microsoft.com/office/officeart/2005/8/layout/list1"/>
    <dgm:cxn modelId="{BB058269-62D2-448A-B028-D2BCFDC42108}" type="presParOf" srcId="{A71D0F03-8397-4E5D-8922-8156E18BA0DB}" destId="{BB879F1D-1FD7-4ED4-8169-EAEE86DA70D9}" srcOrd="0" destOrd="0" presId="urn:microsoft.com/office/officeart/2005/8/layout/list1"/>
    <dgm:cxn modelId="{8972922E-DD20-4D92-A614-ADFB53D314C5}" type="presParOf" srcId="{A71D0F03-8397-4E5D-8922-8156E18BA0DB}" destId="{AF9A90E0-C564-45FD-AFD5-ADC725C7C087}" srcOrd="1" destOrd="0" presId="urn:microsoft.com/office/officeart/2005/8/layout/list1"/>
    <dgm:cxn modelId="{D0AD6B25-ADE8-4389-9D6C-85B9B55EF882}" type="presParOf" srcId="{88375C9F-9A40-4345-8D05-9477F5DAEEE1}" destId="{1E533491-857E-4DE1-A12B-94932E6BFF07}" srcOrd="5" destOrd="0" presId="urn:microsoft.com/office/officeart/2005/8/layout/list1"/>
    <dgm:cxn modelId="{6A65C4BF-C3D1-445D-8D66-E9EB46EF1496}" type="presParOf" srcId="{88375C9F-9A40-4345-8D05-9477F5DAEEE1}" destId="{869D6FD7-F3F8-4416-8861-1B3672A177F9}" srcOrd="6" destOrd="0" presId="urn:microsoft.com/office/officeart/2005/8/layout/list1"/>
    <dgm:cxn modelId="{4803E3A1-AFF8-4E10-81D0-13BFFFCACC5C}" type="presParOf" srcId="{88375C9F-9A40-4345-8D05-9477F5DAEEE1}" destId="{2EE7C75C-5538-4C73-84EA-5747F24D9337}" srcOrd="7" destOrd="0" presId="urn:microsoft.com/office/officeart/2005/8/layout/list1"/>
    <dgm:cxn modelId="{E03EC20F-83A7-41E8-8B79-C42533AA5186}" type="presParOf" srcId="{88375C9F-9A40-4345-8D05-9477F5DAEEE1}" destId="{F8892EA7-E2B4-4B2C-A2E0-0DCB22310AE2}" srcOrd="8" destOrd="0" presId="urn:microsoft.com/office/officeart/2005/8/layout/list1"/>
    <dgm:cxn modelId="{3F7B2DEB-AF3F-415A-AB37-1479C52F9ADE}" type="presParOf" srcId="{F8892EA7-E2B4-4B2C-A2E0-0DCB22310AE2}" destId="{87F6541B-F025-43E0-AC70-5246BCE973DF}" srcOrd="0" destOrd="0" presId="urn:microsoft.com/office/officeart/2005/8/layout/list1"/>
    <dgm:cxn modelId="{52529FD6-A373-4A14-8F4D-7CC4EF0202FD}" type="presParOf" srcId="{F8892EA7-E2B4-4B2C-A2E0-0DCB22310AE2}" destId="{5AA376AE-DB5E-4AEA-BF5A-6502558F5BE0}" srcOrd="1" destOrd="0" presId="urn:microsoft.com/office/officeart/2005/8/layout/list1"/>
    <dgm:cxn modelId="{527AA152-02D9-4533-BF1A-94D46B4AC095}" type="presParOf" srcId="{88375C9F-9A40-4345-8D05-9477F5DAEEE1}" destId="{1508B9A4-B140-48B1-8974-48E3DE29E9EE}" srcOrd="9" destOrd="0" presId="urn:microsoft.com/office/officeart/2005/8/layout/list1"/>
    <dgm:cxn modelId="{8BB2F0CC-3E9C-4958-BA5A-137803D94D5D}" type="presParOf" srcId="{88375C9F-9A40-4345-8D05-9477F5DAEEE1}" destId="{994970B3-0A6F-4E86-81B1-CC2A72D2690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72DFCB-F426-41CB-9E6D-1CEE1C54E21D}" type="presOf" srcId="{C69E2D54-364D-4B21-A6F4-1A49EF943123}" destId="{7757809F-A4F2-42E3-9CA2-7DD270E143C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7C52864E-7B97-4F24-8E03-62F979A1F355}" type="presOf" srcId="{78747A76-B6C2-42C3-8A7A-54BB03ABAE5E}" destId="{DF0B7309-9D5A-49CA-91AE-0DA45EA9CA5D}" srcOrd="0" destOrd="0" presId="urn:microsoft.com/office/officeart/2005/8/layout/vList2"/>
    <dgm:cxn modelId="{698F98E2-5DC1-4BD5-B99C-C2EE676D50E4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592A7C0-AF44-49DA-9568-A49071CE78F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B38D50-3794-4ADB-B460-5DF0D80A3B39}">
      <dgm:prSet phldrT="[Текст]"/>
      <dgm:spPr/>
      <dgm:t>
        <a:bodyPr/>
        <a:lstStyle/>
        <a:p>
          <a:r>
            <a:rPr lang="uk-UA" dirty="0" smtClean="0"/>
            <a:t>Оголошення з ініціалізацією</a:t>
          </a:r>
          <a:endParaRPr lang="ru-RU" dirty="0"/>
        </a:p>
      </dgm:t>
    </dgm:pt>
    <dgm:pt modelId="{FAA8D0D7-D86B-48AA-9B50-8102217ED0A6}" type="parTrans" cxnId="{B313D55C-8A67-4A97-AE21-68D3228F7FEA}">
      <dgm:prSet/>
      <dgm:spPr/>
      <dgm:t>
        <a:bodyPr/>
        <a:lstStyle/>
        <a:p>
          <a:endParaRPr lang="ru-RU"/>
        </a:p>
      </dgm:t>
    </dgm:pt>
    <dgm:pt modelId="{DC518106-56A6-47F3-8596-9AE62F8C5233}" type="sibTrans" cxnId="{B313D55C-8A67-4A97-AE21-68D3228F7FEA}">
      <dgm:prSet/>
      <dgm:spPr/>
      <dgm:t>
        <a:bodyPr/>
        <a:lstStyle/>
        <a:p>
          <a:endParaRPr lang="ru-RU"/>
        </a:p>
      </dgm:t>
    </dgm:pt>
    <dgm:pt modelId="{073666D9-4C14-45AC-8A37-17CE9A2D5DAF}">
      <dgm:prSet phldrT="[Текст]"/>
      <dgm:spPr/>
      <dgm:t>
        <a:bodyPr/>
        <a:lstStyle/>
        <a:p>
          <a:r>
            <a:rPr lang="uk-UA" dirty="0" smtClean="0"/>
            <a:t>Введення з клавіатури</a:t>
          </a:r>
          <a:endParaRPr lang="ru-RU" dirty="0"/>
        </a:p>
      </dgm:t>
    </dgm:pt>
    <dgm:pt modelId="{1B1B761E-D4C4-4784-B19C-BD70C2607CBA}" type="parTrans" cxnId="{B387029E-6D7F-4932-A9B9-596128CD1653}">
      <dgm:prSet/>
      <dgm:spPr/>
      <dgm:t>
        <a:bodyPr/>
        <a:lstStyle/>
        <a:p>
          <a:endParaRPr lang="ru-RU"/>
        </a:p>
      </dgm:t>
    </dgm:pt>
    <dgm:pt modelId="{DBD7A0B8-605B-4E76-B14C-8BF0A3B67129}" type="sibTrans" cxnId="{B387029E-6D7F-4932-A9B9-596128CD1653}">
      <dgm:prSet/>
      <dgm:spPr/>
      <dgm:t>
        <a:bodyPr/>
        <a:lstStyle/>
        <a:p>
          <a:endParaRPr lang="ru-RU"/>
        </a:p>
      </dgm:t>
    </dgm:pt>
    <dgm:pt modelId="{C5A244C3-BDF4-45D6-8928-D0C949B3866F}">
      <dgm:prSet phldrT="[Текст]"/>
      <dgm:spPr/>
      <dgm:t>
        <a:bodyPr/>
        <a:lstStyle/>
        <a:p>
          <a:r>
            <a:rPr lang="uk-UA" dirty="0" smtClean="0"/>
            <a:t>Програмний спосіб</a:t>
          </a:r>
          <a:endParaRPr lang="ru-RU" dirty="0"/>
        </a:p>
      </dgm:t>
    </dgm:pt>
    <dgm:pt modelId="{DC1C7C8F-E4FA-46C0-AC72-6AD66BDCA482}" type="parTrans" cxnId="{F158A384-3517-4181-B97C-54CB3D70BDB2}">
      <dgm:prSet/>
      <dgm:spPr/>
      <dgm:t>
        <a:bodyPr/>
        <a:lstStyle/>
        <a:p>
          <a:endParaRPr lang="ru-RU"/>
        </a:p>
      </dgm:t>
    </dgm:pt>
    <dgm:pt modelId="{F94898FD-6F2D-407D-B4E8-5C7508CF4DD4}" type="sibTrans" cxnId="{F158A384-3517-4181-B97C-54CB3D70BDB2}">
      <dgm:prSet/>
      <dgm:spPr/>
      <dgm:t>
        <a:bodyPr/>
        <a:lstStyle/>
        <a:p>
          <a:endParaRPr lang="ru-RU"/>
        </a:p>
      </dgm:t>
    </dgm:pt>
    <dgm:pt modelId="{88375C9F-9A40-4345-8D05-9477F5DAEEE1}" type="pres">
      <dgm:prSet presAssocID="{C592A7C0-AF44-49DA-9568-A49071CE78F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DFC579-34FC-44E7-B426-0DE9FA399921}" type="pres">
      <dgm:prSet presAssocID="{3DB38D50-3794-4ADB-B460-5DF0D80A3B39}" presName="parentLin" presStyleCnt="0"/>
      <dgm:spPr/>
    </dgm:pt>
    <dgm:pt modelId="{EA40FC85-3696-4D0D-87A1-DC1A9B209A9C}" type="pres">
      <dgm:prSet presAssocID="{3DB38D50-3794-4ADB-B460-5DF0D80A3B3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BB4154C-8321-4F88-9EDA-50A4490C2BF1}" type="pres">
      <dgm:prSet presAssocID="{3DB38D50-3794-4ADB-B460-5DF0D80A3B39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9D6BF6-A543-4AC4-8DCF-FE3CED687C85}" type="pres">
      <dgm:prSet presAssocID="{3DB38D50-3794-4ADB-B460-5DF0D80A3B39}" presName="negativeSpace" presStyleCnt="0"/>
      <dgm:spPr/>
    </dgm:pt>
    <dgm:pt modelId="{9B4E8F61-46B6-4D7C-BE7F-82DDE9CE8CC8}" type="pres">
      <dgm:prSet presAssocID="{3DB38D50-3794-4ADB-B460-5DF0D80A3B39}" presName="childText" presStyleLbl="conFgAcc1" presStyleIdx="0" presStyleCnt="3">
        <dgm:presLayoutVars>
          <dgm:bulletEnabled val="1"/>
        </dgm:presLayoutVars>
      </dgm:prSet>
      <dgm:spPr/>
    </dgm:pt>
    <dgm:pt modelId="{0DF1C209-E5AD-4F0F-8FFC-AC6A7DC0C44A}" type="pres">
      <dgm:prSet presAssocID="{DC518106-56A6-47F3-8596-9AE62F8C5233}" presName="spaceBetweenRectangles" presStyleCnt="0"/>
      <dgm:spPr/>
    </dgm:pt>
    <dgm:pt modelId="{A71D0F03-8397-4E5D-8922-8156E18BA0DB}" type="pres">
      <dgm:prSet presAssocID="{073666D9-4C14-45AC-8A37-17CE9A2D5DAF}" presName="parentLin" presStyleCnt="0"/>
      <dgm:spPr/>
    </dgm:pt>
    <dgm:pt modelId="{BB879F1D-1FD7-4ED4-8169-EAEE86DA70D9}" type="pres">
      <dgm:prSet presAssocID="{073666D9-4C14-45AC-8A37-17CE9A2D5DA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F9A90E0-C564-45FD-AFD5-ADC725C7C087}" type="pres">
      <dgm:prSet presAssocID="{073666D9-4C14-45AC-8A37-17CE9A2D5DAF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33491-857E-4DE1-A12B-94932E6BFF07}" type="pres">
      <dgm:prSet presAssocID="{073666D9-4C14-45AC-8A37-17CE9A2D5DAF}" presName="negativeSpace" presStyleCnt="0"/>
      <dgm:spPr/>
    </dgm:pt>
    <dgm:pt modelId="{869D6FD7-F3F8-4416-8861-1B3672A177F9}" type="pres">
      <dgm:prSet presAssocID="{073666D9-4C14-45AC-8A37-17CE9A2D5DAF}" presName="childText" presStyleLbl="conFgAcc1" presStyleIdx="1" presStyleCnt="3">
        <dgm:presLayoutVars>
          <dgm:bulletEnabled val="1"/>
        </dgm:presLayoutVars>
      </dgm:prSet>
      <dgm:spPr/>
    </dgm:pt>
    <dgm:pt modelId="{2EE7C75C-5538-4C73-84EA-5747F24D9337}" type="pres">
      <dgm:prSet presAssocID="{DBD7A0B8-605B-4E76-B14C-8BF0A3B67129}" presName="spaceBetweenRectangles" presStyleCnt="0"/>
      <dgm:spPr/>
    </dgm:pt>
    <dgm:pt modelId="{F8892EA7-E2B4-4B2C-A2E0-0DCB22310AE2}" type="pres">
      <dgm:prSet presAssocID="{C5A244C3-BDF4-45D6-8928-D0C949B3866F}" presName="parentLin" presStyleCnt="0"/>
      <dgm:spPr/>
    </dgm:pt>
    <dgm:pt modelId="{87F6541B-F025-43E0-AC70-5246BCE973DF}" type="pres">
      <dgm:prSet presAssocID="{C5A244C3-BDF4-45D6-8928-D0C949B3866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AA376AE-DB5E-4AEA-BF5A-6502558F5BE0}" type="pres">
      <dgm:prSet presAssocID="{C5A244C3-BDF4-45D6-8928-D0C949B3866F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8B9A4-B140-48B1-8974-48E3DE29E9EE}" type="pres">
      <dgm:prSet presAssocID="{C5A244C3-BDF4-45D6-8928-D0C949B3866F}" presName="negativeSpace" presStyleCnt="0"/>
      <dgm:spPr/>
    </dgm:pt>
    <dgm:pt modelId="{994970B3-0A6F-4E86-81B1-CC2A72D26903}" type="pres">
      <dgm:prSet presAssocID="{C5A244C3-BDF4-45D6-8928-D0C949B3866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72965B8-1CBC-456F-B375-147183EF3B08}" type="presOf" srcId="{C5A244C3-BDF4-45D6-8928-D0C949B3866F}" destId="{5AA376AE-DB5E-4AEA-BF5A-6502558F5BE0}" srcOrd="1" destOrd="0" presId="urn:microsoft.com/office/officeart/2005/8/layout/list1"/>
    <dgm:cxn modelId="{84BFC9BD-E0DC-4B86-AFFE-4EACC251EF43}" type="presOf" srcId="{3DB38D50-3794-4ADB-B460-5DF0D80A3B39}" destId="{ABB4154C-8321-4F88-9EDA-50A4490C2BF1}" srcOrd="1" destOrd="0" presId="urn:microsoft.com/office/officeart/2005/8/layout/list1"/>
    <dgm:cxn modelId="{B60329CE-89C9-4622-B253-469824DBE8FA}" type="presOf" srcId="{073666D9-4C14-45AC-8A37-17CE9A2D5DAF}" destId="{BB879F1D-1FD7-4ED4-8169-EAEE86DA70D9}" srcOrd="0" destOrd="0" presId="urn:microsoft.com/office/officeart/2005/8/layout/list1"/>
    <dgm:cxn modelId="{819FEBF1-1E01-4030-BF94-4C20977C0A4D}" type="presOf" srcId="{073666D9-4C14-45AC-8A37-17CE9A2D5DAF}" destId="{AF9A90E0-C564-45FD-AFD5-ADC725C7C087}" srcOrd="1" destOrd="0" presId="urn:microsoft.com/office/officeart/2005/8/layout/list1"/>
    <dgm:cxn modelId="{AFCD55D4-4400-458C-9A69-2EB365754E7D}" type="presOf" srcId="{C5A244C3-BDF4-45D6-8928-D0C949B3866F}" destId="{87F6541B-F025-43E0-AC70-5246BCE973DF}" srcOrd="0" destOrd="0" presId="urn:microsoft.com/office/officeart/2005/8/layout/list1"/>
    <dgm:cxn modelId="{45E8778E-7D32-489C-8881-47C24547E9E0}" type="presOf" srcId="{C592A7C0-AF44-49DA-9568-A49071CE78F6}" destId="{88375C9F-9A40-4345-8D05-9477F5DAEEE1}" srcOrd="0" destOrd="0" presId="urn:microsoft.com/office/officeart/2005/8/layout/list1"/>
    <dgm:cxn modelId="{9BD3656D-7EAD-44A6-AD84-C656C63860DB}" type="presOf" srcId="{3DB38D50-3794-4ADB-B460-5DF0D80A3B39}" destId="{EA40FC85-3696-4D0D-87A1-DC1A9B209A9C}" srcOrd="0" destOrd="0" presId="urn:microsoft.com/office/officeart/2005/8/layout/list1"/>
    <dgm:cxn modelId="{B313D55C-8A67-4A97-AE21-68D3228F7FEA}" srcId="{C592A7C0-AF44-49DA-9568-A49071CE78F6}" destId="{3DB38D50-3794-4ADB-B460-5DF0D80A3B39}" srcOrd="0" destOrd="0" parTransId="{FAA8D0D7-D86B-48AA-9B50-8102217ED0A6}" sibTransId="{DC518106-56A6-47F3-8596-9AE62F8C5233}"/>
    <dgm:cxn modelId="{F158A384-3517-4181-B97C-54CB3D70BDB2}" srcId="{C592A7C0-AF44-49DA-9568-A49071CE78F6}" destId="{C5A244C3-BDF4-45D6-8928-D0C949B3866F}" srcOrd="2" destOrd="0" parTransId="{DC1C7C8F-E4FA-46C0-AC72-6AD66BDCA482}" sibTransId="{F94898FD-6F2D-407D-B4E8-5C7508CF4DD4}"/>
    <dgm:cxn modelId="{B387029E-6D7F-4932-A9B9-596128CD1653}" srcId="{C592A7C0-AF44-49DA-9568-A49071CE78F6}" destId="{073666D9-4C14-45AC-8A37-17CE9A2D5DAF}" srcOrd="1" destOrd="0" parTransId="{1B1B761E-D4C4-4784-B19C-BD70C2607CBA}" sibTransId="{DBD7A0B8-605B-4E76-B14C-8BF0A3B67129}"/>
    <dgm:cxn modelId="{CF8D5D87-5E16-4F00-9889-6DB774C19695}" type="presParOf" srcId="{88375C9F-9A40-4345-8D05-9477F5DAEEE1}" destId="{73DFC579-34FC-44E7-B426-0DE9FA399921}" srcOrd="0" destOrd="0" presId="urn:microsoft.com/office/officeart/2005/8/layout/list1"/>
    <dgm:cxn modelId="{7E27A928-49CC-450D-8D2B-331B04FEA191}" type="presParOf" srcId="{73DFC579-34FC-44E7-B426-0DE9FA399921}" destId="{EA40FC85-3696-4D0D-87A1-DC1A9B209A9C}" srcOrd="0" destOrd="0" presId="urn:microsoft.com/office/officeart/2005/8/layout/list1"/>
    <dgm:cxn modelId="{F6065D44-668D-41BA-B392-9B4F4D4D4BFB}" type="presParOf" srcId="{73DFC579-34FC-44E7-B426-0DE9FA399921}" destId="{ABB4154C-8321-4F88-9EDA-50A4490C2BF1}" srcOrd="1" destOrd="0" presId="urn:microsoft.com/office/officeart/2005/8/layout/list1"/>
    <dgm:cxn modelId="{B66467D6-27AE-4719-8F13-F6ED83E41210}" type="presParOf" srcId="{88375C9F-9A40-4345-8D05-9477F5DAEEE1}" destId="{109D6BF6-A543-4AC4-8DCF-FE3CED687C85}" srcOrd="1" destOrd="0" presId="urn:microsoft.com/office/officeart/2005/8/layout/list1"/>
    <dgm:cxn modelId="{85B1BFA0-F3CB-4E51-9735-3919CAF334C2}" type="presParOf" srcId="{88375C9F-9A40-4345-8D05-9477F5DAEEE1}" destId="{9B4E8F61-46B6-4D7C-BE7F-82DDE9CE8CC8}" srcOrd="2" destOrd="0" presId="urn:microsoft.com/office/officeart/2005/8/layout/list1"/>
    <dgm:cxn modelId="{B6A00886-BD9C-4DE6-AE62-D1F8D3715C2C}" type="presParOf" srcId="{88375C9F-9A40-4345-8D05-9477F5DAEEE1}" destId="{0DF1C209-E5AD-4F0F-8FFC-AC6A7DC0C44A}" srcOrd="3" destOrd="0" presId="urn:microsoft.com/office/officeart/2005/8/layout/list1"/>
    <dgm:cxn modelId="{215F96C9-5C13-4A45-9C49-9695D2242339}" type="presParOf" srcId="{88375C9F-9A40-4345-8D05-9477F5DAEEE1}" destId="{A71D0F03-8397-4E5D-8922-8156E18BA0DB}" srcOrd="4" destOrd="0" presId="urn:microsoft.com/office/officeart/2005/8/layout/list1"/>
    <dgm:cxn modelId="{792E8FEE-10D7-4D4F-AFE0-3CEF91637157}" type="presParOf" srcId="{A71D0F03-8397-4E5D-8922-8156E18BA0DB}" destId="{BB879F1D-1FD7-4ED4-8169-EAEE86DA70D9}" srcOrd="0" destOrd="0" presId="urn:microsoft.com/office/officeart/2005/8/layout/list1"/>
    <dgm:cxn modelId="{3C2AB76F-6F50-4ABA-9586-2FA1A7D36E8D}" type="presParOf" srcId="{A71D0F03-8397-4E5D-8922-8156E18BA0DB}" destId="{AF9A90E0-C564-45FD-AFD5-ADC725C7C087}" srcOrd="1" destOrd="0" presId="urn:microsoft.com/office/officeart/2005/8/layout/list1"/>
    <dgm:cxn modelId="{FAB246F0-EF3E-4ABF-8656-5B438D405B1E}" type="presParOf" srcId="{88375C9F-9A40-4345-8D05-9477F5DAEEE1}" destId="{1E533491-857E-4DE1-A12B-94932E6BFF07}" srcOrd="5" destOrd="0" presId="urn:microsoft.com/office/officeart/2005/8/layout/list1"/>
    <dgm:cxn modelId="{F03EA673-10C2-4337-928F-7C98934C9B93}" type="presParOf" srcId="{88375C9F-9A40-4345-8D05-9477F5DAEEE1}" destId="{869D6FD7-F3F8-4416-8861-1B3672A177F9}" srcOrd="6" destOrd="0" presId="urn:microsoft.com/office/officeart/2005/8/layout/list1"/>
    <dgm:cxn modelId="{8919BBC2-579C-4DE2-9846-F49047C3D8AD}" type="presParOf" srcId="{88375C9F-9A40-4345-8D05-9477F5DAEEE1}" destId="{2EE7C75C-5538-4C73-84EA-5747F24D9337}" srcOrd="7" destOrd="0" presId="urn:microsoft.com/office/officeart/2005/8/layout/list1"/>
    <dgm:cxn modelId="{2FD4682D-6425-416D-B9E2-10C28C9B69DF}" type="presParOf" srcId="{88375C9F-9A40-4345-8D05-9477F5DAEEE1}" destId="{F8892EA7-E2B4-4B2C-A2E0-0DCB22310AE2}" srcOrd="8" destOrd="0" presId="urn:microsoft.com/office/officeart/2005/8/layout/list1"/>
    <dgm:cxn modelId="{9E389173-1D6A-4A83-8D83-40883CF25BFD}" type="presParOf" srcId="{F8892EA7-E2B4-4B2C-A2E0-0DCB22310AE2}" destId="{87F6541B-F025-43E0-AC70-5246BCE973DF}" srcOrd="0" destOrd="0" presId="urn:microsoft.com/office/officeart/2005/8/layout/list1"/>
    <dgm:cxn modelId="{F95A5BC7-A7B2-4206-AD5B-2229B2558EE0}" type="presParOf" srcId="{F8892EA7-E2B4-4B2C-A2E0-0DCB22310AE2}" destId="{5AA376AE-DB5E-4AEA-BF5A-6502558F5BE0}" srcOrd="1" destOrd="0" presId="urn:microsoft.com/office/officeart/2005/8/layout/list1"/>
    <dgm:cxn modelId="{4CBB6749-02C5-48C6-8ABE-716EDA446AE6}" type="presParOf" srcId="{88375C9F-9A40-4345-8D05-9477F5DAEEE1}" destId="{1508B9A4-B140-48B1-8974-48E3DE29E9EE}" srcOrd="9" destOrd="0" presId="urn:microsoft.com/office/officeart/2005/8/layout/list1"/>
    <dgm:cxn modelId="{670A0962-7F19-436D-9762-7A0D0DB07371}" type="presParOf" srcId="{88375C9F-9A40-4345-8D05-9477F5DAEEE1}" destId="{994970B3-0A6F-4E86-81B1-CC2A72D2690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DED5BB-0FC9-471F-84EF-5209E01DF21F}" type="presOf" srcId="{78747A76-B6C2-42C3-8A7A-54BB03ABAE5E}" destId="{DF0B7309-9D5A-49CA-91AE-0DA45EA9CA5D}" srcOrd="0" destOrd="0" presId="urn:microsoft.com/office/officeart/2005/8/layout/vList2"/>
    <dgm:cxn modelId="{177A31AC-827F-4C31-93D2-37E8C9111EFC}" type="presOf" srcId="{C69E2D54-364D-4B21-A6F4-1A49EF943123}" destId="{7757809F-A4F2-42E3-9CA2-7DD270E143C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F07E921C-4875-4656-919B-19A27DA533AC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9AFFD0C-5913-4AC7-89B0-B6A0A4F1D607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2E6A0D7B-FC67-4BE2-955C-D6D659EFEE47}">
      <dgm:prSet phldrT="[Текст]" phldr="1"/>
      <dgm:spPr/>
      <dgm:t>
        <a:bodyPr/>
        <a:lstStyle/>
        <a:p>
          <a:endParaRPr lang="ru-RU" dirty="0"/>
        </a:p>
      </dgm:t>
    </dgm:pt>
    <dgm:pt modelId="{6A723285-8D35-4C81-AC59-7D19EC277283}" type="parTrans" cxnId="{0DE5998B-A141-4C52-B39F-286069A07CCB}">
      <dgm:prSet/>
      <dgm:spPr/>
      <dgm:t>
        <a:bodyPr/>
        <a:lstStyle/>
        <a:p>
          <a:endParaRPr lang="ru-RU"/>
        </a:p>
      </dgm:t>
    </dgm:pt>
    <dgm:pt modelId="{C9F7614C-765E-4E57-8CDB-2EAE040592FD}" type="sibTrans" cxnId="{0DE5998B-A141-4C52-B39F-286069A07CCB}">
      <dgm:prSet/>
      <dgm:spPr/>
      <dgm:t>
        <a:bodyPr/>
        <a:lstStyle/>
        <a:p>
          <a:endParaRPr lang="ru-RU"/>
        </a:p>
      </dgm:t>
    </dgm:pt>
    <dgm:pt modelId="{EFF4A446-BDE6-4C56-97F7-AD37E8C8D41D}">
      <dgm:prSet phldrT="[Текст]" phldr="1"/>
      <dgm:spPr/>
      <dgm:t>
        <a:bodyPr/>
        <a:lstStyle/>
        <a:p>
          <a:endParaRPr lang="ru-RU" dirty="0"/>
        </a:p>
      </dgm:t>
    </dgm:pt>
    <dgm:pt modelId="{3C260F46-87F1-4A97-9AFB-EDF46696D17D}" type="parTrans" cxnId="{85BAE3AB-677C-4EE9-969F-35689124FC4A}">
      <dgm:prSet/>
      <dgm:spPr/>
      <dgm:t>
        <a:bodyPr/>
        <a:lstStyle/>
        <a:p>
          <a:endParaRPr lang="ru-RU"/>
        </a:p>
      </dgm:t>
    </dgm:pt>
    <dgm:pt modelId="{3BB38545-18BD-49DE-AFE7-035C4632CDDE}" type="sibTrans" cxnId="{85BAE3AB-677C-4EE9-969F-35689124FC4A}">
      <dgm:prSet/>
      <dgm:spPr/>
      <dgm:t>
        <a:bodyPr/>
        <a:lstStyle/>
        <a:p>
          <a:endParaRPr lang="ru-RU"/>
        </a:p>
      </dgm:t>
    </dgm:pt>
    <dgm:pt modelId="{82C7DDCB-DAC2-4632-94AF-2682FA727306}">
      <dgm:prSet phldrT="[Текст]" phldr="1"/>
      <dgm:spPr/>
      <dgm:t>
        <a:bodyPr/>
        <a:lstStyle/>
        <a:p>
          <a:endParaRPr lang="ru-RU" dirty="0"/>
        </a:p>
      </dgm:t>
    </dgm:pt>
    <dgm:pt modelId="{E4465600-C2FF-40C3-9302-9C9088A2AEF2}" type="parTrans" cxnId="{0ECA40A7-5729-48C0-A2E5-882A8C39AA04}">
      <dgm:prSet/>
      <dgm:spPr/>
      <dgm:t>
        <a:bodyPr/>
        <a:lstStyle/>
        <a:p>
          <a:endParaRPr lang="ru-RU"/>
        </a:p>
      </dgm:t>
    </dgm:pt>
    <dgm:pt modelId="{A7C5ED39-B353-4FA3-8BFA-F55AC027A5CA}" type="sibTrans" cxnId="{0ECA40A7-5729-48C0-A2E5-882A8C39AA04}">
      <dgm:prSet/>
      <dgm:spPr/>
      <dgm:t>
        <a:bodyPr/>
        <a:lstStyle/>
        <a:p>
          <a:endParaRPr lang="ru-RU"/>
        </a:p>
      </dgm:t>
    </dgm:pt>
    <dgm:pt modelId="{7EA45D2B-183E-426F-AEB9-C697AFCB1DB0}">
      <dgm:prSet phldrT="[Текст]" phldr="1"/>
      <dgm:spPr/>
      <dgm:t>
        <a:bodyPr/>
        <a:lstStyle/>
        <a:p>
          <a:endParaRPr lang="ru-RU" dirty="0"/>
        </a:p>
      </dgm:t>
    </dgm:pt>
    <dgm:pt modelId="{942BBBF2-7E7F-458F-8BA1-E89D6D48495B}" type="parTrans" cxnId="{A6EFEFF8-97BF-4732-8959-0B4C658E4EDF}">
      <dgm:prSet/>
      <dgm:spPr/>
      <dgm:t>
        <a:bodyPr/>
        <a:lstStyle/>
        <a:p>
          <a:endParaRPr lang="ru-RU"/>
        </a:p>
      </dgm:t>
    </dgm:pt>
    <dgm:pt modelId="{D45E1807-1A37-4D51-9285-110769C6B128}" type="sibTrans" cxnId="{A6EFEFF8-97BF-4732-8959-0B4C658E4EDF}">
      <dgm:prSet/>
      <dgm:spPr/>
      <dgm:t>
        <a:bodyPr/>
        <a:lstStyle/>
        <a:p>
          <a:endParaRPr lang="ru-RU"/>
        </a:p>
      </dgm:t>
    </dgm:pt>
    <dgm:pt modelId="{EEF520B4-1D34-409E-9D37-CE82CC3587B1}">
      <dgm:prSet phldrT="[Текст]" phldr="1"/>
      <dgm:spPr/>
      <dgm:t>
        <a:bodyPr/>
        <a:lstStyle/>
        <a:p>
          <a:endParaRPr lang="ru-RU" dirty="0"/>
        </a:p>
      </dgm:t>
    </dgm:pt>
    <dgm:pt modelId="{2892D200-474F-4715-9B52-6F1CFF704632}" type="parTrans" cxnId="{8F0F1888-7211-446E-B111-8CFA91F40795}">
      <dgm:prSet/>
      <dgm:spPr/>
      <dgm:t>
        <a:bodyPr/>
        <a:lstStyle/>
        <a:p>
          <a:endParaRPr lang="ru-RU"/>
        </a:p>
      </dgm:t>
    </dgm:pt>
    <dgm:pt modelId="{769EB50C-A579-478B-9BC7-B2BCD8294079}" type="sibTrans" cxnId="{8F0F1888-7211-446E-B111-8CFA91F40795}">
      <dgm:prSet/>
      <dgm:spPr/>
      <dgm:t>
        <a:bodyPr/>
        <a:lstStyle/>
        <a:p>
          <a:endParaRPr lang="ru-RU"/>
        </a:p>
      </dgm:t>
    </dgm:pt>
    <dgm:pt modelId="{3F229921-480C-47D4-9DE7-7EBD281DC480}">
      <dgm:prSet phldrT="[Текст]" phldr="1"/>
      <dgm:spPr/>
      <dgm:t>
        <a:bodyPr/>
        <a:lstStyle/>
        <a:p>
          <a:endParaRPr lang="ru-RU" dirty="0"/>
        </a:p>
      </dgm:t>
    </dgm:pt>
    <dgm:pt modelId="{B709817A-B4EB-4D38-86C2-CCA415F87D3E}" type="parTrans" cxnId="{27674A97-60C8-460A-9F52-0C86749A2068}">
      <dgm:prSet/>
      <dgm:spPr/>
      <dgm:t>
        <a:bodyPr/>
        <a:lstStyle/>
        <a:p>
          <a:endParaRPr lang="ru-RU"/>
        </a:p>
      </dgm:t>
    </dgm:pt>
    <dgm:pt modelId="{7BD9740B-665B-4B1A-8D13-C407B60DE477}" type="sibTrans" cxnId="{27674A97-60C8-460A-9F52-0C86749A2068}">
      <dgm:prSet/>
      <dgm:spPr/>
      <dgm:t>
        <a:bodyPr/>
        <a:lstStyle/>
        <a:p>
          <a:endParaRPr lang="ru-RU"/>
        </a:p>
      </dgm:t>
    </dgm:pt>
    <dgm:pt modelId="{9419625B-AB60-48B8-9440-9C1209E7BD8F}">
      <dgm:prSet phldrT="[Текст]" phldr="1"/>
      <dgm:spPr/>
      <dgm:t>
        <a:bodyPr/>
        <a:lstStyle/>
        <a:p>
          <a:endParaRPr lang="ru-RU" dirty="0"/>
        </a:p>
      </dgm:t>
    </dgm:pt>
    <dgm:pt modelId="{0AA77138-072B-4590-B8FE-76CBBA424121}" type="parTrans" cxnId="{476A32A3-AEB8-4B3C-9D52-9B07D63050FD}">
      <dgm:prSet/>
      <dgm:spPr/>
      <dgm:t>
        <a:bodyPr/>
        <a:lstStyle/>
        <a:p>
          <a:endParaRPr lang="ru-RU"/>
        </a:p>
      </dgm:t>
    </dgm:pt>
    <dgm:pt modelId="{5EF5507F-5543-457B-BEED-9EBFAB4460AA}" type="sibTrans" cxnId="{476A32A3-AEB8-4B3C-9D52-9B07D63050FD}">
      <dgm:prSet/>
      <dgm:spPr/>
      <dgm:t>
        <a:bodyPr/>
        <a:lstStyle/>
        <a:p>
          <a:endParaRPr lang="ru-RU"/>
        </a:p>
      </dgm:t>
    </dgm:pt>
    <dgm:pt modelId="{E4508E41-554D-423C-992F-D806160C00B3}">
      <dgm:prSet phldrT="[Текст]" phldr="1"/>
      <dgm:spPr/>
      <dgm:t>
        <a:bodyPr/>
        <a:lstStyle/>
        <a:p>
          <a:endParaRPr lang="ru-RU" dirty="0"/>
        </a:p>
      </dgm:t>
    </dgm:pt>
    <dgm:pt modelId="{614FC713-242E-4BA0-8B10-5B873B5A5BCE}" type="parTrans" cxnId="{3876CF95-58B9-42A3-8D98-7BF6EBDD7DA5}">
      <dgm:prSet/>
      <dgm:spPr/>
      <dgm:t>
        <a:bodyPr/>
        <a:lstStyle/>
        <a:p>
          <a:endParaRPr lang="ru-RU"/>
        </a:p>
      </dgm:t>
    </dgm:pt>
    <dgm:pt modelId="{F8D6BB41-B6A2-4E4B-997C-C3D75D3CB6ED}" type="sibTrans" cxnId="{3876CF95-58B9-42A3-8D98-7BF6EBDD7DA5}">
      <dgm:prSet/>
      <dgm:spPr/>
      <dgm:t>
        <a:bodyPr/>
        <a:lstStyle/>
        <a:p>
          <a:endParaRPr lang="ru-RU"/>
        </a:p>
      </dgm:t>
    </dgm:pt>
    <dgm:pt modelId="{0B5E496D-2D38-488E-82CA-3EBEFCE07515}">
      <dgm:prSet phldrT="[Текст]" phldr="1"/>
      <dgm:spPr/>
      <dgm:t>
        <a:bodyPr/>
        <a:lstStyle/>
        <a:p>
          <a:endParaRPr lang="ru-RU" dirty="0"/>
        </a:p>
      </dgm:t>
    </dgm:pt>
    <dgm:pt modelId="{F80A5449-2F6D-48DB-83CE-4F4A3AEC07E4}" type="parTrans" cxnId="{9EE31663-3047-47B4-B7AE-5E3CCC2D0C2B}">
      <dgm:prSet/>
      <dgm:spPr/>
      <dgm:t>
        <a:bodyPr/>
        <a:lstStyle/>
        <a:p>
          <a:endParaRPr lang="ru-RU"/>
        </a:p>
      </dgm:t>
    </dgm:pt>
    <dgm:pt modelId="{EE1F9305-33C4-46EC-BE97-9E3CFDCD171D}" type="sibTrans" cxnId="{9EE31663-3047-47B4-B7AE-5E3CCC2D0C2B}">
      <dgm:prSet/>
      <dgm:spPr/>
      <dgm:t>
        <a:bodyPr/>
        <a:lstStyle/>
        <a:p>
          <a:endParaRPr lang="ru-RU"/>
        </a:p>
      </dgm:t>
    </dgm:pt>
    <dgm:pt modelId="{D9CBEE5F-005D-40C5-A55E-3F7EDB57EAC1}" type="pres">
      <dgm:prSet presAssocID="{C9AFFD0C-5913-4AC7-89B0-B6A0A4F1D60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AF1DE3-6004-460B-941B-8D112A778FE6}" type="pres">
      <dgm:prSet presAssocID="{2E6A0D7B-FC67-4BE2-955C-D6D659EFEE47}" presName="circle1" presStyleLbl="node1" presStyleIdx="0" presStyleCnt="3"/>
      <dgm:spPr/>
    </dgm:pt>
    <dgm:pt modelId="{841E9564-936F-41BB-AB48-E886286A72FB}" type="pres">
      <dgm:prSet presAssocID="{2E6A0D7B-FC67-4BE2-955C-D6D659EFEE47}" presName="space" presStyleCnt="0"/>
      <dgm:spPr/>
    </dgm:pt>
    <dgm:pt modelId="{30417E47-ACA6-4C9B-AC09-2DFF5E4F3367}" type="pres">
      <dgm:prSet presAssocID="{2E6A0D7B-FC67-4BE2-955C-D6D659EFEE47}" presName="rect1" presStyleLbl="alignAcc1" presStyleIdx="0" presStyleCnt="3"/>
      <dgm:spPr/>
      <dgm:t>
        <a:bodyPr/>
        <a:lstStyle/>
        <a:p>
          <a:endParaRPr lang="ru-RU"/>
        </a:p>
      </dgm:t>
    </dgm:pt>
    <dgm:pt modelId="{60BE7ECC-F930-4BB8-8758-D633979A20B9}" type="pres">
      <dgm:prSet presAssocID="{7EA45D2B-183E-426F-AEB9-C697AFCB1DB0}" presName="vertSpace2" presStyleLbl="node1" presStyleIdx="0" presStyleCnt="3"/>
      <dgm:spPr/>
    </dgm:pt>
    <dgm:pt modelId="{6E94CEBA-6FAC-4320-AC85-814162DBFAFD}" type="pres">
      <dgm:prSet presAssocID="{7EA45D2B-183E-426F-AEB9-C697AFCB1DB0}" presName="circle2" presStyleLbl="node1" presStyleIdx="1" presStyleCnt="3"/>
      <dgm:spPr/>
    </dgm:pt>
    <dgm:pt modelId="{5BCCC787-6C03-4290-A1DF-F2A1E0E57AE0}" type="pres">
      <dgm:prSet presAssocID="{7EA45D2B-183E-426F-AEB9-C697AFCB1DB0}" presName="rect2" presStyleLbl="alignAcc1" presStyleIdx="1" presStyleCnt="3"/>
      <dgm:spPr/>
      <dgm:t>
        <a:bodyPr/>
        <a:lstStyle/>
        <a:p>
          <a:endParaRPr lang="ru-RU"/>
        </a:p>
      </dgm:t>
    </dgm:pt>
    <dgm:pt modelId="{627DEF02-9540-43C3-870E-A0C8853311F6}" type="pres">
      <dgm:prSet presAssocID="{9419625B-AB60-48B8-9440-9C1209E7BD8F}" presName="vertSpace3" presStyleLbl="node1" presStyleIdx="1" presStyleCnt="3"/>
      <dgm:spPr/>
    </dgm:pt>
    <dgm:pt modelId="{7A4BDDCA-BC2B-4F33-9B50-AA11A8FC76CA}" type="pres">
      <dgm:prSet presAssocID="{9419625B-AB60-48B8-9440-9C1209E7BD8F}" presName="circle3" presStyleLbl="node1" presStyleIdx="2" presStyleCnt="3"/>
      <dgm:spPr/>
    </dgm:pt>
    <dgm:pt modelId="{8EA3B721-DEA4-47C8-9815-E6A563534D5C}" type="pres">
      <dgm:prSet presAssocID="{9419625B-AB60-48B8-9440-9C1209E7BD8F}" presName="rect3" presStyleLbl="alignAcc1" presStyleIdx="2" presStyleCnt="3"/>
      <dgm:spPr/>
      <dgm:t>
        <a:bodyPr/>
        <a:lstStyle/>
        <a:p>
          <a:endParaRPr lang="ru-RU"/>
        </a:p>
      </dgm:t>
    </dgm:pt>
    <dgm:pt modelId="{AD5DA873-8E38-41E7-B7D6-F1C22CC222E5}" type="pres">
      <dgm:prSet presAssocID="{2E6A0D7B-FC67-4BE2-955C-D6D659EFEE47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52BA8-AFD2-432A-BA35-571D699330B4}" type="pres">
      <dgm:prSet presAssocID="{2E6A0D7B-FC67-4BE2-955C-D6D659EFEE47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B9B9F-5DC7-4199-8607-28348EC55E01}" type="pres">
      <dgm:prSet presAssocID="{7EA45D2B-183E-426F-AEB9-C697AFCB1DB0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F9C49C-D789-4EBA-9776-DAE7659373D0}" type="pres">
      <dgm:prSet presAssocID="{7EA45D2B-183E-426F-AEB9-C697AFCB1DB0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451B1-DDE0-47E3-AC51-4A9BB3FAD5BA}" type="pres">
      <dgm:prSet presAssocID="{9419625B-AB60-48B8-9440-9C1209E7BD8F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14C53-86C4-474F-8A6B-BECAE89BE033}" type="pres">
      <dgm:prSet presAssocID="{9419625B-AB60-48B8-9440-9C1209E7BD8F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E31663-3047-47B4-B7AE-5E3CCC2D0C2B}" srcId="{9419625B-AB60-48B8-9440-9C1209E7BD8F}" destId="{0B5E496D-2D38-488E-82CA-3EBEFCE07515}" srcOrd="1" destOrd="0" parTransId="{F80A5449-2F6D-48DB-83CE-4F4A3AEC07E4}" sibTransId="{EE1F9305-33C4-46EC-BE97-9E3CFDCD171D}"/>
    <dgm:cxn modelId="{A6EFEFF8-97BF-4732-8959-0B4C658E4EDF}" srcId="{C9AFFD0C-5913-4AC7-89B0-B6A0A4F1D607}" destId="{7EA45D2B-183E-426F-AEB9-C697AFCB1DB0}" srcOrd="1" destOrd="0" parTransId="{942BBBF2-7E7F-458F-8BA1-E89D6D48495B}" sibTransId="{D45E1807-1A37-4D51-9285-110769C6B128}"/>
    <dgm:cxn modelId="{0DE5998B-A141-4C52-B39F-286069A07CCB}" srcId="{C9AFFD0C-5913-4AC7-89B0-B6A0A4F1D607}" destId="{2E6A0D7B-FC67-4BE2-955C-D6D659EFEE47}" srcOrd="0" destOrd="0" parTransId="{6A723285-8D35-4C81-AC59-7D19EC277283}" sibTransId="{C9F7614C-765E-4E57-8CDB-2EAE040592FD}"/>
    <dgm:cxn modelId="{0ECA40A7-5729-48C0-A2E5-882A8C39AA04}" srcId="{2E6A0D7B-FC67-4BE2-955C-D6D659EFEE47}" destId="{82C7DDCB-DAC2-4632-94AF-2682FA727306}" srcOrd="1" destOrd="0" parTransId="{E4465600-C2FF-40C3-9302-9C9088A2AEF2}" sibTransId="{A7C5ED39-B353-4FA3-8BFA-F55AC027A5CA}"/>
    <dgm:cxn modelId="{EC128393-C2A4-429D-BD6B-4F03AF58AF74}" type="presOf" srcId="{82C7DDCB-DAC2-4632-94AF-2682FA727306}" destId="{D7752BA8-AFD2-432A-BA35-571D699330B4}" srcOrd="0" destOrd="1" presId="urn:microsoft.com/office/officeart/2005/8/layout/target3"/>
    <dgm:cxn modelId="{476A32A3-AEB8-4B3C-9D52-9B07D63050FD}" srcId="{C9AFFD0C-5913-4AC7-89B0-B6A0A4F1D607}" destId="{9419625B-AB60-48B8-9440-9C1209E7BD8F}" srcOrd="2" destOrd="0" parTransId="{0AA77138-072B-4590-B8FE-76CBBA424121}" sibTransId="{5EF5507F-5543-457B-BEED-9EBFAB4460AA}"/>
    <dgm:cxn modelId="{B0E8A3AB-47A3-439D-A163-E0AAF0BCBD2B}" type="presOf" srcId="{EEF520B4-1D34-409E-9D37-CE82CC3587B1}" destId="{F7F9C49C-D789-4EBA-9776-DAE7659373D0}" srcOrd="0" destOrd="0" presId="urn:microsoft.com/office/officeart/2005/8/layout/target3"/>
    <dgm:cxn modelId="{27B222F0-1519-42A9-A981-CEDCAFACB863}" type="presOf" srcId="{2E6A0D7B-FC67-4BE2-955C-D6D659EFEE47}" destId="{AD5DA873-8E38-41E7-B7D6-F1C22CC222E5}" srcOrd="1" destOrd="0" presId="urn:microsoft.com/office/officeart/2005/8/layout/target3"/>
    <dgm:cxn modelId="{27674A97-60C8-460A-9F52-0C86749A2068}" srcId="{7EA45D2B-183E-426F-AEB9-C697AFCB1DB0}" destId="{3F229921-480C-47D4-9DE7-7EBD281DC480}" srcOrd="1" destOrd="0" parTransId="{B709817A-B4EB-4D38-86C2-CCA415F87D3E}" sibTransId="{7BD9740B-665B-4B1A-8D13-C407B60DE477}"/>
    <dgm:cxn modelId="{3876CF95-58B9-42A3-8D98-7BF6EBDD7DA5}" srcId="{9419625B-AB60-48B8-9440-9C1209E7BD8F}" destId="{E4508E41-554D-423C-992F-D806160C00B3}" srcOrd="0" destOrd="0" parTransId="{614FC713-242E-4BA0-8B10-5B873B5A5BCE}" sibTransId="{F8D6BB41-B6A2-4E4B-997C-C3D75D3CB6ED}"/>
    <dgm:cxn modelId="{F762AEE6-E31C-4A62-A162-A2E913A46198}" type="presOf" srcId="{7EA45D2B-183E-426F-AEB9-C697AFCB1DB0}" destId="{19AB9B9F-5DC7-4199-8607-28348EC55E01}" srcOrd="1" destOrd="0" presId="urn:microsoft.com/office/officeart/2005/8/layout/target3"/>
    <dgm:cxn modelId="{2A8B4496-2BEE-4B0E-92D3-12D05D7A3B0B}" type="presOf" srcId="{3F229921-480C-47D4-9DE7-7EBD281DC480}" destId="{F7F9C49C-D789-4EBA-9776-DAE7659373D0}" srcOrd="0" destOrd="1" presId="urn:microsoft.com/office/officeart/2005/8/layout/target3"/>
    <dgm:cxn modelId="{AFB82A00-F116-4210-89F6-EBC5DF3DB03E}" type="presOf" srcId="{0B5E496D-2D38-488E-82CA-3EBEFCE07515}" destId="{D0B14C53-86C4-474F-8A6B-BECAE89BE033}" srcOrd="0" destOrd="1" presId="urn:microsoft.com/office/officeart/2005/8/layout/target3"/>
    <dgm:cxn modelId="{02AAFED8-A70D-43D9-869E-926A1A46A09C}" type="presOf" srcId="{9419625B-AB60-48B8-9440-9C1209E7BD8F}" destId="{8EA3B721-DEA4-47C8-9815-E6A563534D5C}" srcOrd="0" destOrd="0" presId="urn:microsoft.com/office/officeart/2005/8/layout/target3"/>
    <dgm:cxn modelId="{EFB3FC08-C67F-457F-8904-BB399A3F4E7C}" type="presOf" srcId="{C9AFFD0C-5913-4AC7-89B0-B6A0A4F1D607}" destId="{D9CBEE5F-005D-40C5-A55E-3F7EDB57EAC1}" srcOrd="0" destOrd="0" presId="urn:microsoft.com/office/officeart/2005/8/layout/target3"/>
    <dgm:cxn modelId="{E23E3163-D92D-418D-87D6-520E27CFBEC0}" type="presOf" srcId="{E4508E41-554D-423C-992F-D806160C00B3}" destId="{D0B14C53-86C4-474F-8A6B-BECAE89BE033}" srcOrd="0" destOrd="0" presId="urn:microsoft.com/office/officeart/2005/8/layout/target3"/>
    <dgm:cxn modelId="{8F0F1888-7211-446E-B111-8CFA91F40795}" srcId="{7EA45D2B-183E-426F-AEB9-C697AFCB1DB0}" destId="{EEF520B4-1D34-409E-9D37-CE82CC3587B1}" srcOrd="0" destOrd="0" parTransId="{2892D200-474F-4715-9B52-6F1CFF704632}" sibTransId="{769EB50C-A579-478B-9BC7-B2BCD8294079}"/>
    <dgm:cxn modelId="{9A8E525B-6218-41F2-BA7B-828F845208BC}" type="presOf" srcId="{7EA45D2B-183E-426F-AEB9-C697AFCB1DB0}" destId="{5BCCC787-6C03-4290-A1DF-F2A1E0E57AE0}" srcOrd="0" destOrd="0" presId="urn:microsoft.com/office/officeart/2005/8/layout/target3"/>
    <dgm:cxn modelId="{04C64E7A-DE3C-4945-8A4C-894E63B51720}" type="presOf" srcId="{9419625B-AB60-48B8-9440-9C1209E7BD8F}" destId="{A21451B1-DDE0-47E3-AC51-4A9BB3FAD5BA}" srcOrd="1" destOrd="0" presId="urn:microsoft.com/office/officeart/2005/8/layout/target3"/>
    <dgm:cxn modelId="{92038251-F782-4E36-ACC6-37BC4BEA0626}" type="presOf" srcId="{2E6A0D7B-FC67-4BE2-955C-D6D659EFEE47}" destId="{30417E47-ACA6-4C9B-AC09-2DFF5E4F3367}" srcOrd="0" destOrd="0" presId="urn:microsoft.com/office/officeart/2005/8/layout/target3"/>
    <dgm:cxn modelId="{C3B2E2E0-49CE-4FB4-9F9B-26BE87E204A3}" type="presOf" srcId="{EFF4A446-BDE6-4C56-97F7-AD37E8C8D41D}" destId="{D7752BA8-AFD2-432A-BA35-571D699330B4}" srcOrd="0" destOrd="0" presId="urn:microsoft.com/office/officeart/2005/8/layout/target3"/>
    <dgm:cxn modelId="{85BAE3AB-677C-4EE9-969F-35689124FC4A}" srcId="{2E6A0D7B-FC67-4BE2-955C-D6D659EFEE47}" destId="{EFF4A446-BDE6-4C56-97F7-AD37E8C8D41D}" srcOrd="0" destOrd="0" parTransId="{3C260F46-87F1-4A97-9AFB-EDF46696D17D}" sibTransId="{3BB38545-18BD-49DE-AFE7-035C4632CDDE}"/>
    <dgm:cxn modelId="{981B07C9-F20E-4364-B13B-81EB4C4397F7}" type="presParOf" srcId="{D9CBEE5F-005D-40C5-A55E-3F7EDB57EAC1}" destId="{DBAF1DE3-6004-460B-941B-8D112A778FE6}" srcOrd="0" destOrd="0" presId="urn:microsoft.com/office/officeart/2005/8/layout/target3"/>
    <dgm:cxn modelId="{57DB425F-8E32-4882-BAF5-AEA2F9FA96D2}" type="presParOf" srcId="{D9CBEE5F-005D-40C5-A55E-3F7EDB57EAC1}" destId="{841E9564-936F-41BB-AB48-E886286A72FB}" srcOrd="1" destOrd="0" presId="urn:microsoft.com/office/officeart/2005/8/layout/target3"/>
    <dgm:cxn modelId="{9A0758CD-F8D5-4493-9089-6FA0C7BD065B}" type="presParOf" srcId="{D9CBEE5F-005D-40C5-A55E-3F7EDB57EAC1}" destId="{30417E47-ACA6-4C9B-AC09-2DFF5E4F3367}" srcOrd="2" destOrd="0" presId="urn:microsoft.com/office/officeart/2005/8/layout/target3"/>
    <dgm:cxn modelId="{CC62C205-64BD-4971-85FB-E938D317FC92}" type="presParOf" srcId="{D9CBEE5F-005D-40C5-A55E-3F7EDB57EAC1}" destId="{60BE7ECC-F930-4BB8-8758-D633979A20B9}" srcOrd="3" destOrd="0" presId="urn:microsoft.com/office/officeart/2005/8/layout/target3"/>
    <dgm:cxn modelId="{25D388F1-F330-47B7-8B21-FD1B8C41A553}" type="presParOf" srcId="{D9CBEE5F-005D-40C5-A55E-3F7EDB57EAC1}" destId="{6E94CEBA-6FAC-4320-AC85-814162DBFAFD}" srcOrd="4" destOrd="0" presId="urn:microsoft.com/office/officeart/2005/8/layout/target3"/>
    <dgm:cxn modelId="{4B39543D-F96F-47B8-B70B-FF187BA87B61}" type="presParOf" srcId="{D9CBEE5F-005D-40C5-A55E-3F7EDB57EAC1}" destId="{5BCCC787-6C03-4290-A1DF-F2A1E0E57AE0}" srcOrd="5" destOrd="0" presId="urn:microsoft.com/office/officeart/2005/8/layout/target3"/>
    <dgm:cxn modelId="{6535D524-14E0-4ACB-9D4C-A68633629510}" type="presParOf" srcId="{D9CBEE5F-005D-40C5-A55E-3F7EDB57EAC1}" destId="{627DEF02-9540-43C3-870E-A0C8853311F6}" srcOrd="6" destOrd="0" presId="urn:microsoft.com/office/officeart/2005/8/layout/target3"/>
    <dgm:cxn modelId="{B07F1B0D-5298-4028-8DB6-03B12B52A73D}" type="presParOf" srcId="{D9CBEE5F-005D-40C5-A55E-3F7EDB57EAC1}" destId="{7A4BDDCA-BC2B-4F33-9B50-AA11A8FC76CA}" srcOrd="7" destOrd="0" presId="urn:microsoft.com/office/officeart/2005/8/layout/target3"/>
    <dgm:cxn modelId="{B095A7EA-9055-4A6E-8915-FE5C8B5BBA8B}" type="presParOf" srcId="{D9CBEE5F-005D-40C5-A55E-3F7EDB57EAC1}" destId="{8EA3B721-DEA4-47C8-9815-E6A563534D5C}" srcOrd="8" destOrd="0" presId="urn:microsoft.com/office/officeart/2005/8/layout/target3"/>
    <dgm:cxn modelId="{17099574-3632-42A9-BB17-05107B7CDFFA}" type="presParOf" srcId="{D9CBEE5F-005D-40C5-A55E-3F7EDB57EAC1}" destId="{AD5DA873-8E38-41E7-B7D6-F1C22CC222E5}" srcOrd="9" destOrd="0" presId="urn:microsoft.com/office/officeart/2005/8/layout/target3"/>
    <dgm:cxn modelId="{FF9A7BEA-E59A-4767-BFC4-271AE47C83BC}" type="presParOf" srcId="{D9CBEE5F-005D-40C5-A55E-3F7EDB57EAC1}" destId="{D7752BA8-AFD2-432A-BA35-571D699330B4}" srcOrd="10" destOrd="0" presId="urn:microsoft.com/office/officeart/2005/8/layout/target3"/>
    <dgm:cxn modelId="{4DEDC55C-9E0C-4947-A064-7B30F72DD8F9}" type="presParOf" srcId="{D9CBEE5F-005D-40C5-A55E-3F7EDB57EAC1}" destId="{19AB9B9F-5DC7-4199-8607-28348EC55E01}" srcOrd="11" destOrd="0" presId="urn:microsoft.com/office/officeart/2005/8/layout/target3"/>
    <dgm:cxn modelId="{44290902-0565-4B01-A3DC-306210EC9D8C}" type="presParOf" srcId="{D9CBEE5F-005D-40C5-A55E-3F7EDB57EAC1}" destId="{F7F9C49C-D789-4EBA-9776-DAE7659373D0}" srcOrd="12" destOrd="0" presId="urn:microsoft.com/office/officeart/2005/8/layout/target3"/>
    <dgm:cxn modelId="{7D43DCFF-9C86-4AE1-994A-19A79C78E487}" type="presParOf" srcId="{D9CBEE5F-005D-40C5-A55E-3F7EDB57EAC1}" destId="{A21451B1-DDE0-47E3-AC51-4A9BB3FAD5BA}" srcOrd="13" destOrd="0" presId="urn:microsoft.com/office/officeart/2005/8/layout/target3"/>
    <dgm:cxn modelId="{DE832661-2888-465D-B359-8EDB9A98D4D8}" type="presParOf" srcId="{D9CBEE5F-005D-40C5-A55E-3F7EDB57EAC1}" destId="{D0B14C53-86C4-474F-8A6B-BECAE89BE033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C2E48F-1CF0-4CC1-8CB8-51C26F4B0D42}" type="presOf" srcId="{C69E2D54-364D-4B21-A6F4-1A49EF943123}" destId="{7757809F-A4F2-42E3-9CA2-7DD270E143CD}" srcOrd="0" destOrd="0" presId="urn:microsoft.com/office/officeart/2005/8/layout/vList2"/>
    <dgm:cxn modelId="{17F1A89A-E919-4A50-8897-AEA977C5E602}" type="presOf" srcId="{78747A76-B6C2-42C3-8A7A-54BB03ABAE5E}" destId="{DF0B7309-9D5A-49CA-91AE-0DA45EA9CA5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7E50D7CA-8DAE-4B24-B538-7076ED6056E2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7E1A63D-D317-423B-BE9A-8B1B42B2254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1ED042-9046-497B-A62F-BA584D6D8361}">
      <dgm:prSet phldrT="[Текст]"/>
      <dgm:spPr/>
      <dgm:t>
        <a:bodyPr/>
        <a:lstStyle/>
        <a:p>
          <a:r>
            <a:rPr lang="uk-UA" dirty="0" smtClean="0">
              <a:solidFill>
                <a:srgbClr val="FF0000"/>
              </a:solidFill>
            </a:rPr>
            <a:t>МАСИВ</a:t>
          </a:r>
          <a:endParaRPr lang="ru-RU" dirty="0">
            <a:solidFill>
              <a:srgbClr val="FF0000"/>
            </a:solidFill>
          </a:endParaRPr>
        </a:p>
      </dgm:t>
    </dgm:pt>
    <dgm:pt modelId="{AD21E01F-A7FA-4CCF-ADBE-77D75EDC056F}" type="parTrans" cxnId="{B8DDAEFB-101A-4C34-9B02-B280D2F38298}">
      <dgm:prSet/>
      <dgm:spPr/>
      <dgm:t>
        <a:bodyPr/>
        <a:lstStyle/>
        <a:p>
          <a:endParaRPr lang="ru-RU"/>
        </a:p>
      </dgm:t>
    </dgm:pt>
    <dgm:pt modelId="{7A6F3D6E-CD4F-449B-934E-A16182410B44}" type="sibTrans" cxnId="{B8DDAEFB-101A-4C34-9B02-B280D2F38298}">
      <dgm:prSet/>
      <dgm:spPr/>
      <dgm:t>
        <a:bodyPr/>
        <a:lstStyle/>
        <a:p>
          <a:endParaRPr lang="ru-RU"/>
        </a:p>
      </dgm:t>
    </dgm:pt>
    <dgm:pt modelId="{BAB96150-4539-4C12-8C4D-8B4695FF4703}">
      <dgm:prSet phldrT="[Текст]" custT="1"/>
      <dgm:spPr/>
      <dgm:t>
        <a:bodyPr/>
        <a:lstStyle/>
        <a:p>
          <a:pPr algn="l"/>
          <a:r>
            <a:rPr lang="uk-UA" sz="2600" dirty="0" smtClean="0">
              <a:solidFill>
                <a:srgbClr val="FF0000"/>
              </a:solidFill>
            </a:rPr>
            <a:t>-</a:t>
          </a:r>
          <a:r>
            <a:rPr lang="uk-UA" sz="2600" dirty="0" smtClean="0"/>
            <a:t> </a:t>
          </a:r>
          <a:r>
            <a:rPr lang="uk-UA" sz="3200" dirty="0" smtClean="0"/>
            <a:t>це сукупність елементів  одного     типу;</a:t>
          </a:r>
          <a:endParaRPr lang="ru-RU" sz="3200" dirty="0"/>
        </a:p>
      </dgm:t>
    </dgm:pt>
    <dgm:pt modelId="{90C2BA41-32BA-40A6-9105-27E939024810}" type="parTrans" cxnId="{9A7DA03E-A4D4-4549-A023-B5A8C81519AA}">
      <dgm:prSet/>
      <dgm:spPr/>
      <dgm:t>
        <a:bodyPr/>
        <a:lstStyle/>
        <a:p>
          <a:endParaRPr lang="ru-RU"/>
        </a:p>
      </dgm:t>
    </dgm:pt>
    <dgm:pt modelId="{DDD158B1-2689-4FA2-AD8A-7C3F96F14E76}" type="sibTrans" cxnId="{9A7DA03E-A4D4-4549-A023-B5A8C81519AA}">
      <dgm:prSet/>
      <dgm:spPr/>
      <dgm:t>
        <a:bodyPr/>
        <a:lstStyle/>
        <a:p>
          <a:endParaRPr lang="ru-RU"/>
        </a:p>
      </dgm:t>
    </dgm:pt>
    <dgm:pt modelId="{607F5A7E-F477-4153-A7D3-5952745DC4C2}">
      <dgm:prSet phldrT="[Текст]" custT="1"/>
      <dgm:spPr/>
      <dgm:t>
        <a:bodyPr/>
        <a:lstStyle/>
        <a:p>
          <a:pPr algn="l"/>
          <a:r>
            <a:rPr lang="uk-UA" sz="2600" dirty="0" smtClean="0">
              <a:solidFill>
                <a:srgbClr val="FF0000"/>
              </a:solidFill>
            </a:rPr>
            <a:t>-</a:t>
          </a:r>
          <a:r>
            <a:rPr lang="uk-UA" sz="2600" dirty="0" smtClean="0"/>
            <a:t> </a:t>
          </a:r>
          <a:r>
            <a:rPr lang="uk-UA" sz="3200" dirty="0" smtClean="0"/>
            <a:t>це структурований тип даних;</a:t>
          </a:r>
          <a:endParaRPr lang="ru-RU" sz="3200" dirty="0"/>
        </a:p>
      </dgm:t>
    </dgm:pt>
    <dgm:pt modelId="{76FBFDE3-4D05-4FE6-AD57-0B0508C98466}" type="parTrans" cxnId="{DF91C92C-0CA5-4149-A71E-5C79AB260E86}">
      <dgm:prSet/>
      <dgm:spPr/>
      <dgm:t>
        <a:bodyPr/>
        <a:lstStyle/>
        <a:p>
          <a:endParaRPr lang="ru-RU"/>
        </a:p>
      </dgm:t>
    </dgm:pt>
    <dgm:pt modelId="{8866E24C-8258-4509-9D54-B4CBD03D1895}" type="sibTrans" cxnId="{DF91C92C-0CA5-4149-A71E-5C79AB260E86}">
      <dgm:prSet/>
      <dgm:spPr/>
      <dgm:t>
        <a:bodyPr/>
        <a:lstStyle/>
        <a:p>
          <a:endParaRPr lang="ru-RU"/>
        </a:p>
      </dgm:t>
    </dgm:pt>
    <dgm:pt modelId="{DD0003C7-B202-432A-A3E6-70C8A4752164}">
      <dgm:prSet phldrT="[Текст]" custT="1"/>
      <dgm:spPr/>
      <dgm:t>
        <a:bodyPr/>
        <a:lstStyle/>
        <a:p>
          <a:r>
            <a:rPr lang="uk-UA" sz="2600" dirty="0" smtClean="0">
              <a:solidFill>
                <a:srgbClr val="FF0000"/>
              </a:solidFill>
            </a:rPr>
            <a:t>-</a:t>
          </a:r>
          <a:r>
            <a:rPr lang="uk-UA" sz="2600" dirty="0" smtClean="0"/>
            <a:t> </a:t>
          </a:r>
          <a:r>
            <a:rPr lang="uk-UA" sz="3200" dirty="0" smtClean="0"/>
            <a:t>доступ </a:t>
          </a:r>
          <a:r>
            <a:rPr lang="uk-UA" sz="3200" dirty="0" smtClean="0"/>
            <a:t>до елементів здійснюється </a:t>
          </a:r>
          <a:r>
            <a:rPr lang="uk-UA" sz="3200" dirty="0" smtClean="0"/>
            <a:t>за</a:t>
          </a:r>
          <a:r>
            <a:rPr lang="en-US" sz="3200" dirty="0" smtClean="0"/>
            <a:t> </a:t>
          </a:r>
          <a:r>
            <a:rPr lang="uk-UA" sz="3200" dirty="0" err="1" smtClean="0"/>
            <a:t>ім</a:t>
          </a:r>
          <a:r>
            <a:rPr lang="en-US" sz="3200" dirty="0" smtClean="0"/>
            <a:t>`</a:t>
          </a:r>
          <a:r>
            <a:rPr lang="uk-UA" sz="3200" smtClean="0"/>
            <a:t>ям </a:t>
          </a:r>
          <a:r>
            <a:rPr lang="uk-UA" sz="3200" dirty="0" smtClean="0"/>
            <a:t>масиву та індексом елемента</a:t>
          </a:r>
          <a:endParaRPr lang="ru-RU" sz="3200" dirty="0"/>
        </a:p>
      </dgm:t>
    </dgm:pt>
    <dgm:pt modelId="{4AF13885-F9F1-4241-9846-6EF82676E472}" type="parTrans" cxnId="{AF66B904-7033-4E5A-8C3E-C359DCA997BD}">
      <dgm:prSet/>
      <dgm:spPr/>
      <dgm:t>
        <a:bodyPr/>
        <a:lstStyle/>
        <a:p>
          <a:endParaRPr lang="ru-RU"/>
        </a:p>
      </dgm:t>
    </dgm:pt>
    <dgm:pt modelId="{FD850BAF-6978-449F-B4D9-93632751B93D}" type="sibTrans" cxnId="{AF66B904-7033-4E5A-8C3E-C359DCA997BD}">
      <dgm:prSet/>
      <dgm:spPr/>
      <dgm:t>
        <a:bodyPr/>
        <a:lstStyle/>
        <a:p>
          <a:endParaRPr lang="ru-RU"/>
        </a:p>
      </dgm:t>
    </dgm:pt>
    <dgm:pt modelId="{D83E85BC-C9B5-47B6-A1C5-BAFC4F08377E}" type="pres">
      <dgm:prSet presAssocID="{87E1A63D-D317-423B-BE9A-8B1B42B2254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74A5C6C-5EF4-4300-A07E-7EE5FD2E2599}" type="pres">
      <dgm:prSet presAssocID="{B21ED042-9046-497B-A62F-BA584D6D8361}" presName="thickLine" presStyleLbl="alignNode1" presStyleIdx="0" presStyleCnt="1"/>
      <dgm:spPr/>
    </dgm:pt>
    <dgm:pt modelId="{519FC21F-05F9-4F20-B93A-C329E417635D}" type="pres">
      <dgm:prSet presAssocID="{B21ED042-9046-497B-A62F-BA584D6D8361}" presName="horz1" presStyleCnt="0"/>
      <dgm:spPr/>
    </dgm:pt>
    <dgm:pt modelId="{345142E8-CCB6-460B-922F-07C8009711E9}" type="pres">
      <dgm:prSet presAssocID="{B21ED042-9046-497B-A62F-BA584D6D8361}" presName="tx1" presStyleLbl="revTx" presStyleIdx="0" presStyleCnt="4"/>
      <dgm:spPr/>
      <dgm:t>
        <a:bodyPr/>
        <a:lstStyle/>
        <a:p>
          <a:endParaRPr lang="ru-RU"/>
        </a:p>
      </dgm:t>
    </dgm:pt>
    <dgm:pt modelId="{80A5FC1A-00A1-4DA5-96B9-9DE16E7BA438}" type="pres">
      <dgm:prSet presAssocID="{B21ED042-9046-497B-A62F-BA584D6D8361}" presName="vert1" presStyleCnt="0"/>
      <dgm:spPr/>
    </dgm:pt>
    <dgm:pt modelId="{539478C7-4979-4871-A77D-18BC69CB19F9}" type="pres">
      <dgm:prSet presAssocID="{BAB96150-4539-4C12-8C4D-8B4695FF4703}" presName="vertSpace2a" presStyleCnt="0"/>
      <dgm:spPr/>
    </dgm:pt>
    <dgm:pt modelId="{B8611970-1364-4111-B516-23A00FDD637A}" type="pres">
      <dgm:prSet presAssocID="{BAB96150-4539-4C12-8C4D-8B4695FF4703}" presName="horz2" presStyleCnt="0"/>
      <dgm:spPr/>
    </dgm:pt>
    <dgm:pt modelId="{FA510317-B3D0-4DF9-B579-046058C5DEFD}" type="pres">
      <dgm:prSet presAssocID="{BAB96150-4539-4C12-8C4D-8B4695FF4703}" presName="horzSpace2" presStyleCnt="0"/>
      <dgm:spPr/>
    </dgm:pt>
    <dgm:pt modelId="{DD1A729C-9FE7-468D-9A3C-D3CDCC0C5860}" type="pres">
      <dgm:prSet presAssocID="{BAB96150-4539-4C12-8C4D-8B4695FF4703}" presName="tx2" presStyleLbl="revTx" presStyleIdx="1" presStyleCnt="4"/>
      <dgm:spPr/>
      <dgm:t>
        <a:bodyPr/>
        <a:lstStyle/>
        <a:p>
          <a:endParaRPr lang="ru-RU"/>
        </a:p>
      </dgm:t>
    </dgm:pt>
    <dgm:pt modelId="{303694EC-DA72-4726-A1D3-F60BDD2CF452}" type="pres">
      <dgm:prSet presAssocID="{BAB96150-4539-4C12-8C4D-8B4695FF4703}" presName="vert2" presStyleCnt="0"/>
      <dgm:spPr/>
    </dgm:pt>
    <dgm:pt modelId="{ED6E70E7-90FD-4D67-BCAD-B17D494BE6BB}" type="pres">
      <dgm:prSet presAssocID="{BAB96150-4539-4C12-8C4D-8B4695FF4703}" presName="thinLine2b" presStyleLbl="callout" presStyleIdx="0" presStyleCnt="3"/>
      <dgm:spPr/>
    </dgm:pt>
    <dgm:pt modelId="{4C4C7F58-E13D-44C5-AB69-A520DD78551C}" type="pres">
      <dgm:prSet presAssocID="{BAB96150-4539-4C12-8C4D-8B4695FF4703}" presName="vertSpace2b" presStyleCnt="0"/>
      <dgm:spPr/>
    </dgm:pt>
    <dgm:pt modelId="{C722C226-5047-4AE0-8FC0-CA34DD1CB1EB}" type="pres">
      <dgm:prSet presAssocID="{607F5A7E-F477-4153-A7D3-5952745DC4C2}" presName="horz2" presStyleCnt="0"/>
      <dgm:spPr/>
    </dgm:pt>
    <dgm:pt modelId="{63A9645C-C359-478F-976C-C0AF929AFF9D}" type="pres">
      <dgm:prSet presAssocID="{607F5A7E-F477-4153-A7D3-5952745DC4C2}" presName="horzSpace2" presStyleCnt="0"/>
      <dgm:spPr/>
    </dgm:pt>
    <dgm:pt modelId="{16F804EF-3137-4155-B313-69C27A02ADFC}" type="pres">
      <dgm:prSet presAssocID="{607F5A7E-F477-4153-A7D3-5952745DC4C2}" presName="tx2" presStyleLbl="revTx" presStyleIdx="2" presStyleCnt="4" custLinFactNeighborX="337" custLinFactNeighborY="21839"/>
      <dgm:spPr/>
      <dgm:t>
        <a:bodyPr/>
        <a:lstStyle/>
        <a:p>
          <a:endParaRPr lang="ru-RU"/>
        </a:p>
      </dgm:t>
    </dgm:pt>
    <dgm:pt modelId="{CC582EDB-A28C-413A-9945-9488DDF11DA2}" type="pres">
      <dgm:prSet presAssocID="{607F5A7E-F477-4153-A7D3-5952745DC4C2}" presName="vert2" presStyleCnt="0"/>
      <dgm:spPr/>
    </dgm:pt>
    <dgm:pt modelId="{DEA1B2C3-0351-4728-94B9-FE22E7A9671B}" type="pres">
      <dgm:prSet presAssocID="{607F5A7E-F477-4153-A7D3-5952745DC4C2}" presName="thinLine2b" presStyleLbl="callout" presStyleIdx="1" presStyleCnt="3"/>
      <dgm:spPr/>
    </dgm:pt>
    <dgm:pt modelId="{58106CCD-8F08-48CB-9F8B-D2AFA3094467}" type="pres">
      <dgm:prSet presAssocID="{607F5A7E-F477-4153-A7D3-5952745DC4C2}" presName="vertSpace2b" presStyleCnt="0"/>
      <dgm:spPr/>
    </dgm:pt>
    <dgm:pt modelId="{F9030A8B-F71D-40B9-AE84-F8DD883D1ACA}" type="pres">
      <dgm:prSet presAssocID="{DD0003C7-B202-432A-A3E6-70C8A4752164}" presName="horz2" presStyleCnt="0"/>
      <dgm:spPr/>
    </dgm:pt>
    <dgm:pt modelId="{E6F4298D-B014-4BE2-B9A5-4336829D7D83}" type="pres">
      <dgm:prSet presAssocID="{DD0003C7-B202-432A-A3E6-70C8A4752164}" presName="horzSpace2" presStyleCnt="0"/>
      <dgm:spPr/>
    </dgm:pt>
    <dgm:pt modelId="{4963226A-3497-436F-8E85-D1B94DC3DEA7}" type="pres">
      <dgm:prSet presAssocID="{DD0003C7-B202-432A-A3E6-70C8A4752164}" presName="tx2" presStyleLbl="revTx" presStyleIdx="3" presStyleCnt="4" custScaleY="202900"/>
      <dgm:spPr/>
      <dgm:t>
        <a:bodyPr/>
        <a:lstStyle/>
        <a:p>
          <a:endParaRPr lang="ru-RU"/>
        </a:p>
      </dgm:t>
    </dgm:pt>
    <dgm:pt modelId="{0E76B6CE-BDF7-4CEC-8BD9-3F02CCF27C30}" type="pres">
      <dgm:prSet presAssocID="{DD0003C7-B202-432A-A3E6-70C8A4752164}" presName="vert2" presStyleCnt="0"/>
      <dgm:spPr/>
    </dgm:pt>
    <dgm:pt modelId="{509FDD0A-12AD-4981-A269-7180562A1B69}" type="pres">
      <dgm:prSet presAssocID="{DD0003C7-B202-432A-A3E6-70C8A4752164}" presName="thinLine2b" presStyleLbl="callout" presStyleIdx="2" presStyleCnt="3"/>
      <dgm:spPr/>
    </dgm:pt>
    <dgm:pt modelId="{9D8B4E54-CC25-4393-8F89-0F9E4A4A7632}" type="pres">
      <dgm:prSet presAssocID="{DD0003C7-B202-432A-A3E6-70C8A4752164}" presName="vertSpace2b" presStyleCnt="0"/>
      <dgm:spPr/>
    </dgm:pt>
  </dgm:ptLst>
  <dgm:cxnLst>
    <dgm:cxn modelId="{B8DDAEFB-101A-4C34-9B02-B280D2F38298}" srcId="{87E1A63D-D317-423B-BE9A-8B1B42B2254E}" destId="{B21ED042-9046-497B-A62F-BA584D6D8361}" srcOrd="0" destOrd="0" parTransId="{AD21E01F-A7FA-4CCF-ADBE-77D75EDC056F}" sibTransId="{7A6F3D6E-CD4F-449B-934E-A16182410B44}"/>
    <dgm:cxn modelId="{9C29F173-5A30-4F90-B94D-8579A8945CB9}" type="presOf" srcId="{DD0003C7-B202-432A-A3E6-70C8A4752164}" destId="{4963226A-3497-436F-8E85-D1B94DC3DEA7}" srcOrd="0" destOrd="0" presId="urn:microsoft.com/office/officeart/2008/layout/LinedList"/>
    <dgm:cxn modelId="{A7D67806-7833-45F7-B52C-54A829837359}" type="presOf" srcId="{BAB96150-4539-4C12-8C4D-8B4695FF4703}" destId="{DD1A729C-9FE7-468D-9A3C-D3CDCC0C5860}" srcOrd="0" destOrd="0" presId="urn:microsoft.com/office/officeart/2008/layout/LinedList"/>
    <dgm:cxn modelId="{AF66B904-7033-4E5A-8C3E-C359DCA997BD}" srcId="{B21ED042-9046-497B-A62F-BA584D6D8361}" destId="{DD0003C7-B202-432A-A3E6-70C8A4752164}" srcOrd="2" destOrd="0" parTransId="{4AF13885-F9F1-4241-9846-6EF82676E472}" sibTransId="{FD850BAF-6978-449F-B4D9-93632751B93D}"/>
    <dgm:cxn modelId="{88169297-5A08-4C56-B7DB-3D7B3CBFA868}" type="presOf" srcId="{87E1A63D-D317-423B-BE9A-8B1B42B2254E}" destId="{D83E85BC-C9B5-47B6-A1C5-BAFC4F08377E}" srcOrd="0" destOrd="0" presId="urn:microsoft.com/office/officeart/2008/layout/LinedList"/>
    <dgm:cxn modelId="{651A8909-2FF1-4B64-A8F4-B0287DAD257D}" type="presOf" srcId="{607F5A7E-F477-4153-A7D3-5952745DC4C2}" destId="{16F804EF-3137-4155-B313-69C27A02ADFC}" srcOrd="0" destOrd="0" presId="urn:microsoft.com/office/officeart/2008/layout/LinedList"/>
    <dgm:cxn modelId="{5C51ACDC-E474-433B-8352-2438481216DB}" type="presOf" srcId="{B21ED042-9046-497B-A62F-BA584D6D8361}" destId="{345142E8-CCB6-460B-922F-07C8009711E9}" srcOrd="0" destOrd="0" presId="urn:microsoft.com/office/officeart/2008/layout/LinedList"/>
    <dgm:cxn modelId="{DF91C92C-0CA5-4149-A71E-5C79AB260E86}" srcId="{B21ED042-9046-497B-A62F-BA584D6D8361}" destId="{607F5A7E-F477-4153-A7D3-5952745DC4C2}" srcOrd="1" destOrd="0" parTransId="{76FBFDE3-4D05-4FE6-AD57-0B0508C98466}" sibTransId="{8866E24C-8258-4509-9D54-B4CBD03D1895}"/>
    <dgm:cxn modelId="{9A7DA03E-A4D4-4549-A023-B5A8C81519AA}" srcId="{B21ED042-9046-497B-A62F-BA584D6D8361}" destId="{BAB96150-4539-4C12-8C4D-8B4695FF4703}" srcOrd="0" destOrd="0" parTransId="{90C2BA41-32BA-40A6-9105-27E939024810}" sibTransId="{DDD158B1-2689-4FA2-AD8A-7C3F96F14E76}"/>
    <dgm:cxn modelId="{131DF324-5EE8-40F7-B19D-811CAA74C486}" type="presParOf" srcId="{D83E85BC-C9B5-47B6-A1C5-BAFC4F08377E}" destId="{674A5C6C-5EF4-4300-A07E-7EE5FD2E2599}" srcOrd="0" destOrd="0" presId="urn:microsoft.com/office/officeart/2008/layout/LinedList"/>
    <dgm:cxn modelId="{DC8B2D48-4F78-40D7-9E4E-9A0487BE9D25}" type="presParOf" srcId="{D83E85BC-C9B5-47B6-A1C5-BAFC4F08377E}" destId="{519FC21F-05F9-4F20-B93A-C329E417635D}" srcOrd="1" destOrd="0" presId="urn:microsoft.com/office/officeart/2008/layout/LinedList"/>
    <dgm:cxn modelId="{4F63451A-D288-4098-8656-FB1F241E4C36}" type="presParOf" srcId="{519FC21F-05F9-4F20-B93A-C329E417635D}" destId="{345142E8-CCB6-460B-922F-07C8009711E9}" srcOrd="0" destOrd="0" presId="urn:microsoft.com/office/officeart/2008/layout/LinedList"/>
    <dgm:cxn modelId="{1BEEC532-F62C-47A3-B3CD-694D368B9B0B}" type="presParOf" srcId="{519FC21F-05F9-4F20-B93A-C329E417635D}" destId="{80A5FC1A-00A1-4DA5-96B9-9DE16E7BA438}" srcOrd="1" destOrd="0" presId="urn:microsoft.com/office/officeart/2008/layout/LinedList"/>
    <dgm:cxn modelId="{EE9C39FD-C31F-4649-AD1C-5594766F385F}" type="presParOf" srcId="{80A5FC1A-00A1-4DA5-96B9-9DE16E7BA438}" destId="{539478C7-4979-4871-A77D-18BC69CB19F9}" srcOrd="0" destOrd="0" presId="urn:microsoft.com/office/officeart/2008/layout/LinedList"/>
    <dgm:cxn modelId="{41011262-C8AA-40D8-A4B5-8A5F525C81F2}" type="presParOf" srcId="{80A5FC1A-00A1-4DA5-96B9-9DE16E7BA438}" destId="{B8611970-1364-4111-B516-23A00FDD637A}" srcOrd="1" destOrd="0" presId="urn:microsoft.com/office/officeart/2008/layout/LinedList"/>
    <dgm:cxn modelId="{16B34278-3D79-45FA-BE54-460315594FC2}" type="presParOf" srcId="{B8611970-1364-4111-B516-23A00FDD637A}" destId="{FA510317-B3D0-4DF9-B579-046058C5DEFD}" srcOrd="0" destOrd="0" presId="urn:microsoft.com/office/officeart/2008/layout/LinedList"/>
    <dgm:cxn modelId="{74C78FEB-D345-4BBA-8957-17880CB6CDD1}" type="presParOf" srcId="{B8611970-1364-4111-B516-23A00FDD637A}" destId="{DD1A729C-9FE7-468D-9A3C-D3CDCC0C5860}" srcOrd="1" destOrd="0" presId="urn:microsoft.com/office/officeart/2008/layout/LinedList"/>
    <dgm:cxn modelId="{32180230-EF1A-49E8-9E3B-30C5A24BCFD6}" type="presParOf" srcId="{B8611970-1364-4111-B516-23A00FDD637A}" destId="{303694EC-DA72-4726-A1D3-F60BDD2CF452}" srcOrd="2" destOrd="0" presId="urn:microsoft.com/office/officeart/2008/layout/LinedList"/>
    <dgm:cxn modelId="{A9354D85-82E4-477C-8A4F-4ED2CC027F5D}" type="presParOf" srcId="{80A5FC1A-00A1-4DA5-96B9-9DE16E7BA438}" destId="{ED6E70E7-90FD-4D67-BCAD-B17D494BE6BB}" srcOrd="2" destOrd="0" presId="urn:microsoft.com/office/officeart/2008/layout/LinedList"/>
    <dgm:cxn modelId="{E7389318-2685-42DE-89DE-0BDC63B08D40}" type="presParOf" srcId="{80A5FC1A-00A1-4DA5-96B9-9DE16E7BA438}" destId="{4C4C7F58-E13D-44C5-AB69-A520DD78551C}" srcOrd="3" destOrd="0" presId="urn:microsoft.com/office/officeart/2008/layout/LinedList"/>
    <dgm:cxn modelId="{E08A1175-C035-4A25-8DB7-FDB1D3E0307C}" type="presParOf" srcId="{80A5FC1A-00A1-4DA5-96B9-9DE16E7BA438}" destId="{C722C226-5047-4AE0-8FC0-CA34DD1CB1EB}" srcOrd="4" destOrd="0" presId="urn:microsoft.com/office/officeart/2008/layout/LinedList"/>
    <dgm:cxn modelId="{C82E19A1-4303-4210-A9F3-3E0981362F39}" type="presParOf" srcId="{C722C226-5047-4AE0-8FC0-CA34DD1CB1EB}" destId="{63A9645C-C359-478F-976C-C0AF929AFF9D}" srcOrd="0" destOrd="0" presId="urn:microsoft.com/office/officeart/2008/layout/LinedList"/>
    <dgm:cxn modelId="{CC1E9944-24D7-48FB-BB24-26695098E1BC}" type="presParOf" srcId="{C722C226-5047-4AE0-8FC0-CA34DD1CB1EB}" destId="{16F804EF-3137-4155-B313-69C27A02ADFC}" srcOrd="1" destOrd="0" presId="urn:microsoft.com/office/officeart/2008/layout/LinedList"/>
    <dgm:cxn modelId="{F7623D81-9323-46F6-9819-4B6633D7B969}" type="presParOf" srcId="{C722C226-5047-4AE0-8FC0-CA34DD1CB1EB}" destId="{CC582EDB-A28C-413A-9945-9488DDF11DA2}" srcOrd="2" destOrd="0" presId="urn:microsoft.com/office/officeart/2008/layout/LinedList"/>
    <dgm:cxn modelId="{BE33219B-B47A-446D-B26A-3EE9D7C85D0D}" type="presParOf" srcId="{80A5FC1A-00A1-4DA5-96B9-9DE16E7BA438}" destId="{DEA1B2C3-0351-4728-94B9-FE22E7A9671B}" srcOrd="5" destOrd="0" presId="urn:microsoft.com/office/officeart/2008/layout/LinedList"/>
    <dgm:cxn modelId="{AEDAE69A-D702-4557-901C-8215ABF4406F}" type="presParOf" srcId="{80A5FC1A-00A1-4DA5-96B9-9DE16E7BA438}" destId="{58106CCD-8F08-48CB-9F8B-D2AFA3094467}" srcOrd="6" destOrd="0" presId="urn:microsoft.com/office/officeart/2008/layout/LinedList"/>
    <dgm:cxn modelId="{0760A70D-13DF-47BF-B136-818365CCFBF6}" type="presParOf" srcId="{80A5FC1A-00A1-4DA5-96B9-9DE16E7BA438}" destId="{F9030A8B-F71D-40B9-AE84-F8DD883D1ACA}" srcOrd="7" destOrd="0" presId="urn:microsoft.com/office/officeart/2008/layout/LinedList"/>
    <dgm:cxn modelId="{663B7ABB-3614-4620-9A4C-2D0CEAC1FFB7}" type="presParOf" srcId="{F9030A8B-F71D-40B9-AE84-F8DD883D1ACA}" destId="{E6F4298D-B014-4BE2-B9A5-4336829D7D83}" srcOrd="0" destOrd="0" presId="urn:microsoft.com/office/officeart/2008/layout/LinedList"/>
    <dgm:cxn modelId="{F7021B42-97ED-41C7-A048-744561570745}" type="presParOf" srcId="{F9030A8B-F71D-40B9-AE84-F8DD883D1ACA}" destId="{4963226A-3497-436F-8E85-D1B94DC3DEA7}" srcOrd="1" destOrd="0" presId="urn:microsoft.com/office/officeart/2008/layout/LinedList"/>
    <dgm:cxn modelId="{F33A7CC2-D926-4F09-B3EC-51CFCACE144C}" type="presParOf" srcId="{F9030A8B-F71D-40B9-AE84-F8DD883D1ACA}" destId="{0E76B6CE-BDF7-4CEC-8BD9-3F02CCF27C30}" srcOrd="2" destOrd="0" presId="urn:microsoft.com/office/officeart/2008/layout/LinedList"/>
    <dgm:cxn modelId="{5FDB23D3-1AD1-4039-BBC8-06A89FE71DAB}" type="presParOf" srcId="{80A5FC1A-00A1-4DA5-96B9-9DE16E7BA438}" destId="{509FDD0A-12AD-4981-A269-7180562A1B69}" srcOrd="8" destOrd="0" presId="urn:microsoft.com/office/officeart/2008/layout/LinedList"/>
    <dgm:cxn modelId="{E0EDE15F-CCF4-45BD-8902-D8027CE2160F}" type="presParOf" srcId="{80A5FC1A-00A1-4DA5-96B9-9DE16E7BA438}" destId="{9D8B4E54-CC25-4393-8F89-0F9E4A4A7632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B912C0-4589-4CF4-8D58-250CA729798C}" type="presOf" srcId="{C69E2D54-364D-4B21-A6F4-1A49EF943123}" destId="{7757809F-A4F2-42E3-9CA2-7DD270E143C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EAAE0F78-BD71-401B-BFF2-61C0AF158B0E}" type="presOf" srcId="{78747A76-B6C2-42C3-8A7A-54BB03ABAE5E}" destId="{DF0B7309-9D5A-49CA-91AE-0DA45EA9CA5D}" srcOrd="0" destOrd="0" presId="urn:microsoft.com/office/officeart/2005/8/layout/vList2"/>
    <dgm:cxn modelId="{7DE9CCE4-40FA-4E17-A49D-99F224ACB04D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9A29AD4-9A3E-42C2-9A06-3EA3A4E326E8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0"/>
      <dgm:spPr/>
    </dgm:pt>
    <dgm:pt modelId="{873DF674-12E8-4CB7-9736-6E14938ABF05}">
      <dgm:prSet phldrT="[Текст]" phldr="1"/>
      <dgm:spPr/>
      <dgm:t>
        <a:bodyPr/>
        <a:lstStyle/>
        <a:p>
          <a:endParaRPr lang="ru-RU" dirty="0"/>
        </a:p>
      </dgm:t>
    </dgm:pt>
    <dgm:pt modelId="{5A926736-9165-4DBC-83C8-80D4E2A911BE}" type="parTrans" cxnId="{5386BF78-AFC2-458D-871F-7720DEAD99BE}">
      <dgm:prSet/>
      <dgm:spPr/>
      <dgm:t>
        <a:bodyPr/>
        <a:lstStyle/>
        <a:p>
          <a:endParaRPr lang="ru-RU"/>
        </a:p>
      </dgm:t>
    </dgm:pt>
    <dgm:pt modelId="{14CC9DE8-DDEA-484C-B57A-CF63B6A85C4C}" type="sibTrans" cxnId="{5386BF78-AFC2-458D-871F-7720DEAD99BE}">
      <dgm:prSet/>
      <dgm:spPr/>
      <dgm:t>
        <a:bodyPr/>
        <a:lstStyle/>
        <a:p>
          <a:endParaRPr lang="ru-RU"/>
        </a:p>
      </dgm:t>
    </dgm:pt>
    <dgm:pt modelId="{5F06F93F-B0B6-4CD5-99C9-8576FEB6B938}">
      <dgm:prSet phldrT="[Текст]" phldr="1"/>
      <dgm:spPr/>
      <dgm:t>
        <a:bodyPr/>
        <a:lstStyle/>
        <a:p>
          <a:endParaRPr lang="ru-RU" dirty="0"/>
        </a:p>
      </dgm:t>
    </dgm:pt>
    <dgm:pt modelId="{B8BD82A0-CA92-4830-AB22-71EEE6183F6D}" type="parTrans" cxnId="{3D0716B9-30EE-4E56-8867-A5F9EC60BF19}">
      <dgm:prSet/>
      <dgm:spPr/>
      <dgm:t>
        <a:bodyPr/>
        <a:lstStyle/>
        <a:p>
          <a:endParaRPr lang="ru-RU"/>
        </a:p>
      </dgm:t>
    </dgm:pt>
    <dgm:pt modelId="{49BA799A-768A-4ABA-9629-A0E99035BAD8}" type="sibTrans" cxnId="{3D0716B9-30EE-4E56-8867-A5F9EC60BF19}">
      <dgm:prSet/>
      <dgm:spPr/>
      <dgm:t>
        <a:bodyPr/>
        <a:lstStyle/>
        <a:p>
          <a:endParaRPr lang="ru-RU"/>
        </a:p>
      </dgm:t>
    </dgm:pt>
    <dgm:pt modelId="{684CAAF5-F25A-40DE-92FE-5E52B034EFC4}">
      <dgm:prSet phldrT="[Текст]" phldr="1"/>
      <dgm:spPr/>
      <dgm:t>
        <a:bodyPr/>
        <a:lstStyle/>
        <a:p>
          <a:endParaRPr lang="ru-RU" dirty="0"/>
        </a:p>
      </dgm:t>
    </dgm:pt>
    <dgm:pt modelId="{C00AD94B-DE52-4B2F-850C-841F5B50D7F6}" type="parTrans" cxnId="{FB2EDB8C-CBAA-41DB-A1CF-F7666E621016}">
      <dgm:prSet/>
      <dgm:spPr/>
      <dgm:t>
        <a:bodyPr/>
        <a:lstStyle/>
        <a:p>
          <a:endParaRPr lang="ru-RU"/>
        </a:p>
      </dgm:t>
    </dgm:pt>
    <dgm:pt modelId="{2F0B40E6-44BC-4F2E-B610-01AAABA0DAE1}" type="sibTrans" cxnId="{FB2EDB8C-CBAA-41DB-A1CF-F7666E621016}">
      <dgm:prSet/>
      <dgm:spPr/>
      <dgm:t>
        <a:bodyPr/>
        <a:lstStyle/>
        <a:p>
          <a:endParaRPr lang="ru-RU"/>
        </a:p>
      </dgm:t>
    </dgm:pt>
    <dgm:pt modelId="{FC1EE906-BB54-4A0F-A469-AE08614DF5F3}" type="pres">
      <dgm:prSet presAssocID="{F9A29AD4-9A3E-42C2-9A06-3EA3A4E326E8}" presName="compositeShape" presStyleCnt="0">
        <dgm:presLayoutVars>
          <dgm:dir/>
          <dgm:resizeHandles/>
        </dgm:presLayoutVars>
      </dgm:prSet>
      <dgm:spPr/>
    </dgm:pt>
    <dgm:pt modelId="{EF9C306A-7C01-435D-B697-0A9B9FC3006E}" type="pres">
      <dgm:prSet presAssocID="{F9A29AD4-9A3E-42C2-9A06-3EA3A4E326E8}" presName="pyramid" presStyleLbl="node1" presStyleIdx="0" presStyleCnt="1"/>
      <dgm:spPr/>
    </dgm:pt>
    <dgm:pt modelId="{2FE75CF8-4452-4C5D-95E2-F28BB01676D9}" type="pres">
      <dgm:prSet presAssocID="{F9A29AD4-9A3E-42C2-9A06-3EA3A4E326E8}" presName="theList" presStyleCnt="0"/>
      <dgm:spPr/>
    </dgm:pt>
    <dgm:pt modelId="{4C277C29-3883-4207-8496-B829FD731224}" type="pres">
      <dgm:prSet presAssocID="{873DF674-12E8-4CB7-9736-6E14938ABF0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A4F43-3E3A-4F28-B2CB-B5478A6E1D2C}" type="pres">
      <dgm:prSet presAssocID="{873DF674-12E8-4CB7-9736-6E14938ABF05}" presName="aSpace" presStyleCnt="0"/>
      <dgm:spPr/>
    </dgm:pt>
    <dgm:pt modelId="{3BAFB338-CA3F-4D11-883A-5E46CF250E43}" type="pres">
      <dgm:prSet presAssocID="{5F06F93F-B0B6-4CD5-99C9-8576FEB6B938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C622C-60DA-4742-BA4E-2C9674E04D5C}" type="pres">
      <dgm:prSet presAssocID="{5F06F93F-B0B6-4CD5-99C9-8576FEB6B938}" presName="aSpace" presStyleCnt="0"/>
      <dgm:spPr/>
    </dgm:pt>
    <dgm:pt modelId="{C55EFE9D-C846-419F-A18A-12C0DC55E5FB}" type="pres">
      <dgm:prSet presAssocID="{684CAAF5-F25A-40DE-92FE-5E52B034EFC4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A472F6-56A9-4AE9-A9EF-F6776110908E}" type="pres">
      <dgm:prSet presAssocID="{684CAAF5-F25A-40DE-92FE-5E52B034EFC4}" presName="aSpace" presStyleCnt="0"/>
      <dgm:spPr/>
    </dgm:pt>
  </dgm:ptLst>
  <dgm:cxnLst>
    <dgm:cxn modelId="{A93D3010-22FC-4953-9B18-B20EAE3AD250}" type="presOf" srcId="{5F06F93F-B0B6-4CD5-99C9-8576FEB6B938}" destId="{3BAFB338-CA3F-4D11-883A-5E46CF250E43}" srcOrd="0" destOrd="0" presId="urn:microsoft.com/office/officeart/2005/8/layout/pyramid2"/>
    <dgm:cxn modelId="{5AA1D93B-B516-428F-984F-742831D105D5}" type="presOf" srcId="{F9A29AD4-9A3E-42C2-9A06-3EA3A4E326E8}" destId="{FC1EE906-BB54-4A0F-A469-AE08614DF5F3}" srcOrd="0" destOrd="0" presId="urn:microsoft.com/office/officeart/2005/8/layout/pyramid2"/>
    <dgm:cxn modelId="{AA6ADBFA-7CB6-437D-9FB5-9BB34125756D}" type="presOf" srcId="{873DF674-12E8-4CB7-9736-6E14938ABF05}" destId="{4C277C29-3883-4207-8496-B829FD731224}" srcOrd="0" destOrd="0" presId="urn:microsoft.com/office/officeart/2005/8/layout/pyramid2"/>
    <dgm:cxn modelId="{3D0716B9-30EE-4E56-8867-A5F9EC60BF19}" srcId="{F9A29AD4-9A3E-42C2-9A06-3EA3A4E326E8}" destId="{5F06F93F-B0B6-4CD5-99C9-8576FEB6B938}" srcOrd="1" destOrd="0" parTransId="{B8BD82A0-CA92-4830-AB22-71EEE6183F6D}" sibTransId="{49BA799A-768A-4ABA-9629-A0E99035BAD8}"/>
    <dgm:cxn modelId="{FB2EDB8C-CBAA-41DB-A1CF-F7666E621016}" srcId="{F9A29AD4-9A3E-42C2-9A06-3EA3A4E326E8}" destId="{684CAAF5-F25A-40DE-92FE-5E52B034EFC4}" srcOrd="2" destOrd="0" parTransId="{C00AD94B-DE52-4B2F-850C-841F5B50D7F6}" sibTransId="{2F0B40E6-44BC-4F2E-B610-01AAABA0DAE1}"/>
    <dgm:cxn modelId="{E42692CB-5E36-4D50-AACF-B4024E0172DD}" type="presOf" srcId="{684CAAF5-F25A-40DE-92FE-5E52B034EFC4}" destId="{C55EFE9D-C846-419F-A18A-12C0DC55E5FB}" srcOrd="0" destOrd="0" presId="urn:microsoft.com/office/officeart/2005/8/layout/pyramid2"/>
    <dgm:cxn modelId="{5386BF78-AFC2-458D-871F-7720DEAD99BE}" srcId="{F9A29AD4-9A3E-42C2-9A06-3EA3A4E326E8}" destId="{873DF674-12E8-4CB7-9736-6E14938ABF05}" srcOrd="0" destOrd="0" parTransId="{5A926736-9165-4DBC-83C8-80D4E2A911BE}" sibTransId="{14CC9DE8-DDEA-484C-B57A-CF63B6A85C4C}"/>
    <dgm:cxn modelId="{8133B955-0445-41C6-A660-63172EFBEF6E}" type="presParOf" srcId="{FC1EE906-BB54-4A0F-A469-AE08614DF5F3}" destId="{EF9C306A-7C01-435D-B697-0A9B9FC3006E}" srcOrd="0" destOrd="0" presId="urn:microsoft.com/office/officeart/2005/8/layout/pyramid2"/>
    <dgm:cxn modelId="{1260E083-4CAE-4E33-B324-02FE54688323}" type="presParOf" srcId="{FC1EE906-BB54-4A0F-A469-AE08614DF5F3}" destId="{2FE75CF8-4452-4C5D-95E2-F28BB01676D9}" srcOrd="1" destOrd="0" presId="urn:microsoft.com/office/officeart/2005/8/layout/pyramid2"/>
    <dgm:cxn modelId="{B808170C-F3B3-4D6F-96C1-2DA579ABBD74}" type="presParOf" srcId="{2FE75CF8-4452-4C5D-95E2-F28BB01676D9}" destId="{4C277C29-3883-4207-8496-B829FD731224}" srcOrd="0" destOrd="0" presId="urn:microsoft.com/office/officeart/2005/8/layout/pyramid2"/>
    <dgm:cxn modelId="{DCF60E04-89B8-4AEE-A330-26FB864818B7}" type="presParOf" srcId="{2FE75CF8-4452-4C5D-95E2-F28BB01676D9}" destId="{474A4F43-3E3A-4F28-B2CB-B5478A6E1D2C}" srcOrd="1" destOrd="0" presId="urn:microsoft.com/office/officeart/2005/8/layout/pyramid2"/>
    <dgm:cxn modelId="{6ED26C07-9D11-4842-BEFE-A3DB76AC2BEC}" type="presParOf" srcId="{2FE75CF8-4452-4C5D-95E2-F28BB01676D9}" destId="{3BAFB338-CA3F-4D11-883A-5E46CF250E43}" srcOrd="2" destOrd="0" presId="urn:microsoft.com/office/officeart/2005/8/layout/pyramid2"/>
    <dgm:cxn modelId="{954E4DA1-EA06-4869-A2AC-5EFE214B7EBE}" type="presParOf" srcId="{2FE75CF8-4452-4C5D-95E2-F28BB01676D9}" destId="{AAAC622C-60DA-4742-BA4E-2C9674E04D5C}" srcOrd="3" destOrd="0" presId="urn:microsoft.com/office/officeart/2005/8/layout/pyramid2"/>
    <dgm:cxn modelId="{6B0244CB-B4FD-427B-88C4-3009BC4AF91E}" type="presParOf" srcId="{2FE75CF8-4452-4C5D-95E2-F28BB01676D9}" destId="{C55EFE9D-C846-419F-A18A-12C0DC55E5FB}" srcOrd="4" destOrd="0" presId="urn:microsoft.com/office/officeart/2005/8/layout/pyramid2"/>
    <dgm:cxn modelId="{DCC02516-D004-478C-A55E-862798F2A1E1}" type="presParOf" srcId="{2FE75CF8-4452-4C5D-95E2-F28BB01676D9}" destId="{78A472F6-56A9-4AE9-A9EF-F6776110908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57FAA0-FA39-4982-83E2-245C0E91E569}" type="presOf" srcId="{C69E2D54-364D-4B21-A6F4-1A49EF943123}" destId="{7757809F-A4F2-42E3-9CA2-7DD270E143CD}" srcOrd="0" destOrd="0" presId="urn:microsoft.com/office/officeart/2005/8/layout/vList2"/>
    <dgm:cxn modelId="{0012384A-0B42-46A1-A676-7E3680E76C8A}" type="presOf" srcId="{78747A76-B6C2-42C3-8A7A-54BB03ABAE5E}" destId="{DF0B7309-9D5A-49CA-91AE-0DA45EA9CA5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298A293F-D630-4AD1-9C1B-60F52C9840B2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l" rtl="0"/>
          <a:r>
            <a:rPr lang="uk-UA" sz="3600" dirty="0" smtClean="0"/>
            <a:t>1. Визначення структури. Шаблон структури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AD0C4F00-9FF5-4BE4-9EC3-9B86DA420AC6}">
      <dgm:prSet custT="1"/>
      <dgm:spPr/>
      <dgm:t>
        <a:bodyPr/>
        <a:lstStyle/>
        <a:p>
          <a:pPr algn="l" rtl="0"/>
          <a:r>
            <a:rPr lang="uk-UA" sz="3600" dirty="0" smtClean="0"/>
            <a:t>2. Поля структури. Структурна змінна </a:t>
          </a:r>
          <a:endParaRPr lang="ru-RU" sz="3600" dirty="0"/>
        </a:p>
      </dgm:t>
    </dgm:pt>
    <dgm:pt modelId="{40DB4534-B747-4DD6-8998-5858C5CD21DC}" type="parTrans" cxnId="{AC9F6710-3315-4629-917F-E9E731ED02C0}">
      <dgm:prSet/>
      <dgm:spPr/>
      <dgm:t>
        <a:bodyPr/>
        <a:lstStyle/>
        <a:p>
          <a:endParaRPr lang="ru-RU"/>
        </a:p>
      </dgm:t>
    </dgm:pt>
    <dgm:pt modelId="{0822B469-D696-4D26-8A79-DDC8F417C27D}" type="sibTrans" cxnId="{AC9F6710-3315-4629-917F-E9E731ED02C0}">
      <dgm:prSet/>
      <dgm:spPr/>
      <dgm:t>
        <a:bodyPr/>
        <a:lstStyle/>
        <a:p>
          <a:endParaRPr lang="ru-RU"/>
        </a:p>
      </dgm:t>
    </dgm:pt>
    <dgm:pt modelId="{DBB0FCB2-08E7-4CC2-996A-9DA4A65A7404}">
      <dgm:prSet custT="1"/>
      <dgm:spPr/>
      <dgm:t>
        <a:bodyPr/>
        <a:lstStyle/>
        <a:p>
          <a:pPr algn="l" rtl="0"/>
          <a:r>
            <a:rPr lang="uk-UA" sz="3600" dirty="0" smtClean="0"/>
            <a:t>3. Звернення до структурної змінної</a:t>
          </a:r>
          <a:endParaRPr lang="ru-RU" sz="3600" dirty="0"/>
        </a:p>
      </dgm:t>
    </dgm:pt>
    <dgm:pt modelId="{B28085FE-3574-4D48-AE93-9DEAE8940CF1}" type="parTrans" cxnId="{657489AA-26ED-4993-AD8A-295531E552AB}">
      <dgm:prSet/>
      <dgm:spPr/>
      <dgm:t>
        <a:bodyPr/>
        <a:lstStyle/>
        <a:p>
          <a:endParaRPr lang="ru-RU"/>
        </a:p>
      </dgm:t>
    </dgm:pt>
    <dgm:pt modelId="{5D5577EE-7EAE-4826-A188-296073C8E11B}" type="sibTrans" cxnId="{657489AA-26ED-4993-AD8A-295531E552AB}">
      <dgm:prSet/>
      <dgm:spPr/>
      <dgm:t>
        <a:bodyPr/>
        <a:lstStyle/>
        <a:p>
          <a:endParaRPr lang="ru-RU"/>
        </a:p>
      </dgm:t>
    </dgm:pt>
    <dgm:pt modelId="{08A020F7-3AB8-453F-8FF4-28E604C4C0FD}">
      <dgm:prSet custT="1"/>
      <dgm:spPr/>
      <dgm:t>
        <a:bodyPr/>
        <a:lstStyle/>
        <a:p>
          <a:pPr algn="l" rtl="0"/>
          <a:r>
            <a:rPr lang="uk-UA" sz="3600" dirty="0" smtClean="0"/>
            <a:t>4. Значення структурної змінної</a:t>
          </a:r>
          <a:endParaRPr lang="ru-RU" sz="3600" dirty="0"/>
        </a:p>
      </dgm:t>
    </dgm:pt>
    <dgm:pt modelId="{09A12A92-BDE4-495E-895E-B1C04BDAE2CF}" type="parTrans" cxnId="{8F0A760E-659F-4B1D-A6C9-EC5979F34DF7}">
      <dgm:prSet/>
      <dgm:spPr/>
      <dgm:t>
        <a:bodyPr/>
        <a:lstStyle/>
        <a:p>
          <a:endParaRPr lang="ru-RU"/>
        </a:p>
      </dgm:t>
    </dgm:pt>
    <dgm:pt modelId="{C40A93A9-76E5-437F-9BA2-DE96AE18E5CD}" type="sibTrans" cxnId="{8F0A760E-659F-4B1D-A6C9-EC5979F34DF7}">
      <dgm:prSet/>
      <dgm:spPr/>
      <dgm:t>
        <a:bodyPr/>
        <a:lstStyle/>
        <a:p>
          <a:endParaRPr lang="ru-RU"/>
        </a:p>
      </dgm:t>
    </dgm:pt>
    <dgm:pt modelId="{EF0C0872-9E04-4495-930F-591D94F25138}">
      <dgm:prSet custT="1"/>
      <dgm:spPr/>
      <dgm:t>
        <a:bodyPr/>
        <a:lstStyle/>
        <a:p>
          <a:pPr algn="l" rtl="0"/>
          <a:r>
            <a:rPr lang="uk-UA" sz="3600" dirty="0" smtClean="0"/>
            <a:t>5. Масив структур</a:t>
          </a:r>
          <a:endParaRPr lang="ru-RU" sz="3600" dirty="0"/>
        </a:p>
      </dgm:t>
    </dgm:pt>
    <dgm:pt modelId="{6577C6F1-F244-4081-A907-647297C95AB7}" type="parTrans" cxnId="{FEF31C74-CB2C-4041-BB60-B1E75F5B2D4B}">
      <dgm:prSet/>
      <dgm:spPr/>
      <dgm:t>
        <a:bodyPr/>
        <a:lstStyle/>
        <a:p>
          <a:endParaRPr lang="ru-RU"/>
        </a:p>
      </dgm:t>
    </dgm:pt>
    <dgm:pt modelId="{8CAEBA6D-9A53-4A6A-906A-D4B01DA0268A}" type="sibTrans" cxnId="{FEF31C74-CB2C-4041-BB60-B1E75F5B2D4B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5" custLinFactY="49678" custLinFactNeighborX="-89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377B7-AB1F-40A0-872C-59CB40F43CBB}" type="pres">
      <dgm:prSet presAssocID="{A1137582-8AE7-4EDF-B017-399600203E34}" presName="spacer" presStyleCnt="0"/>
      <dgm:spPr/>
    </dgm:pt>
    <dgm:pt modelId="{9FAFD300-CB96-475C-94BE-A6667928ECAD}" type="pres">
      <dgm:prSet presAssocID="{AD0C4F00-9FF5-4BE4-9EC3-9B86DA420AC6}" presName="parentText" presStyleLbl="node1" presStyleIdx="1" presStyleCnt="5" custLinFactY="38471" custLinFactNeighborX="33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AAE48-BB92-48E9-82F7-B171A21CC017}" type="pres">
      <dgm:prSet presAssocID="{0822B469-D696-4D26-8A79-DDC8F417C27D}" presName="spacer" presStyleCnt="0"/>
      <dgm:spPr/>
    </dgm:pt>
    <dgm:pt modelId="{B1CFFDAA-4113-40E8-951B-3055946595AD}" type="pres">
      <dgm:prSet presAssocID="{DBB0FCB2-08E7-4CC2-996A-9DA4A65A7404}" presName="parentText" presStyleLbl="node1" presStyleIdx="2" presStyleCnt="5" custLinFactY="8045" custLinFactNeighborX="-72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9B9FC2-EF53-4FAC-84D4-5D4C0297B9BE}" type="pres">
      <dgm:prSet presAssocID="{5D5577EE-7EAE-4826-A188-296073C8E11B}" presName="spacer" presStyleCnt="0"/>
      <dgm:spPr/>
    </dgm:pt>
    <dgm:pt modelId="{3D3A6840-83FD-4DA6-ACCD-7610B0F5024E}" type="pres">
      <dgm:prSet presAssocID="{08A020F7-3AB8-453F-8FF4-28E604C4C0FD}" presName="parentText" presStyleLbl="node1" presStyleIdx="3" presStyleCnt="5" custLinFactNeighborX="-820" custLinFactNeighborY="901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FC8DE-815A-48CD-B12E-2E69F9C117B4}" type="pres">
      <dgm:prSet presAssocID="{C40A93A9-76E5-437F-9BA2-DE96AE18E5CD}" presName="spacer" presStyleCnt="0"/>
      <dgm:spPr/>
    </dgm:pt>
    <dgm:pt modelId="{04FD39DD-39AD-41D7-8A57-34FDD1D057BD}" type="pres">
      <dgm:prSet presAssocID="{EF0C0872-9E04-4495-930F-591D94F25138}" presName="parentText" presStyleLbl="node1" presStyleIdx="4" presStyleCnt="5" custLinFactNeighborX="-1137" custLinFactNeighborY="941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2ECE0B-746D-47C7-A362-70C220CE6719}" type="presOf" srcId="{C69E2D54-364D-4B21-A6F4-1A49EF943123}" destId="{7757809F-A4F2-42E3-9CA2-7DD270E143C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8F0A760E-659F-4B1D-A6C9-EC5979F34DF7}" srcId="{78747A76-B6C2-42C3-8A7A-54BB03ABAE5E}" destId="{08A020F7-3AB8-453F-8FF4-28E604C4C0FD}" srcOrd="3" destOrd="0" parTransId="{09A12A92-BDE4-495E-895E-B1C04BDAE2CF}" sibTransId="{C40A93A9-76E5-437F-9BA2-DE96AE18E5CD}"/>
    <dgm:cxn modelId="{AC9F6710-3315-4629-917F-E9E731ED02C0}" srcId="{78747A76-B6C2-42C3-8A7A-54BB03ABAE5E}" destId="{AD0C4F00-9FF5-4BE4-9EC3-9B86DA420AC6}" srcOrd="1" destOrd="0" parTransId="{40DB4534-B747-4DD6-8998-5858C5CD21DC}" sibTransId="{0822B469-D696-4D26-8A79-DDC8F417C27D}"/>
    <dgm:cxn modelId="{657489AA-26ED-4993-AD8A-295531E552AB}" srcId="{78747A76-B6C2-42C3-8A7A-54BB03ABAE5E}" destId="{DBB0FCB2-08E7-4CC2-996A-9DA4A65A7404}" srcOrd="2" destOrd="0" parTransId="{B28085FE-3574-4D48-AE93-9DEAE8940CF1}" sibTransId="{5D5577EE-7EAE-4826-A188-296073C8E11B}"/>
    <dgm:cxn modelId="{F69F0AAD-D7E3-4A7C-85DF-835A7837610E}" type="presOf" srcId="{08A020F7-3AB8-453F-8FF4-28E604C4C0FD}" destId="{3D3A6840-83FD-4DA6-ACCD-7610B0F5024E}" srcOrd="0" destOrd="0" presId="urn:microsoft.com/office/officeart/2005/8/layout/vList2"/>
    <dgm:cxn modelId="{F3845BCF-CA63-432D-BF5F-F6C6720B44D1}" type="presOf" srcId="{EF0C0872-9E04-4495-930F-591D94F25138}" destId="{04FD39DD-39AD-41D7-8A57-34FDD1D057BD}" srcOrd="0" destOrd="0" presId="urn:microsoft.com/office/officeart/2005/8/layout/vList2"/>
    <dgm:cxn modelId="{FEF31C74-CB2C-4041-BB60-B1E75F5B2D4B}" srcId="{78747A76-B6C2-42C3-8A7A-54BB03ABAE5E}" destId="{EF0C0872-9E04-4495-930F-591D94F25138}" srcOrd="4" destOrd="0" parTransId="{6577C6F1-F244-4081-A907-647297C95AB7}" sibTransId="{8CAEBA6D-9A53-4A6A-906A-D4B01DA0268A}"/>
    <dgm:cxn modelId="{B0D094DB-DEC3-4B21-A3A3-2B9FA3311583}" type="presOf" srcId="{AD0C4F00-9FF5-4BE4-9EC3-9B86DA420AC6}" destId="{9FAFD300-CB96-475C-94BE-A6667928ECAD}" srcOrd="0" destOrd="0" presId="urn:microsoft.com/office/officeart/2005/8/layout/vList2"/>
    <dgm:cxn modelId="{A05106BD-C1D7-4CBC-81B5-2A2EC83F563C}" type="presOf" srcId="{DBB0FCB2-08E7-4CC2-996A-9DA4A65A7404}" destId="{B1CFFDAA-4113-40E8-951B-3055946595AD}" srcOrd="0" destOrd="0" presId="urn:microsoft.com/office/officeart/2005/8/layout/vList2"/>
    <dgm:cxn modelId="{82AA21FB-100A-464F-AE58-4ED4FF4F1175}" type="presOf" srcId="{78747A76-B6C2-42C3-8A7A-54BB03ABAE5E}" destId="{DF0B7309-9D5A-49CA-91AE-0DA45EA9CA5D}" srcOrd="0" destOrd="0" presId="urn:microsoft.com/office/officeart/2005/8/layout/vList2"/>
    <dgm:cxn modelId="{0D7F8345-DAB6-4358-A38E-311022C9F97F}" type="presParOf" srcId="{DF0B7309-9D5A-49CA-91AE-0DA45EA9CA5D}" destId="{7757809F-A4F2-42E3-9CA2-7DD270E143CD}" srcOrd="0" destOrd="0" presId="urn:microsoft.com/office/officeart/2005/8/layout/vList2"/>
    <dgm:cxn modelId="{F42EA269-9433-4D10-81B3-3BE63BFC9483}" type="presParOf" srcId="{DF0B7309-9D5A-49CA-91AE-0DA45EA9CA5D}" destId="{31A377B7-AB1F-40A0-872C-59CB40F43CBB}" srcOrd="1" destOrd="0" presId="urn:microsoft.com/office/officeart/2005/8/layout/vList2"/>
    <dgm:cxn modelId="{393B5F98-76F6-4BB5-BCC8-49ECED48845F}" type="presParOf" srcId="{DF0B7309-9D5A-49CA-91AE-0DA45EA9CA5D}" destId="{9FAFD300-CB96-475C-94BE-A6667928ECAD}" srcOrd="2" destOrd="0" presId="urn:microsoft.com/office/officeart/2005/8/layout/vList2"/>
    <dgm:cxn modelId="{21EFCD81-A151-4875-96E2-175657950A4C}" type="presParOf" srcId="{DF0B7309-9D5A-49CA-91AE-0DA45EA9CA5D}" destId="{9B7AAE48-BB92-48E9-82F7-B171A21CC017}" srcOrd="3" destOrd="0" presId="urn:microsoft.com/office/officeart/2005/8/layout/vList2"/>
    <dgm:cxn modelId="{211BBE1F-A548-414A-93E1-0B6F722E7094}" type="presParOf" srcId="{DF0B7309-9D5A-49CA-91AE-0DA45EA9CA5D}" destId="{B1CFFDAA-4113-40E8-951B-3055946595AD}" srcOrd="4" destOrd="0" presId="urn:microsoft.com/office/officeart/2005/8/layout/vList2"/>
    <dgm:cxn modelId="{2533F762-0CA6-4919-BB3D-2F3A144F9BBA}" type="presParOf" srcId="{DF0B7309-9D5A-49CA-91AE-0DA45EA9CA5D}" destId="{E49B9FC2-EF53-4FAC-84D4-5D4C0297B9BE}" srcOrd="5" destOrd="0" presId="urn:microsoft.com/office/officeart/2005/8/layout/vList2"/>
    <dgm:cxn modelId="{9D392CCC-8BD9-4553-AED7-EA8CEDEFFF93}" type="presParOf" srcId="{DF0B7309-9D5A-49CA-91AE-0DA45EA9CA5D}" destId="{3D3A6840-83FD-4DA6-ACCD-7610B0F5024E}" srcOrd="6" destOrd="0" presId="urn:microsoft.com/office/officeart/2005/8/layout/vList2"/>
    <dgm:cxn modelId="{1A3269A7-3FD5-4175-9E5F-F507314A6153}" type="presParOf" srcId="{DF0B7309-9D5A-49CA-91AE-0DA45EA9CA5D}" destId="{1F2FC8DE-815A-48CD-B12E-2E69F9C117B4}" srcOrd="7" destOrd="0" presId="urn:microsoft.com/office/officeart/2005/8/layout/vList2"/>
    <dgm:cxn modelId="{33D5013B-1368-4534-A569-344116AEC031}" type="presParOf" srcId="{DF0B7309-9D5A-49CA-91AE-0DA45EA9CA5D}" destId="{04FD39DD-39AD-41D7-8A57-34FDD1D057B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0E06884-B6FD-450F-BFE4-834F97E67CFB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E8BF35-883E-4612-B7C2-CD4C45212D72}">
      <dgm:prSet phldrT="[Текст]" phldr="1" custT="1"/>
      <dgm:spPr/>
      <dgm:t>
        <a:bodyPr/>
        <a:lstStyle/>
        <a:p>
          <a:endParaRPr lang="ru-RU" sz="2400" dirty="0"/>
        </a:p>
      </dgm:t>
    </dgm:pt>
    <dgm:pt modelId="{6C1223B1-B770-45CE-91DC-3F7DFDA53448}" type="parTrans" cxnId="{DB230F3C-BF45-4913-997B-EC9E7E9ACE1B}">
      <dgm:prSet/>
      <dgm:spPr/>
      <dgm:t>
        <a:bodyPr/>
        <a:lstStyle/>
        <a:p>
          <a:endParaRPr lang="ru-RU"/>
        </a:p>
      </dgm:t>
    </dgm:pt>
    <dgm:pt modelId="{4501ED35-87B7-4B66-8A52-D9698635780B}" type="sibTrans" cxnId="{DB230F3C-BF45-4913-997B-EC9E7E9ACE1B}">
      <dgm:prSet/>
      <dgm:spPr/>
      <dgm:t>
        <a:bodyPr/>
        <a:lstStyle/>
        <a:p>
          <a:endParaRPr lang="ru-RU"/>
        </a:p>
      </dgm:t>
    </dgm:pt>
    <dgm:pt modelId="{EB1D41A3-0408-4E68-8228-AA1E79CAABE4}">
      <dgm:prSet phldrT="[Текст]" phldr="1" custT="1"/>
      <dgm:spPr/>
      <dgm:t>
        <a:bodyPr/>
        <a:lstStyle/>
        <a:p>
          <a:endParaRPr lang="ru-RU" sz="2400" dirty="0"/>
        </a:p>
      </dgm:t>
    </dgm:pt>
    <dgm:pt modelId="{3CC25DB8-9A90-4913-8EF4-949773E7D818}" type="sibTrans" cxnId="{52B6A350-AD49-4467-A5D6-2FD1CC3DAC0D}">
      <dgm:prSet/>
      <dgm:spPr/>
      <dgm:t>
        <a:bodyPr/>
        <a:lstStyle/>
        <a:p>
          <a:endParaRPr lang="ru-RU"/>
        </a:p>
      </dgm:t>
    </dgm:pt>
    <dgm:pt modelId="{4C75B056-729F-4D88-A6B7-CFA7D54747D7}" type="parTrans" cxnId="{52B6A350-AD49-4467-A5D6-2FD1CC3DAC0D}">
      <dgm:prSet/>
      <dgm:spPr/>
      <dgm:t>
        <a:bodyPr/>
        <a:lstStyle/>
        <a:p>
          <a:endParaRPr lang="ru-RU"/>
        </a:p>
      </dgm:t>
    </dgm:pt>
    <dgm:pt modelId="{828D176B-54A3-42B4-8696-6E6849E1BA0B}">
      <dgm:prSet phldrT="[Текст]" phldr="1" custT="1"/>
      <dgm:spPr/>
      <dgm:t>
        <a:bodyPr/>
        <a:lstStyle/>
        <a:p>
          <a:endParaRPr lang="ru-RU" sz="2400" dirty="0"/>
        </a:p>
      </dgm:t>
    </dgm:pt>
    <dgm:pt modelId="{4912EE93-2F96-48B0-88FC-1E6D11729B82}" type="sibTrans" cxnId="{9CB7C2FD-A60E-4B8D-963C-5A72A9A3683B}">
      <dgm:prSet/>
      <dgm:spPr/>
      <dgm:t>
        <a:bodyPr/>
        <a:lstStyle/>
        <a:p>
          <a:endParaRPr lang="ru-RU"/>
        </a:p>
      </dgm:t>
    </dgm:pt>
    <dgm:pt modelId="{48AD8BAD-F02C-4471-9C52-037FDB31F719}" type="parTrans" cxnId="{9CB7C2FD-A60E-4B8D-963C-5A72A9A3683B}">
      <dgm:prSet/>
      <dgm:spPr/>
      <dgm:t>
        <a:bodyPr/>
        <a:lstStyle/>
        <a:p>
          <a:endParaRPr lang="ru-RU"/>
        </a:p>
      </dgm:t>
    </dgm:pt>
    <dgm:pt modelId="{D3C283AA-9329-4F53-9C0F-8CF64312BC7A}">
      <dgm:prSet phldrT="[Текст]"/>
      <dgm:spPr/>
      <dgm:t>
        <a:bodyPr/>
        <a:lstStyle/>
        <a:p>
          <a:pPr algn="ctr"/>
          <a:r>
            <a:rPr lang="uk-UA" dirty="0" smtClean="0">
              <a:solidFill>
                <a:srgbClr val="002060"/>
              </a:solidFill>
            </a:rPr>
            <a:t> </a:t>
          </a:r>
          <a:endParaRPr lang="ru-RU" dirty="0">
            <a:solidFill>
              <a:srgbClr val="002060"/>
            </a:solidFill>
          </a:endParaRPr>
        </a:p>
      </dgm:t>
    </dgm:pt>
    <dgm:pt modelId="{B5DFE95D-5D96-4410-A05B-01176A1A4D7A}" type="sibTrans" cxnId="{CD6FFE4E-929E-4658-B3BF-4B8E99C9BD2F}">
      <dgm:prSet/>
      <dgm:spPr/>
      <dgm:t>
        <a:bodyPr/>
        <a:lstStyle/>
        <a:p>
          <a:endParaRPr lang="ru-RU"/>
        </a:p>
      </dgm:t>
    </dgm:pt>
    <dgm:pt modelId="{42B8A89F-D9A1-4DD0-8B6C-421807FB8F1F}" type="parTrans" cxnId="{CD6FFE4E-929E-4658-B3BF-4B8E99C9BD2F}">
      <dgm:prSet/>
      <dgm:spPr/>
      <dgm:t>
        <a:bodyPr/>
        <a:lstStyle/>
        <a:p>
          <a:endParaRPr lang="ru-RU"/>
        </a:p>
      </dgm:t>
    </dgm:pt>
    <dgm:pt modelId="{5357765F-2758-4196-8AF8-D97700DA5CCA}" type="pres">
      <dgm:prSet presAssocID="{90E06884-B6FD-450F-BFE4-834F97E67CFB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BD36BDF3-7DDE-471C-ABA9-A283DDA3B763}" type="pres">
      <dgm:prSet presAssocID="{B5DFE95D-5D96-4410-A05B-01176A1A4D7A}" presName="picture_1" presStyleLbl="bgImgPlace1" presStyleIdx="0" presStyleCnt="1" custScaleX="114300" custLinFactX="27910" custLinFactNeighborX="100000" custLinFactNeighborY="787"/>
      <dgm:spPr/>
      <dgm:t>
        <a:bodyPr/>
        <a:lstStyle/>
        <a:p>
          <a:endParaRPr lang="ru-RU"/>
        </a:p>
      </dgm:t>
    </dgm:pt>
    <dgm:pt modelId="{A51B0B13-15E5-4079-9662-122052A668D2}" type="pres">
      <dgm:prSet presAssocID="{D3C283AA-9329-4F53-9C0F-8CF64312BC7A}" presName="text_1" presStyleLbl="node1" presStyleIdx="0" presStyleCnt="0" custLinFactNeighborX="-11602" custLinFactNeighborY="-697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D7CE0-D1AD-42E2-844C-9D7217926F80}" type="pres">
      <dgm:prSet presAssocID="{90E06884-B6FD-450F-BFE4-834F97E67CFB}" presName="linV" presStyleCnt="0"/>
      <dgm:spPr/>
    </dgm:pt>
    <dgm:pt modelId="{62A32FE9-2F76-475A-9199-1A1DEAFDBB46}" type="pres">
      <dgm:prSet presAssocID="{EB1D41A3-0408-4E68-8228-AA1E79CAABE4}" presName="pair" presStyleCnt="0"/>
      <dgm:spPr/>
    </dgm:pt>
    <dgm:pt modelId="{9C72CD94-070E-4B25-8E7A-F80FCE919AF2}" type="pres">
      <dgm:prSet presAssocID="{EB1D41A3-0408-4E68-8228-AA1E79CAABE4}" presName="spaceH" presStyleLbl="node1" presStyleIdx="0" presStyleCnt="0"/>
      <dgm:spPr/>
    </dgm:pt>
    <dgm:pt modelId="{B48D9053-FE80-41BA-B22B-6A2452CBB3D8}" type="pres">
      <dgm:prSet presAssocID="{EB1D41A3-0408-4E68-8228-AA1E79CAABE4}" presName="desPictures" presStyleLbl="alignImgPlace1" presStyleIdx="0" presStyleCnt="3" custScaleX="163063" custScaleY="13770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>
          <a:solidFill>
            <a:schemeClr val="accent1"/>
          </a:solidFill>
        </a:ln>
      </dgm:spPr>
    </dgm:pt>
    <dgm:pt modelId="{FCC3E5B2-4406-40C2-81C9-CFD3941BA297}" type="pres">
      <dgm:prSet presAssocID="{EB1D41A3-0408-4E68-8228-AA1E79CAABE4}" presName="desTextWrapper" presStyleCnt="0"/>
      <dgm:spPr/>
    </dgm:pt>
    <dgm:pt modelId="{0469E4E2-DA9A-45A1-9CE1-A00D7E8D8979}" type="pres">
      <dgm:prSet presAssocID="{EB1D41A3-0408-4E68-8228-AA1E79CAABE4}" presName="desText" presStyleLbl="revTx" presStyleIdx="0" presStyleCnt="3" custScaleX="715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A64550-59CA-4471-A241-535BCF9B4484}" type="pres">
      <dgm:prSet presAssocID="{3CC25DB8-9A90-4913-8EF4-949773E7D818}" presName="spaceV" presStyleCnt="0"/>
      <dgm:spPr/>
    </dgm:pt>
    <dgm:pt modelId="{97AD06BF-65F2-436F-9CEC-E159267DC6D9}" type="pres">
      <dgm:prSet presAssocID="{828D176B-54A3-42B4-8696-6E6849E1BA0B}" presName="pair" presStyleCnt="0"/>
      <dgm:spPr/>
    </dgm:pt>
    <dgm:pt modelId="{7DC7CB07-E62F-47A9-BFE0-7D5F59747C92}" type="pres">
      <dgm:prSet presAssocID="{828D176B-54A3-42B4-8696-6E6849E1BA0B}" presName="spaceH" presStyleLbl="node1" presStyleIdx="0" presStyleCnt="0"/>
      <dgm:spPr/>
    </dgm:pt>
    <dgm:pt modelId="{36782666-82B9-4677-8139-193767104C2A}" type="pres">
      <dgm:prSet presAssocID="{828D176B-54A3-42B4-8696-6E6849E1BA0B}" presName="desPictures" presStyleLbl="alignImgPlace1" presStyleIdx="1" presStyleCnt="3" custScaleX="171052" custScaleY="14382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solidFill>
            <a:schemeClr val="accent1"/>
          </a:solidFill>
        </a:ln>
      </dgm:spPr>
    </dgm:pt>
    <dgm:pt modelId="{406C4B6C-58AB-425B-BA04-CEB29E7074CA}" type="pres">
      <dgm:prSet presAssocID="{828D176B-54A3-42B4-8696-6E6849E1BA0B}" presName="desTextWrapper" presStyleCnt="0"/>
      <dgm:spPr/>
    </dgm:pt>
    <dgm:pt modelId="{AB419364-553F-4890-8795-AB235DFD18A0}" type="pres">
      <dgm:prSet presAssocID="{828D176B-54A3-42B4-8696-6E6849E1BA0B}" presName="desText" presStyleLbl="revTx" presStyleIdx="1" presStyleCnt="3" custScaleX="905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5A137-3E44-444E-8187-EE6C810F630B}" type="pres">
      <dgm:prSet presAssocID="{4912EE93-2F96-48B0-88FC-1E6D11729B82}" presName="spaceV" presStyleCnt="0"/>
      <dgm:spPr/>
    </dgm:pt>
    <dgm:pt modelId="{6DDF83E6-80CE-4758-92A5-7F374B1129F8}" type="pres">
      <dgm:prSet presAssocID="{15E8BF35-883E-4612-B7C2-CD4C45212D72}" presName="pair" presStyleCnt="0"/>
      <dgm:spPr/>
    </dgm:pt>
    <dgm:pt modelId="{E2044847-56A0-4601-851B-0370696EAE01}" type="pres">
      <dgm:prSet presAssocID="{15E8BF35-883E-4612-B7C2-CD4C45212D72}" presName="spaceH" presStyleLbl="node1" presStyleIdx="0" presStyleCnt="0"/>
      <dgm:spPr/>
    </dgm:pt>
    <dgm:pt modelId="{70732AE9-5556-4908-9601-32B93687819C}" type="pres">
      <dgm:prSet presAssocID="{15E8BF35-883E-4612-B7C2-CD4C45212D72}" presName="desPictures" presStyleLbl="alignImgPlace1" presStyleIdx="2" presStyleCnt="3" custScaleX="156613" custScaleY="13996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>
          <a:solidFill>
            <a:schemeClr val="accent1"/>
          </a:solidFill>
        </a:ln>
      </dgm:spPr>
    </dgm:pt>
    <dgm:pt modelId="{19D0B857-0347-41DA-A445-70EB4EA61591}" type="pres">
      <dgm:prSet presAssocID="{15E8BF35-883E-4612-B7C2-CD4C45212D72}" presName="desTextWrapper" presStyleCnt="0"/>
      <dgm:spPr/>
    </dgm:pt>
    <dgm:pt modelId="{10A0B76C-ABA9-4A6B-A83B-A18642E73547}" type="pres">
      <dgm:prSet presAssocID="{15E8BF35-883E-4612-B7C2-CD4C45212D72}" presName="desText" presStyleLbl="revTx" presStyleIdx="2" presStyleCnt="3" custScaleX="800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6BA387-A758-4E3C-9C08-33AF701DE0E1}" type="pres">
      <dgm:prSet presAssocID="{90E06884-B6FD-450F-BFE4-834F97E67CFB}" presName="maxNode" presStyleCnt="0"/>
      <dgm:spPr/>
    </dgm:pt>
    <dgm:pt modelId="{75094314-0214-4AD1-9279-1B3F8B945FBB}" type="pres">
      <dgm:prSet presAssocID="{90E06884-B6FD-450F-BFE4-834F97E67CFB}" presName="Name33" presStyleCnt="0"/>
      <dgm:spPr/>
    </dgm:pt>
  </dgm:ptLst>
  <dgm:cxnLst>
    <dgm:cxn modelId="{A3D3B180-2CC8-4FEF-92DE-D17B16457EB8}" type="presOf" srcId="{B5DFE95D-5D96-4410-A05B-01176A1A4D7A}" destId="{BD36BDF3-7DDE-471C-ABA9-A283DDA3B763}" srcOrd="0" destOrd="0" presId="urn:microsoft.com/office/officeart/2008/layout/AccentedPicture"/>
    <dgm:cxn modelId="{BCC7A60E-FB37-4143-B794-DF46F13F354A}" type="presOf" srcId="{EB1D41A3-0408-4E68-8228-AA1E79CAABE4}" destId="{0469E4E2-DA9A-45A1-9CE1-A00D7E8D8979}" srcOrd="0" destOrd="0" presId="urn:microsoft.com/office/officeart/2008/layout/AccentedPicture"/>
    <dgm:cxn modelId="{CD6FFE4E-929E-4658-B3BF-4B8E99C9BD2F}" srcId="{90E06884-B6FD-450F-BFE4-834F97E67CFB}" destId="{D3C283AA-9329-4F53-9C0F-8CF64312BC7A}" srcOrd="0" destOrd="0" parTransId="{42B8A89F-D9A1-4DD0-8B6C-421807FB8F1F}" sibTransId="{B5DFE95D-5D96-4410-A05B-01176A1A4D7A}"/>
    <dgm:cxn modelId="{DB230F3C-BF45-4913-997B-EC9E7E9ACE1B}" srcId="{90E06884-B6FD-450F-BFE4-834F97E67CFB}" destId="{15E8BF35-883E-4612-B7C2-CD4C45212D72}" srcOrd="3" destOrd="0" parTransId="{6C1223B1-B770-45CE-91DC-3F7DFDA53448}" sibTransId="{4501ED35-87B7-4B66-8A52-D9698635780B}"/>
    <dgm:cxn modelId="{67A12B93-89CC-46CA-9DBD-233C19E1E181}" type="presOf" srcId="{D3C283AA-9329-4F53-9C0F-8CF64312BC7A}" destId="{A51B0B13-15E5-4079-9662-122052A668D2}" srcOrd="0" destOrd="0" presId="urn:microsoft.com/office/officeart/2008/layout/AccentedPicture"/>
    <dgm:cxn modelId="{77F28458-25AF-49F3-AC4B-949C4DB0115E}" type="presOf" srcId="{15E8BF35-883E-4612-B7C2-CD4C45212D72}" destId="{10A0B76C-ABA9-4A6B-A83B-A18642E73547}" srcOrd="0" destOrd="0" presId="urn:microsoft.com/office/officeart/2008/layout/AccentedPicture"/>
    <dgm:cxn modelId="{0DCD7796-EF2A-4F8E-B6AC-1079E194ADC3}" type="presOf" srcId="{828D176B-54A3-42B4-8696-6E6849E1BA0B}" destId="{AB419364-553F-4890-8795-AB235DFD18A0}" srcOrd="0" destOrd="0" presId="urn:microsoft.com/office/officeart/2008/layout/AccentedPicture"/>
    <dgm:cxn modelId="{3A9E4C12-4C90-47F8-8B0B-EBD908274F6E}" type="presOf" srcId="{90E06884-B6FD-450F-BFE4-834F97E67CFB}" destId="{5357765F-2758-4196-8AF8-D97700DA5CCA}" srcOrd="0" destOrd="0" presId="urn:microsoft.com/office/officeart/2008/layout/AccentedPicture"/>
    <dgm:cxn modelId="{9CB7C2FD-A60E-4B8D-963C-5A72A9A3683B}" srcId="{90E06884-B6FD-450F-BFE4-834F97E67CFB}" destId="{828D176B-54A3-42B4-8696-6E6849E1BA0B}" srcOrd="2" destOrd="0" parTransId="{48AD8BAD-F02C-4471-9C52-037FDB31F719}" sibTransId="{4912EE93-2F96-48B0-88FC-1E6D11729B82}"/>
    <dgm:cxn modelId="{52B6A350-AD49-4467-A5D6-2FD1CC3DAC0D}" srcId="{90E06884-B6FD-450F-BFE4-834F97E67CFB}" destId="{EB1D41A3-0408-4E68-8228-AA1E79CAABE4}" srcOrd="1" destOrd="0" parTransId="{4C75B056-729F-4D88-A6B7-CFA7D54747D7}" sibTransId="{3CC25DB8-9A90-4913-8EF4-949773E7D818}"/>
    <dgm:cxn modelId="{BC0A2E7F-0259-4181-BD91-99E77F78ABE2}" type="presParOf" srcId="{5357765F-2758-4196-8AF8-D97700DA5CCA}" destId="{BD36BDF3-7DDE-471C-ABA9-A283DDA3B763}" srcOrd="0" destOrd="0" presId="urn:microsoft.com/office/officeart/2008/layout/AccentedPicture"/>
    <dgm:cxn modelId="{8A843BBB-1A75-4FAE-A732-E8E3773D50C1}" type="presParOf" srcId="{5357765F-2758-4196-8AF8-D97700DA5CCA}" destId="{A51B0B13-15E5-4079-9662-122052A668D2}" srcOrd="1" destOrd="0" presId="urn:microsoft.com/office/officeart/2008/layout/AccentedPicture"/>
    <dgm:cxn modelId="{BD3DD660-1B9C-4D22-9120-1BFBFDB8E24E}" type="presParOf" srcId="{5357765F-2758-4196-8AF8-D97700DA5CCA}" destId="{042D7CE0-D1AD-42E2-844C-9D7217926F80}" srcOrd="2" destOrd="0" presId="urn:microsoft.com/office/officeart/2008/layout/AccentedPicture"/>
    <dgm:cxn modelId="{20132400-373E-4265-BD6A-2D97C5E4495F}" type="presParOf" srcId="{042D7CE0-D1AD-42E2-844C-9D7217926F80}" destId="{62A32FE9-2F76-475A-9199-1A1DEAFDBB46}" srcOrd="0" destOrd="0" presId="urn:microsoft.com/office/officeart/2008/layout/AccentedPicture"/>
    <dgm:cxn modelId="{AD43FC6C-277F-465A-98FA-47E8D8CD399B}" type="presParOf" srcId="{62A32FE9-2F76-475A-9199-1A1DEAFDBB46}" destId="{9C72CD94-070E-4B25-8E7A-F80FCE919AF2}" srcOrd="0" destOrd="0" presId="urn:microsoft.com/office/officeart/2008/layout/AccentedPicture"/>
    <dgm:cxn modelId="{A9C12CB6-4D99-4417-AB4D-F888DBC89A7B}" type="presParOf" srcId="{62A32FE9-2F76-475A-9199-1A1DEAFDBB46}" destId="{B48D9053-FE80-41BA-B22B-6A2452CBB3D8}" srcOrd="1" destOrd="0" presId="urn:microsoft.com/office/officeart/2008/layout/AccentedPicture"/>
    <dgm:cxn modelId="{50AE77AD-EE25-40E9-BF6C-339F95A171E2}" type="presParOf" srcId="{62A32FE9-2F76-475A-9199-1A1DEAFDBB46}" destId="{FCC3E5B2-4406-40C2-81C9-CFD3941BA297}" srcOrd="2" destOrd="0" presId="urn:microsoft.com/office/officeart/2008/layout/AccentedPicture"/>
    <dgm:cxn modelId="{4FAC28A8-6CAE-4083-961D-1E841DB4E195}" type="presParOf" srcId="{FCC3E5B2-4406-40C2-81C9-CFD3941BA297}" destId="{0469E4E2-DA9A-45A1-9CE1-A00D7E8D8979}" srcOrd="0" destOrd="0" presId="urn:microsoft.com/office/officeart/2008/layout/AccentedPicture"/>
    <dgm:cxn modelId="{BD6E559B-20BF-4AEA-8692-2F9FF2332155}" type="presParOf" srcId="{042D7CE0-D1AD-42E2-844C-9D7217926F80}" destId="{20A64550-59CA-4471-A241-535BCF9B4484}" srcOrd="1" destOrd="0" presId="urn:microsoft.com/office/officeart/2008/layout/AccentedPicture"/>
    <dgm:cxn modelId="{B139F2B7-3017-4B8A-AC56-0D7AC99CF5E6}" type="presParOf" srcId="{042D7CE0-D1AD-42E2-844C-9D7217926F80}" destId="{97AD06BF-65F2-436F-9CEC-E159267DC6D9}" srcOrd="2" destOrd="0" presId="urn:microsoft.com/office/officeart/2008/layout/AccentedPicture"/>
    <dgm:cxn modelId="{6200BC30-DDD4-4570-BFE0-5B9AF9892B96}" type="presParOf" srcId="{97AD06BF-65F2-436F-9CEC-E159267DC6D9}" destId="{7DC7CB07-E62F-47A9-BFE0-7D5F59747C92}" srcOrd="0" destOrd="0" presId="urn:microsoft.com/office/officeart/2008/layout/AccentedPicture"/>
    <dgm:cxn modelId="{95FB045C-6FDF-49CE-9700-D7369853543F}" type="presParOf" srcId="{97AD06BF-65F2-436F-9CEC-E159267DC6D9}" destId="{36782666-82B9-4677-8139-193767104C2A}" srcOrd="1" destOrd="0" presId="urn:microsoft.com/office/officeart/2008/layout/AccentedPicture"/>
    <dgm:cxn modelId="{2B67938C-629E-4EEE-B72C-679DCCB4E089}" type="presParOf" srcId="{97AD06BF-65F2-436F-9CEC-E159267DC6D9}" destId="{406C4B6C-58AB-425B-BA04-CEB29E7074CA}" srcOrd="2" destOrd="0" presId="urn:microsoft.com/office/officeart/2008/layout/AccentedPicture"/>
    <dgm:cxn modelId="{79CC7D8F-5981-4E43-B892-11047663CB8F}" type="presParOf" srcId="{406C4B6C-58AB-425B-BA04-CEB29E7074CA}" destId="{AB419364-553F-4890-8795-AB235DFD18A0}" srcOrd="0" destOrd="0" presId="urn:microsoft.com/office/officeart/2008/layout/AccentedPicture"/>
    <dgm:cxn modelId="{6E05E4A7-D001-4CF8-890B-142A3F41F5B2}" type="presParOf" srcId="{042D7CE0-D1AD-42E2-844C-9D7217926F80}" destId="{BA65A137-3E44-444E-8187-EE6C810F630B}" srcOrd="3" destOrd="0" presId="urn:microsoft.com/office/officeart/2008/layout/AccentedPicture"/>
    <dgm:cxn modelId="{B64BB6D0-477E-4900-918F-DE818E7BF1E9}" type="presParOf" srcId="{042D7CE0-D1AD-42E2-844C-9D7217926F80}" destId="{6DDF83E6-80CE-4758-92A5-7F374B1129F8}" srcOrd="4" destOrd="0" presId="urn:microsoft.com/office/officeart/2008/layout/AccentedPicture"/>
    <dgm:cxn modelId="{933AA17B-3672-417E-B660-7E39DA7EA143}" type="presParOf" srcId="{6DDF83E6-80CE-4758-92A5-7F374B1129F8}" destId="{E2044847-56A0-4601-851B-0370696EAE01}" srcOrd="0" destOrd="0" presId="urn:microsoft.com/office/officeart/2008/layout/AccentedPicture"/>
    <dgm:cxn modelId="{E03F84F1-54A1-4DF6-82B3-A18414A5C629}" type="presParOf" srcId="{6DDF83E6-80CE-4758-92A5-7F374B1129F8}" destId="{70732AE9-5556-4908-9601-32B93687819C}" srcOrd="1" destOrd="0" presId="urn:microsoft.com/office/officeart/2008/layout/AccentedPicture"/>
    <dgm:cxn modelId="{25B8D2AD-79EF-46A5-B527-37A1A37C6F00}" type="presParOf" srcId="{6DDF83E6-80CE-4758-92A5-7F374B1129F8}" destId="{19D0B857-0347-41DA-A445-70EB4EA61591}" srcOrd="2" destOrd="0" presId="urn:microsoft.com/office/officeart/2008/layout/AccentedPicture"/>
    <dgm:cxn modelId="{0297346F-44AD-4C7A-A047-3CC90199C942}" type="presParOf" srcId="{19D0B857-0347-41DA-A445-70EB4EA61591}" destId="{10A0B76C-ABA9-4A6B-A83B-A18642E73547}" srcOrd="0" destOrd="0" presId="urn:microsoft.com/office/officeart/2008/layout/AccentedPicture"/>
    <dgm:cxn modelId="{DD282625-54F4-4FDC-A95A-F585DD17997B}" type="presParOf" srcId="{5357765F-2758-4196-8AF8-D97700DA5CCA}" destId="{036BA387-A758-4E3C-9C08-33AF701DE0E1}" srcOrd="3" destOrd="0" presId="urn:microsoft.com/office/officeart/2008/layout/AccentedPicture"/>
    <dgm:cxn modelId="{1B3027BE-4B34-4431-96C3-F16E79056BEC}" type="presParOf" srcId="{036BA387-A758-4E3C-9C08-33AF701DE0E1}" destId="{75094314-0214-4AD1-9279-1B3F8B945FBB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187610-0CDB-45E3-92FB-D75D3149AF71}" type="presOf" srcId="{78747A76-B6C2-42C3-8A7A-54BB03ABAE5E}" destId="{DF0B7309-9D5A-49CA-91AE-0DA45EA9CA5D}" srcOrd="0" destOrd="0" presId="urn:microsoft.com/office/officeart/2005/8/layout/vList2"/>
    <dgm:cxn modelId="{4CCDCD7D-6EA4-4302-A112-9075ECA94A3D}" type="presOf" srcId="{C69E2D54-364D-4B21-A6F4-1A49EF943123}" destId="{7757809F-A4F2-42E3-9CA2-7DD270E143C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F5508750-FAE6-40F0-9D98-E3B626914828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837AA9-10E1-4226-B92B-DC20A34438D5}" type="presOf" srcId="{78747A76-B6C2-42C3-8A7A-54BB03ABAE5E}" destId="{DF0B7309-9D5A-49CA-91AE-0DA45EA9CA5D}" srcOrd="0" destOrd="0" presId="urn:microsoft.com/office/officeart/2005/8/layout/vList2"/>
    <dgm:cxn modelId="{411AB1C1-B6F8-4F4C-B39D-3802354F9E65}" type="presOf" srcId="{C69E2D54-364D-4B21-A6F4-1A49EF943123}" destId="{7757809F-A4F2-42E3-9CA2-7DD270E143C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DD5B5357-916E-4955-BD3E-DFBFF20537EF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592A7C0-AF44-49DA-9568-A49071CE78F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B38D50-3794-4ADB-B460-5DF0D80A3B39}">
      <dgm:prSet phldrT="[Текст]" custT="1"/>
      <dgm:spPr/>
      <dgm:t>
        <a:bodyPr/>
        <a:lstStyle/>
        <a:p>
          <a:r>
            <a:rPr lang="uk-UA" sz="1800" dirty="0" smtClean="0">
              <a:solidFill>
                <a:srgbClr val="002060"/>
              </a:solidFill>
            </a:rPr>
            <a:t>Щедріна О. І. Алгоритмізація та програмування процедур обробки інформації. Навчальний посібник. -  Київ: КНЕУ, 2001, – </a:t>
          </a:r>
          <a:r>
            <a:rPr lang="en-US" sz="1800" dirty="0" smtClean="0">
              <a:solidFill>
                <a:srgbClr val="002060"/>
              </a:solidFill>
            </a:rPr>
            <a:t>176-181</a:t>
          </a:r>
          <a:r>
            <a:rPr lang="uk-UA" sz="1800" dirty="0" smtClean="0">
              <a:solidFill>
                <a:srgbClr val="002060"/>
              </a:solidFill>
            </a:rPr>
            <a:t> с.;</a:t>
          </a:r>
          <a:endParaRPr lang="ru-RU" sz="1800" dirty="0">
            <a:solidFill>
              <a:srgbClr val="002060"/>
            </a:solidFill>
          </a:endParaRPr>
        </a:p>
      </dgm:t>
    </dgm:pt>
    <dgm:pt modelId="{FAA8D0D7-D86B-48AA-9B50-8102217ED0A6}" type="parTrans" cxnId="{B313D55C-8A67-4A97-AE21-68D3228F7FEA}">
      <dgm:prSet/>
      <dgm:spPr/>
      <dgm:t>
        <a:bodyPr/>
        <a:lstStyle/>
        <a:p>
          <a:endParaRPr lang="ru-RU"/>
        </a:p>
      </dgm:t>
    </dgm:pt>
    <dgm:pt modelId="{DC518106-56A6-47F3-8596-9AE62F8C5233}" type="sibTrans" cxnId="{B313D55C-8A67-4A97-AE21-68D3228F7FEA}">
      <dgm:prSet/>
      <dgm:spPr/>
      <dgm:t>
        <a:bodyPr/>
        <a:lstStyle/>
        <a:p>
          <a:endParaRPr lang="ru-RU"/>
        </a:p>
      </dgm:t>
    </dgm:pt>
    <dgm:pt modelId="{073666D9-4C14-45AC-8A37-17CE9A2D5DAF}">
      <dgm:prSet phldrT="[Текст]" custT="1"/>
      <dgm:spPr/>
      <dgm:t>
        <a:bodyPr/>
        <a:lstStyle/>
        <a:p>
          <a:r>
            <a:rPr lang="uk-UA" sz="1800" dirty="0" smtClean="0">
              <a:solidFill>
                <a:srgbClr val="002060"/>
              </a:solidFill>
            </a:rPr>
            <a:t>Електронна версія лекцій </a:t>
          </a:r>
          <a:r>
            <a:rPr lang="en-US" sz="1800" dirty="0" smtClean="0"/>
            <a:t>http</a:t>
          </a:r>
          <a:r>
            <a:rPr lang="ru-RU" sz="1800" dirty="0" smtClean="0"/>
            <a:t>://</a:t>
          </a:r>
          <a:r>
            <a:rPr lang="en-US" sz="1800" dirty="0" smtClean="0"/>
            <a:t>www</a:t>
          </a:r>
          <a:r>
            <a:rPr lang="ru-RU" sz="1800" dirty="0" smtClean="0"/>
            <a:t>.</a:t>
          </a:r>
          <a:r>
            <a:rPr lang="en-US" sz="1800" dirty="0" smtClean="0"/>
            <a:t>rckneu</a:t>
          </a:r>
          <a:r>
            <a:rPr lang="ru-RU" sz="1800" dirty="0" smtClean="0"/>
            <a:t>.</a:t>
          </a:r>
          <a:r>
            <a:rPr lang="en-US" sz="1800" dirty="0" smtClean="0"/>
            <a:t>com</a:t>
          </a:r>
          <a:r>
            <a:rPr lang="ru-RU" sz="1800" dirty="0" smtClean="0"/>
            <a:t>.</a:t>
          </a:r>
          <a:r>
            <a:rPr lang="en-US" sz="1800" dirty="0" smtClean="0"/>
            <a:t>ua</a:t>
          </a:r>
          <a:endParaRPr lang="ru-RU" sz="1800" dirty="0">
            <a:solidFill>
              <a:srgbClr val="002060"/>
            </a:solidFill>
          </a:endParaRPr>
        </a:p>
      </dgm:t>
    </dgm:pt>
    <dgm:pt modelId="{1B1B761E-D4C4-4784-B19C-BD70C2607CBA}" type="parTrans" cxnId="{B387029E-6D7F-4932-A9B9-596128CD1653}">
      <dgm:prSet/>
      <dgm:spPr/>
      <dgm:t>
        <a:bodyPr/>
        <a:lstStyle/>
        <a:p>
          <a:endParaRPr lang="ru-RU"/>
        </a:p>
      </dgm:t>
    </dgm:pt>
    <dgm:pt modelId="{DBD7A0B8-605B-4E76-B14C-8BF0A3B67129}" type="sibTrans" cxnId="{B387029E-6D7F-4932-A9B9-596128CD1653}">
      <dgm:prSet/>
      <dgm:spPr/>
      <dgm:t>
        <a:bodyPr/>
        <a:lstStyle/>
        <a:p>
          <a:endParaRPr lang="ru-RU"/>
        </a:p>
      </dgm:t>
    </dgm:pt>
    <dgm:pt modelId="{C5A244C3-BDF4-45D6-8928-D0C949B3866F}">
      <dgm:prSet phldrT="[Текст]" custT="1"/>
      <dgm:spPr/>
      <dgm:t>
        <a:bodyPr/>
        <a:lstStyle/>
        <a:p>
          <a:r>
            <a:rPr lang="uk-UA" sz="1800" dirty="0" smtClean="0">
              <a:solidFill>
                <a:srgbClr val="002060"/>
              </a:solidFill>
            </a:rPr>
            <a:t>Підготуватись до лабораторної роботи №19 «Складання програм з використанням структур»</a:t>
          </a:r>
          <a:endParaRPr lang="ru-RU" sz="1800" dirty="0">
            <a:solidFill>
              <a:srgbClr val="002060"/>
            </a:solidFill>
          </a:endParaRPr>
        </a:p>
      </dgm:t>
    </dgm:pt>
    <dgm:pt modelId="{DC1C7C8F-E4FA-46C0-AC72-6AD66BDCA482}" type="parTrans" cxnId="{F158A384-3517-4181-B97C-54CB3D70BDB2}">
      <dgm:prSet/>
      <dgm:spPr/>
      <dgm:t>
        <a:bodyPr/>
        <a:lstStyle/>
        <a:p>
          <a:endParaRPr lang="ru-RU"/>
        </a:p>
      </dgm:t>
    </dgm:pt>
    <dgm:pt modelId="{F94898FD-6F2D-407D-B4E8-5C7508CF4DD4}" type="sibTrans" cxnId="{F158A384-3517-4181-B97C-54CB3D70BDB2}">
      <dgm:prSet/>
      <dgm:spPr/>
      <dgm:t>
        <a:bodyPr/>
        <a:lstStyle/>
        <a:p>
          <a:endParaRPr lang="ru-RU"/>
        </a:p>
      </dgm:t>
    </dgm:pt>
    <dgm:pt modelId="{CFA9A776-1EAE-4EA4-9F28-FDDF1B1B2006}">
      <dgm:prSet phldrT="[Текст]" custT="1"/>
      <dgm:spPr/>
      <dgm:t>
        <a:bodyPr/>
        <a:lstStyle/>
        <a:p>
          <a:r>
            <a:rPr lang="uk-UA" sz="1800" dirty="0" smtClean="0">
              <a:solidFill>
                <a:srgbClr val="002060"/>
              </a:solidFill>
            </a:rPr>
            <a:t>Задача</a:t>
          </a:r>
          <a:endParaRPr lang="ru-RU" sz="1800" dirty="0">
            <a:solidFill>
              <a:srgbClr val="002060"/>
            </a:solidFill>
          </a:endParaRPr>
        </a:p>
      </dgm:t>
    </dgm:pt>
    <dgm:pt modelId="{28B708ED-8ECD-42B0-98F2-3D94F0F38563}" type="parTrans" cxnId="{70A6367D-E675-48F7-9B70-DD4B16212632}">
      <dgm:prSet/>
      <dgm:spPr/>
      <dgm:t>
        <a:bodyPr/>
        <a:lstStyle/>
        <a:p>
          <a:endParaRPr lang="ru-RU"/>
        </a:p>
      </dgm:t>
    </dgm:pt>
    <dgm:pt modelId="{BC521D06-A759-4060-BE74-A5D644976771}" type="sibTrans" cxnId="{70A6367D-E675-48F7-9B70-DD4B16212632}">
      <dgm:prSet/>
      <dgm:spPr/>
      <dgm:t>
        <a:bodyPr/>
        <a:lstStyle/>
        <a:p>
          <a:endParaRPr lang="ru-RU"/>
        </a:p>
      </dgm:t>
    </dgm:pt>
    <dgm:pt modelId="{92ACAFE0-069B-4F0B-9DA5-046B322B3A82}">
      <dgm:prSet custT="1"/>
      <dgm:spPr/>
      <dgm:t>
        <a:bodyPr/>
        <a:lstStyle/>
        <a:p>
          <a:r>
            <a:rPr lang="uk-UA" sz="2000" dirty="0" smtClean="0"/>
            <a:t>2</a:t>
          </a:r>
          <a:endParaRPr lang="ru-RU" sz="2000" dirty="0"/>
        </a:p>
      </dgm:t>
    </dgm:pt>
    <dgm:pt modelId="{79A2961C-614F-4D77-9072-3ADC6A572145}" type="parTrans" cxnId="{5F96F065-D615-4155-84F3-1455E1D831F4}">
      <dgm:prSet/>
      <dgm:spPr/>
      <dgm:t>
        <a:bodyPr/>
        <a:lstStyle/>
        <a:p>
          <a:endParaRPr lang="ru-RU"/>
        </a:p>
      </dgm:t>
    </dgm:pt>
    <dgm:pt modelId="{4B1B2C4A-3D92-4588-8DF9-07D6BFF8BAC6}" type="sibTrans" cxnId="{5F96F065-D615-4155-84F3-1455E1D831F4}">
      <dgm:prSet/>
      <dgm:spPr/>
      <dgm:t>
        <a:bodyPr/>
        <a:lstStyle/>
        <a:p>
          <a:endParaRPr lang="ru-RU"/>
        </a:p>
      </dgm:t>
    </dgm:pt>
    <dgm:pt modelId="{193FBDF5-1693-4002-B0F8-E37DFD0C9BD3}">
      <dgm:prSet custT="1"/>
      <dgm:spPr/>
      <dgm:t>
        <a:bodyPr/>
        <a:lstStyle/>
        <a:p>
          <a:r>
            <a:rPr lang="uk-UA" sz="2000" dirty="0" smtClean="0"/>
            <a:t>3</a:t>
          </a:r>
          <a:endParaRPr lang="ru-RU" sz="2000" dirty="0"/>
        </a:p>
      </dgm:t>
    </dgm:pt>
    <dgm:pt modelId="{CC5DBC4F-9EC5-4416-8826-652A56AF6800}" type="parTrans" cxnId="{89F8A80B-9D16-4B80-A757-B44AB15A2F52}">
      <dgm:prSet/>
      <dgm:spPr/>
      <dgm:t>
        <a:bodyPr/>
        <a:lstStyle/>
        <a:p>
          <a:endParaRPr lang="ru-RU"/>
        </a:p>
      </dgm:t>
    </dgm:pt>
    <dgm:pt modelId="{0C6239AA-5639-4758-BA72-5AEF6323D943}" type="sibTrans" cxnId="{89F8A80B-9D16-4B80-A757-B44AB15A2F52}">
      <dgm:prSet/>
      <dgm:spPr/>
      <dgm:t>
        <a:bodyPr/>
        <a:lstStyle/>
        <a:p>
          <a:endParaRPr lang="ru-RU"/>
        </a:p>
      </dgm:t>
    </dgm:pt>
    <dgm:pt modelId="{2729DBEC-2101-4C5F-965E-379DBECD37F6}">
      <dgm:prSet custT="1"/>
      <dgm:spPr/>
      <dgm:t>
        <a:bodyPr/>
        <a:lstStyle/>
        <a:p>
          <a:r>
            <a:rPr lang="uk-UA" sz="2000" dirty="0" smtClean="0"/>
            <a:t>4</a:t>
          </a:r>
          <a:endParaRPr lang="ru-RU" sz="2000" dirty="0"/>
        </a:p>
      </dgm:t>
    </dgm:pt>
    <dgm:pt modelId="{8C4D51E7-91DB-4FDE-9DC9-413D4E2EA604}" type="parTrans" cxnId="{7786C8F8-0133-4EDC-AC12-AEFDAE6A5C00}">
      <dgm:prSet/>
      <dgm:spPr/>
      <dgm:t>
        <a:bodyPr/>
        <a:lstStyle/>
        <a:p>
          <a:endParaRPr lang="ru-RU"/>
        </a:p>
      </dgm:t>
    </dgm:pt>
    <dgm:pt modelId="{578984E7-8755-48EC-BC5A-3873E8348EC8}" type="sibTrans" cxnId="{7786C8F8-0133-4EDC-AC12-AEFDAE6A5C00}">
      <dgm:prSet/>
      <dgm:spPr/>
      <dgm:t>
        <a:bodyPr/>
        <a:lstStyle/>
        <a:p>
          <a:endParaRPr lang="ru-RU"/>
        </a:p>
      </dgm:t>
    </dgm:pt>
    <dgm:pt modelId="{E5C59099-0984-463A-9C76-873F606314D3}">
      <dgm:prSet custT="1"/>
      <dgm:spPr/>
      <dgm:t>
        <a:bodyPr/>
        <a:lstStyle/>
        <a:p>
          <a:r>
            <a:rPr lang="uk-UA" sz="2000" dirty="0" smtClean="0"/>
            <a:t>1</a:t>
          </a:r>
          <a:endParaRPr lang="ru-RU" sz="2000" dirty="0"/>
        </a:p>
      </dgm:t>
    </dgm:pt>
    <dgm:pt modelId="{9988CABD-6B0C-42CB-BFAE-26FBEF313EBF}" type="sibTrans" cxnId="{C583C14B-8190-4D59-987E-BFC84C1E3494}">
      <dgm:prSet/>
      <dgm:spPr/>
      <dgm:t>
        <a:bodyPr/>
        <a:lstStyle/>
        <a:p>
          <a:endParaRPr lang="ru-RU"/>
        </a:p>
      </dgm:t>
    </dgm:pt>
    <dgm:pt modelId="{A0FA2E4E-6A66-4DA6-9EC0-1A85885C638A}" type="parTrans" cxnId="{C583C14B-8190-4D59-987E-BFC84C1E3494}">
      <dgm:prSet/>
      <dgm:spPr/>
      <dgm:t>
        <a:bodyPr/>
        <a:lstStyle/>
        <a:p>
          <a:endParaRPr lang="ru-RU"/>
        </a:p>
      </dgm:t>
    </dgm:pt>
    <dgm:pt modelId="{88375C9F-9A40-4345-8D05-9477F5DAEEE1}" type="pres">
      <dgm:prSet presAssocID="{C592A7C0-AF44-49DA-9568-A49071CE78F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DFC579-34FC-44E7-B426-0DE9FA399921}" type="pres">
      <dgm:prSet presAssocID="{3DB38D50-3794-4ADB-B460-5DF0D80A3B39}" presName="parentLin" presStyleCnt="0"/>
      <dgm:spPr/>
    </dgm:pt>
    <dgm:pt modelId="{EA40FC85-3696-4D0D-87A1-DC1A9B209A9C}" type="pres">
      <dgm:prSet presAssocID="{3DB38D50-3794-4ADB-B460-5DF0D80A3B3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BB4154C-8321-4F88-9EDA-50A4490C2BF1}" type="pres">
      <dgm:prSet presAssocID="{3DB38D50-3794-4ADB-B460-5DF0D80A3B39}" presName="parentText" presStyleLbl="node1" presStyleIdx="0" presStyleCnt="4" custScaleX="140788" custScaleY="418954" custLinFactY="83928" custLinFactNeighborX="329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9D6BF6-A543-4AC4-8DCF-FE3CED687C85}" type="pres">
      <dgm:prSet presAssocID="{3DB38D50-3794-4ADB-B460-5DF0D80A3B39}" presName="negativeSpace" presStyleCnt="0"/>
      <dgm:spPr/>
    </dgm:pt>
    <dgm:pt modelId="{9B4E8F61-46B6-4D7C-BE7F-82DDE9CE8CC8}" type="pres">
      <dgm:prSet presAssocID="{3DB38D50-3794-4ADB-B460-5DF0D80A3B39}" presName="childText" presStyleLbl="conFgAcc1" presStyleIdx="0" presStyleCnt="4" custLinFactY="-120884" custLinFactNeighborX="-359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1C209-E5AD-4F0F-8FFC-AC6A7DC0C44A}" type="pres">
      <dgm:prSet presAssocID="{DC518106-56A6-47F3-8596-9AE62F8C5233}" presName="spaceBetweenRectangles" presStyleCnt="0"/>
      <dgm:spPr/>
    </dgm:pt>
    <dgm:pt modelId="{A71D0F03-8397-4E5D-8922-8156E18BA0DB}" type="pres">
      <dgm:prSet presAssocID="{073666D9-4C14-45AC-8A37-17CE9A2D5DAF}" presName="parentLin" presStyleCnt="0"/>
      <dgm:spPr/>
    </dgm:pt>
    <dgm:pt modelId="{BB879F1D-1FD7-4ED4-8169-EAEE86DA70D9}" type="pres">
      <dgm:prSet presAssocID="{073666D9-4C14-45AC-8A37-17CE9A2D5DA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F9A90E0-C564-45FD-AFD5-ADC725C7C087}" type="pres">
      <dgm:prSet presAssocID="{073666D9-4C14-45AC-8A37-17CE9A2D5DAF}" presName="parentText" presStyleLbl="node1" presStyleIdx="1" presStyleCnt="4" custScaleX="137080" custScaleY="334166" custLinFactY="68634" custLinFactNeighborX="2954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33491-857E-4DE1-A12B-94932E6BFF07}" type="pres">
      <dgm:prSet presAssocID="{073666D9-4C14-45AC-8A37-17CE9A2D5DAF}" presName="negativeSpace" presStyleCnt="0"/>
      <dgm:spPr/>
    </dgm:pt>
    <dgm:pt modelId="{869D6FD7-F3F8-4416-8861-1B3672A177F9}" type="pres">
      <dgm:prSet presAssocID="{073666D9-4C14-45AC-8A37-17CE9A2D5DAF}" presName="childText" presStyleLbl="conFgAcc1" presStyleIdx="1" presStyleCnt="4" custLinFactY="-100000" custLinFactNeighborY="-131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E7C75C-5538-4C73-84EA-5747F24D9337}" type="pres">
      <dgm:prSet presAssocID="{DBD7A0B8-605B-4E76-B14C-8BF0A3B67129}" presName="spaceBetweenRectangles" presStyleCnt="0"/>
      <dgm:spPr/>
    </dgm:pt>
    <dgm:pt modelId="{F8892EA7-E2B4-4B2C-A2E0-0DCB22310AE2}" type="pres">
      <dgm:prSet presAssocID="{C5A244C3-BDF4-45D6-8928-D0C949B3866F}" presName="parentLin" presStyleCnt="0"/>
      <dgm:spPr/>
    </dgm:pt>
    <dgm:pt modelId="{87F6541B-F025-43E0-AC70-5246BCE973DF}" type="pres">
      <dgm:prSet presAssocID="{C5A244C3-BDF4-45D6-8928-D0C949B3866F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5AA376AE-DB5E-4AEA-BF5A-6502558F5BE0}" type="pres">
      <dgm:prSet presAssocID="{C5A244C3-BDF4-45D6-8928-D0C949B3866F}" presName="parentText" presStyleLbl="node1" presStyleIdx="2" presStyleCnt="4" custScaleX="142997" custScaleY="235557" custLinFactY="46290" custLinFactNeighborX="3486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8B9A4-B140-48B1-8974-48E3DE29E9EE}" type="pres">
      <dgm:prSet presAssocID="{C5A244C3-BDF4-45D6-8928-D0C949B3866F}" presName="negativeSpace" presStyleCnt="0"/>
      <dgm:spPr/>
    </dgm:pt>
    <dgm:pt modelId="{994970B3-0A6F-4E86-81B1-CC2A72D26903}" type="pres">
      <dgm:prSet presAssocID="{C5A244C3-BDF4-45D6-8928-D0C949B3866F}" presName="childText" presStyleLbl="conFgAcc1" presStyleIdx="2" presStyleCnt="4" custLinFactY="-8184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CE4D2-1D53-4861-AD9C-742AC9A5F47A}" type="pres">
      <dgm:prSet presAssocID="{F94898FD-6F2D-407D-B4E8-5C7508CF4DD4}" presName="spaceBetweenRectangles" presStyleCnt="0"/>
      <dgm:spPr/>
    </dgm:pt>
    <dgm:pt modelId="{954CC1E7-DCE9-4DB5-9D9D-088A3011D00A}" type="pres">
      <dgm:prSet presAssocID="{CFA9A776-1EAE-4EA4-9F28-FDDF1B1B2006}" presName="parentLin" presStyleCnt="0"/>
      <dgm:spPr/>
    </dgm:pt>
    <dgm:pt modelId="{A7077752-C29E-4067-821F-ACDF95F37359}" type="pres">
      <dgm:prSet presAssocID="{CFA9A776-1EAE-4EA4-9F28-FDDF1B1B2006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E0B2E808-0F55-4759-B0C6-93DDD90D121D}" type="pres">
      <dgm:prSet presAssocID="{CFA9A776-1EAE-4EA4-9F28-FDDF1B1B2006}" presName="parentText" presStyleLbl="node1" presStyleIdx="3" presStyleCnt="4" custScaleX="142857" custScaleY="150949" custLinFactY="100000" custLinFactNeighborX="34728" custLinFactNeighborY="1225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4DF114-FC45-4396-9BE6-6A89FA646DE1}" type="pres">
      <dgm:prSet presAssocID="{CFA9A776-1EAE-4EA4-9F28-FDDF1B1B2006}" presName="negativeSpace" presStyleCnt="0"/>
      <dgm:spPr/>
    </dgm:pt>
    <dgm:pt modelId="{0CCA1B1C-FCC3-4E8D-8B2E-69D1C4385A0C}" type="pres">
      <dgm:prSet presAssocID="{CFA9A776-1EAE-4EA4-9F28-FDDF1B1B2006}" presName="childText" presStyleLbl="conFgAcc1" presStyleIdx="3" presStyleCnt="4" custLinFactY="-7729" custLinFactNeighborX="-1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381A06-C98C-4D93-A0F0-BE87A157624B}" type="presOf" srcId="{193FBDF5-1693-4002-B0F8-E37DFD0C9BD3}" destId="{994970B3-0A6F-4E86-81B1-CC2A72D26903}" srcOrd="0" destOrd="0" presId="urn:microsoft.com/office/officeart/2005/8/layout/list1"/>
    <dgm:cxn modelId="{34CF8C4E-28E5-4FEB-81EB-47F6B43CB7CC}" type="presOf" srcId="{C592A7C0-AF44-49DA-9568-A49071CE78F6}" destId="{88375C9F-9A40-4345-8D05-9477F5DAEEE1}" srcOrd="0" destOrd="0" presId="urn:microsoft.com/office/officeart/2005/8/layout/list1"/>
    <dgm:cxn modelId="{BC496B78-C626-446D-B367-E7FEA89A9175}" type="presOf" srcId="{C5A244C3-BDF4-45D6-8928-D0C949B3866F}" destId="{5AA376AE-DB5E-4AEA-BF5A-6502558F5BE0}" srcOrd="1" destOrd="0" presId="urn:microsoft.com/office/officeart/2005/8/layout/list1"/>
    <dgm:cxn modelId="{F158A384-3517-4181-B97C-54CB3D70BDB2}" srcId="{C592A7C0-AF44-49DA-9568-A49071CE78F6}" destId="{C5A244C3-BDF4-45D6-8928-D0C949B3866F}" srcOrd="2" destOrd="0" parTransId="{DC1C7C8F-E4FA-46C0-AC72-6AD66BDCA482}" sibTransId="{F94898FD-6F2D-407D-B4E8-5C7508CF4DD4}"/>
    <dgm:cxn modelId="{0D8BC82A-1F67-4643-AFC6-CABF443D08B9}" type="presOf" srcId="{E5C59099-0984-463A-9C76-873F606314D3}" destId="{9B4E8F61-46B6-4D7C-BE7F-82DDE9CE8CC8}" srcOrd="0" destOrd="0" presId="urn:microsoft.com/office/officeart/2005/8/layout/list1"/>
    <dgm:cxn modelId="{89F8A80B-9D16-4B80-A757-B44AB15A2F52}" srcId="{C5A244C3-BDF4-45D6-8928-D0C949B3866F}" destId="{193FBDF5-1693-4002-B0F8-E37DFD0C9BD3}" srcOrd="0" destOrd="0" parTransId="{CC5DBC4F-9EC5-4416-8826-652A56AF6800}" sibTransId="{0C6239AA-5639-4758-BA72-5AEF6323D943}"/>
    <dgm:cxn modelId="{B313D55C-8A67-4A97-AE21-68D3228F7FEA}" srcId="{C592A7C0-AF44-49DA-9568-A49071CE78F6}" destId="{3DB38D50-3794-4ADB-B460-5DF0D80A3B39}" srcOrd="0" destOrd="0" parTransId="{FAA8D0D7-D86B-48AA-9B50-8102217ED0A6}" sibTransId="{DC518106-56A6-47F3-8596-9AE62F8C5233}"/>
    <dgm:cxn modelId="{B387029E-6D7F-4932-A9B9-596128CD1653}" srcId="{C592A7C0-AF44-49DA-9568-A49071CE78F6}" destId="{073666D9-4C14-45AC-8A37-17CE9A2D5DAF}" srcOrd="1" destOrd="0" parTransId="{1B1B761E-D4C4-4784-B19C-BD70C2607CBA}" sibTransId="{DBD7A0B8-605B-4E76-B14C-8BF0A3B67129}"/>
    <dgm:cxn modelId="{C583C14B-8190-4D59-987E-BFC84C1E3494}" srcId="{3DB38D50-3794-4ADB-B460-5DF0D80A3B39}" destId="{E5C59099-0984-463A-9C76-873F606314D3}" srcOrd="0" destOrd="0" parTransId="{A0FA2E4E-6A66-4DA6-9EC0-1A85885C638A}" sibTransId="{9988CABD-6B0C-42CB-BFAE-26FBEF313EBF}"/>
    <dgm:cxn modelId="{ECC127CA-2A6E-47E3-94C0-2AB6E1BEE278}" type="presOf" srcId="{3DB38D50-3794-4ADB-B460-5DF0D80A3B39}" destId="{EA40FC85-3696-4D0D-87A1-DC1A9B209A9C}" srcOrd="0" destOrd="0" presId="urn:microsoft.com/office/officeart/2005/8/layout/list1"/>
    <dgm:cxn modelId="{16186678-5C4E-4D38-9DC5-DDCDF9CAC209}" type="presOf" srcId="{92ACAFE0-069B-4F0B-9DA5-046B322B3A82}" destId="{869D6FD7-F3F8-4416-8861-1B3672A177F9}" srcOrd="0" destOrd="0" presId="urn:microsoft.com/office/officeart/2005/8/layout/list1"/>
    <dgm:cxn modelId="{7786C8F8-0133-4EDC-AC12-AEFDAE6A5C00}" srcId="{CFA9A776-1EAE-4EA4-9F28-FDDF1B1B2006}" destId="{2729DBEC-2101-4C5F-965E-379DBECD37F6}" srcOrd="0" destOrd="0" parTransId="{8C4D51E7-91DB-4FDE-9DC9-413D4E2EA604}" sibTransId="{578984E7-8755-48EC-BC5A-3873E8348EC8}"/>
    <dgm:cxn modelId="{AE2A1423-4B47-48E9-A571-17213CC2EA3B}" type="presOf" srcId="{CFA9A776-1EAE-4EA4-9F28-FDDF1B1B2006}" destId="{A7077752-C29E-4067-821F-ACDF95F37359}" srcOrd="0" destOrd="0" presId="urn:microsoft.com/office/officeart/2005/8/layout/list1"/>
    <dgm:cxn modelId="{5F96F065-D615-4155-84F3-1455E1D831F4}" srcId="{073666D9-4C14-45AC-8A37-17CE9A2D5DAF}" destId="{92ACAFE0-069B-4F0B-9DA5-046B322B3A82}" srcOrd="0" destOrd="0" parTransId="{79A2961C-614F-4D77-9072-3ADC6A572145}" sibTransId="{4B1B2C4A-3D92-4588-8DF9-07D6BFF8BAC6}"/>
    <dgm:cxn modelId="{A52DC841-60C5-4398-A802-F7EBB8139A22}" type="presOf" srcId="{3DB38D50-3794-4ADB-B460-5DF0D80A3B39}" destId="{ABB4154C-8321-4F88-9EDA-50A4490C2BF1}" srcOrd="1" destOrd="0" presId="urn:microsoft.com/office/officeart/2005/8/layout/list1"/>
    <dgm:cxn modelId="{F47B14DD-CCAA-488C-BB56-A88C6A7C28CA}" type="presOf" srcId="{C5A244C3-BDF4-45D6-8928-D0C949B3866F}" destId="{87F6541B-F025-43E0-AC70-5246BCE973DF}" srcOrd="0" destOrd="0" presId="urn:microsoft.com/office/officeart/2005/8/layout/list1"/>
    <dgm:cxn modelId="{A86CED1D-A57F-4674-8217-1E5CA3FD3097}" type="presOf" srcId="{073666D9-4C14-45AC-8A37-17CE9A2D5DAF}" destId="{AF9A90E0-C564-45FD-AFD5-ADC725C7C087}" srcOrd="1" destOrd="0" presId="urn:microsoft.com/office/officeart/2005/8/layout/list1"/>
    <dgm:cxn modelId="{60DD7D16-3CE7-4B72-BC25-0C763CA01C23}" type="presOf" srcId="{CFA9A776-1EAE-4EA4-9F28-FDDF1B1B2006}" destId="{E0B2E808-0F55-4759-B0C6-93DDD90D121D}" srcOrd="1" destOrd="0" presId="urn:microsoft.com/office/officeart/2005/8/layout/list1"/>
    <dgm:cxn modelId="{20B25386-54A7-422D-9F22-5ADF3F34669B}" type="presOf" srcId="{073666D9-4C14-45AC-8A37-17CE9A2D5DAF}" destId="{BB879F1D-1FD7-4ED4-8169-EAEE86DA70D9}" srcOrd="0" destOrd="0" presId="urn:microsoft.com/office/officeart/2005/8/layout/list1"/>
    <dgm:cxn modelId="{D59D930E-59F7-4642-AA25-F2FD4630772F}" type="presOf" srcId="{2729DBEC-2101-4C5F-965E-379DBECD37F6}" destId="{0CCA1B1C-FCC3-4E8D-8B2E-69D1C4385A0C}" srcOrd="0" destOrd="0" presId="urn:microsoft.com/office/officeart/2005/8/layout/list1"/>
    <dgm:cxn modelId="{70A6367D-E675-48F7-9B70-DD4B16212632}" srcId="{C592A7C0-AF44-49DA-9568-A49071CE78F6}" destId="{CFA9A776-1EAE-4EA4-9F28-FDDF1B1B2006}" srcOrd="3" destOrd="0" parTransId="{28B708ED-8ECD-42B0-98F2-3D94F0F38563}" sibTransId="{BC521D06-A759-4060-BE74-A5D644976771}"/>
    <dgm:cxn modelId="{2BF9DC28-EB43-4B12-8F81-348B51B18D75}" type="presParOf" srcId="{88375C9F-9A40-4345-8D05-9477F5DAEEE1}" destId="{73DFC579-34FC-44E7-B426-0DE9FA399921}" srcOrd="0" destOrd="0" presId="urn:microsoft.com/office/officeart/2005/8/layout/list1"/>
    <dgm:cxn modelId="{ED05410D-C4FC-48E5-8621-620D39F761D8}" type="presParOf" srcId="{73DFC579-34FC-44E7-B426-0DE9FA399921}" destId="{EA40FC85-3696-4D0D-87A1-DC1A9B209A9C}" srcOrd="0" destOrd="0" presId="urn:microsoft.com/office/officeart/2005/8/layout/list1"/>
    <dgm:cxn modelId="{A2CFF1ED-ED13-4858-AA2D-DF12A5B35948}" type="presParOf" srcId="{73DFC579-34FC-44E7-B426-0DE9FA399921}" destId="{ABB4154C-8321-4F88-9EDA-50A4490C2BF1}" srcOrd="1" destOrd="0" presId="urn:microsoft.com/office/officeart/2005/8/layout/list1"/>
    <dgm:cxn modelId="{A7E0B0ED-56C8-414C-9238-0095A5BD20C8}" type="presParOf" srcId="{88375C9F-9A40-4345-8D05-9477F5DAEEE1}" destId="{109D6BF6-A543-4AC4-8DCF-FE3CED687C85}" srcOrd="1" destOrd="0" presId="urn:microsoft.com/office/officeart/2005/8/layout/list1"/>
    <dgm:cxn modelId="{984E0AD7-5614-4D6C-89FD-229B29309247}" type="presParOf" srcId="{88375C9F-9A40-4345-8D05-9477F5DAEEE1}" destId="{9B4E8F61-46B6-4D7C-BE7F-82DDE9CE8CC8}" srcOrd="2" destOrd="0" presId="urn:microsoft.com/office/officeart/2005/8/layout/list1"/>
    <dgm:cxn modelId="{063716AC-1E29-4840-A035-C6BF9A2D31D5}" type="presParOf" srcId="{88375C9F-9A40-4345-8D05-9477F5DAEEE1}" destId="{0DF1C209-E5AD-4F0F-8FFC-AC6A7DC0C44A}" srcOrd="3" destOrd="0" presId="urn:microsoft.com/office/officeart/2005/8/layout/list1"/>
    <dgm:cxn modelId="{F6AD3E5F-160A-448F-8106-90528B2E0FD9}" type="presParOf" srcId="{88375C9F-9A40-4345-8D05-9477F5DAEEE1}" destId="{A71D0F03-8397-4E5D-8922-8156E18BA0DB}" srcOrd="4" destOrd="0" presId="urn:microsoft.com/office/officeart/2005/8/layout/list1"/>
    <dgm:cxn modelId="{AAEDB996-51B5-42CB-BBCA-95FB3981CD0B}" type="presParOf" srcId="{A71D0F03-8397-4E5D-8922-8156E18BA0DB}" destId="{BB879F1D-1FD7-4ED4-8169-EAEE86DA70D9}" srcOrd="0" destOrd="0" presId="urn:microsoft.com/office/officeart/2005/8/layout/list1"/>
    <dgm:cxn modelId="{25642123-4BB0-49D6-94A0-E74847F70CF2}" type="presParOf" srcId="{A71D0F03-8397-4E5D-8922-8156E18BA0DB}" destId="{AF9A90E0-C564-45FD-AFD5-ADC725C7C087}" srcOrd="1" destOrd="0" presId="urn:microsoft.com/office/officeart/2005/8/layout/list1"/>
    <dgm:cxn modelId="{5E91F97C-F189-49A4-AA79-6953D6E7077C}" type="presParOf" srcId="{88375C9F-9A40-4345-8D05-9477F5DAEEE1}" destId="{1E533491-857E-4DE1-A12B-94932E6BFF07}" srcOrd="5" destOrd="0" presId="urn:microsoft.com/office/officeart/2005/8/layout/list1"/>
    <dgm:cxn modelId="{298347B3-8F2B-47CA-9BC9-63C5A63D22FD}" type="presParOf" srcId="{88375C9F-9A40-4345-8D05-9477F5DAEEE1}" destId="{869D6FD7-F3F8-4416-8861-1B3672A177F9}" srcOrd="6" destOrd="0" presId="urn:microsoft.com/office/officeart/2005/8/layout/list1"/>
    <dgm:cxn modelId="{B04FBF43-D2B4-4AC4-8B41-5624F76CD3F4}" type="presParOf" srcId="{88375C9F-9A40-4345-8D05-9477F5DAEEE1}" destId="{2EE7C75C-5538-4C73-84EA-5747F24D9337}" srcOrd="7" destOrd="0" presId="urn:microsoft.com/office/officeart/2005/8/layout/list1"/>
    <dgm:cxn modelId="{FA873B3E-9786-4E74-9AC3-E17311FE7E22}" type="presParOf" srcId="{88375C9F-9A40-4345-8D05-9477F5DAEEE1}" destId="{F8892EA7-E2B4-4B2C-A2E0-0DCB22310AE2}" srcOrd="8" destOrd="0" presId="urn:microsoft.com/office/officeart/2005/8/layout/list1"/>
    <dgm:cxn modelId="{59584BCA-4877-4C51-BFE0-89B212064E24}" type="presParOf" srcId="{F8892EA7-E2B4-4B2C-A2E0-0DCB22310AE2}" destId="{87F6541B-F025-43E0-AC70-5246BCE973DF}" srcOrd="0" destOrd="0" presId="urn:microsoft.com/office/officeart/2005/8/layout/list1"/>
    <dgm:cxn modelId="{03EDDEF4-9A32-48EC-99F1-D4C083C26A6F}" type="presParOf" srcId="{F8892EA7-E2B4-4B2C-A2E0-0DCB22310AE2}" destId="{5AA376AE-DB5E-4AEA-BF5A-6502558F5BE0}" srcOrd="1" destOrd="0" presId="urn:microsoft.com/office/officeart/2005/8/layout/list1"/>
    <dgm:cxn modelId="{350A84FA-7185-486C-8E55-66F4740730E9}" type="presParOf" srcId="{88375C9F-9A40-4345-8D05-9477F5DAEEE1}" destId="{1508B9A4-B140-48B1-8974-48E3DE29E9EE}" srcOrd="9" destOrd="0" presId="urn:microsoft.com/office/officeart/2005/8/layout/list1"/>
    <dgm:cxn modelId="{E1524E0B-C525-41D3-8770-AEAC778A0AC8}" type="presParOf" srcId="{88375C9F-9A40-4345-8D05-9477F5DAEEE1}" destId="{994970B3-0A6F-4E86-81B1-CC2A72D26903}" srcOrd="10" destOrd="0" presId="urn:microsoft.com/office/officeart/2005/8/layout/list1"/>
    <dgm:cxn modelId="{E4385B76-2CD5-4CB8-87AF-FC22E16ED705}" type="presParOf" srcId="{88375C9F-9A40-4345-8D05-9477F5DAEEE1}" destId="{364CE4D2-1D53-4861-AD9C-742AC9A5F47A}" srcOrd="11" destOrd="0" presId="urn:microsoft.com/office/officeart/2005/8/layout/list1"/>
    <dgm:cxn modelId="{A8AFD491-CB43-42CF-903D-90E7D5C3A042}" type="presParOf" srcId="{88375C9F-9A40-4345-8D05-9477F5DAEEE1}" destId="{954CC1E7-DCE9-4DB5-9D9D-088A3011D00A}" srcOrd="12" destOrd="0" presId="urn:microsoft.com/office/officeart/2005/8/layout/list1"/>
    <dgm:cxn modelId="{EDA7AD20-CD20-4E23-8788-33A2B1264EEF}" type="presParOf" srcId="{954CC1E7-DCE9-4DB5-9D9D-088A3011D00A}" destId="{A7077752-C29E-4067-821F-ACDF95F37359}" srcOrd="0" destOrd="0" presId="urn:microsoft.com/office/officeart/2005/8/layout/list1"/>
    <dgm:cxn modelId="{0C2EF1B5-74FD-484B-A4BA-B0B83A065EB2}" type="presParOf" srcId="{954CC1E7-DCE9-4DB5-9D9D-088A3011D00A}" destId="{E0B2E808-0F55-4759-B0C6-93DDD90D121D}" srcOrd="1" destOrd="0" presId="urn:microsoft.com/office/officeart/2005/8/layout/list1"/>
    <dgm:cxn modelId="{BD78FDC7-708A-47D0-8D1A-BCEFE593D61F}" type="presParOf" srcId="{88375C9F-9A40-4345-8D05-9477F5DAEEE1}" destId="{F64DF114-FC45-4396-9BE6-6A89FA646DE1}" srcOrd="13" destOrd="0" presId="urn:microsoft.com/office/officeart/2005/8/layout/list1"/>
    <dgm:cxn modelId="{D0F499E9-E52F-4BAF-8998-688AD98C2AF1}" type="presParOf" srcId="{88375C9F-9A40-4345-8D05-9477F5DAEEE1}" destId="{0CCA1B1C-FCC3-4E8D-8B2E-69D1C4385A0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FB8F2C-ED09-46D2-B209-98F8B49437AA}" type="presOf" srcId="{78747A76-B6C2-42C3-8A7A-54BB03ABAE5E}" destId="{DF0B7309-9D5A-49CA-91AE-0DA45EA9CA5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01865FE1-0EC4-412D-98FA-24D812B18412}" type="presOf" srcId="{C69E2D54-364D-4B21-A6F4-1A49EF943123}" destId="{7757809F-A4F2-42E3-9CA2-7DD270E143CD}" srcOrd="0" destOrd="0" presId="urn:microsoft.com/office/officeart/2005/8/layout/vList2"/>
    <dgm:cxn modelId="{808DBF0E-9B99-4A03-BDA5-0E85B55389F9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018B6B-C17C-4423-A2F8-E5DA293E5D3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EB3DD2A3-A34D-47EB-8FB3-D239A66FB44B}">
      <dgm:prSet phldrT="[Текст]" phldr="1"/>
      <dgm:spPr/>
      <dgm:t>
        <a:bodyPr/>
        <a:lstStyle/>
        <a:p>
          <a:endParaRPr lang="ru-RU" dirty="0"/>
        </a:p>
      </dgm:t>
    </dgm:pt>
    <dgm:pt modelId="{E5A96167-C4B0-4B14-80E5-D61773ADF8B2}" type="parTrans" cxnId="{28862247-72CC-417E-A76C-8F9F0A44AFF5}">
      <dgm:prSet/>
      <dgm:spPr/>
      <dgm:t>
        <a:bodyPr/>
        <a:lstStyle/>
        <a:p>
          <a:endParaRPr lang="ru-RU"/>
        </a:p>
      </dgm:t>
    </dgm:pt>
    <dgm:pt modelId="{26E76CCE-E5E1-44FA-9800-77A970AFB2E0}" type="sibTrans" cxnId="{28862247-72CC-417E-A76C-8F9F0A44AFF5}">
      <dgm:prSet/>
      <dgm:spPr/>
      <dgm:t>
        <a:bodyPr/>
        <a:lstStyle/>
        <a:p>
          <a:endParaRPr lang="ru-RU"/>
        </a:p>
      </dgm:t>
    </dgm:pt>
    <dgm:pt modelId="{82087807-F173-4A33-B6A5-7E5BA6DC55F0}">
      <dgm:prSet phldrT="[Текст]" phldr="1"/>
      <dgm:spPr/>
      <dgm:t>
        <a:bodyPr/>
        <a:lstStyle/>
        <a:p>
          <a:endParaRPr lang="ru-RU" dirty="0"/>
        </a:p>
      </dgm:t>
    </dgm:pt>
    <dgm:pt modelId="{BAC3A4E5-DFBB-497A-8587-670434822368}" type="parTrans" cxnId="{EAD7A6F8-9EDD-4EEE-9ECE-8AE6C1A798CB}">
      <dgm:prSet/>
      <dgm:spPr/>
      <dgm:t>
        <a:bodyPr/>
        <a:lstStyle/>
        <a:p>
          <a:endParaRPr lang="ru-RU"/>
        </a:p>
      </dgm:t>
    </dgm:pt>
    <dgm:pt modelId="{DC0DF297-F94D-4C01-80B7-A4EFEAE99DDD}" type="sibTrans" cxnId="{EAD7A6F8-9EDD-4EEE-9ECE-8AE6C1A798CB}">
      <dgm:prSet/>
      <dgm:spPr/>
      <dgm:t>
        <a:bodyPr/>
        <a:lstStyle/>
        <a:p>
          <a:endParaRPr lang="ru-RU"/>
        </a:p>
      </dgm:t>
    </dgm:pt>
    <dgm:pt modelId="{F16FE012-6D2D-4F07-B8E1-E6203ED35D7B}">
      <dgm:prSet phldrT="[Текст]" phldr="1"/>
      <dgm:spPr/>
      <dgm:t>
        <a:bodyPr/>
        <a:lstStyle/>
        <a:p>
          <a:endParaRPr lang="ru-RU" dirty="0"/>
        </a:p>
      </dgm:t>
    </dgm:pt>
    <dgm:pt modelId="{BEC5DD29-C5D4-4D21-B1A6-DF2B3BF953C5}" type="parTrans" cxnId="{5F687553-262A-4116-B572-24345E29F90A}">
      <dgm:prSet/>
      <dgm:spPr/>
      <dgm:t>
        <a:bodyPr/>
        <a:lstStyle/>
        <a:p>
          <a:endParaRPr lang="ru-RU"/>
        </a:p>
      </dgm:t>
    </dgm:pt>
    <dgm:pt modelId="{28598B13-FF2F-44EF-8B71-48B1E4E3331F}" type="sibTrans" cxnId="{5F687553-262A-4116-B572-24345E29F90A}">
      <dgm:prSet/>
      <dgm:spPr/>
      <dgm:t>
        <a:bodyPr/>
        <a:lstStyle/>
        <a:p>
          <a:endParaRPr lang="ru-RU"/>
        </a:p>
      </dgm:t>
    </dgm:pt>
    <dgm:pt modelId="{2AAB68D4-1BED-49F4-A697-3D12A4643EB5}">
      <dgm:prSet phldrT="[Текст]" phldr="1"/>
      <dgm:spPr/>
      <dgm:t>
        <a:bodyPr/>
        <a:lstStyle/>
        <a:p>
          <a:endParaRPr lang="ru-RU" dirty="0"/>
        </a:p>
      </dgm:t>
    </dgm:pt>
    <dgm:pt modelId="{6D1917C7-94F6-4AE5-94EC-3D76ADFFC645}" type="parTrans" cxnId="{68214942-9011-486E-89D2-D50084C902B1}">
      <dgm:prSet/>
      <dgm:spPr/>
      <dgm:t>
        <a:bodyPr/>
        <a:lstStyle/>
        <a:p>
          <a:endParaRPr lang="ru-RU"/>
        </a:p>
      </dgm:t>
    </dgm:pt>
    <dgm:pt modelId="{1308BF19-C13E-4307-B353-6F1242F4EF1C}" type="sibTrans" cxnId="{68214942-9011-486E-89D2-D50084C902B1}">
      <dgm:prSet/>
      <dgm:spPr/>
      <dgm:t>
        <a:bodyPr/>
        <a:lstStyle/>
        <a:p>
          <a:endParaRPr lang="ru-RU"/>
        </a:p>
      </dgm:t>
    </dgm:pt>
    <dgm:pt modelId="{12367CD2-E6A8-412D-898F-8F80AA755E0C}">
      <dgm:prSet phldrT="[Текст]" phldr="1"/>
      <dgm:spPr/>
      <dgm:t>
        <a:bodyPr/>
        <a:lstStyle/>
        <a:p>
          <a:endParaRPr lang="ru-RU" dirty="0"/>
        </a:p>
      </dgm:t>
    </dgm:pt>
    <dgm:pt modelId="{56346156-CEB0-4085-A6E5-DD9E64F97C50}" type="parTrans" cxnId="{48A804F8-1109-4887-8586-94D43AC85603}">
      <dgm:prSet/>
      <dgm:spPr/>
      <dgm:t>
        <a:bodyPr/>
        <a:lstStyle/>
        <a:p>
          <a:endParaRPr lang="ru-RU"/>
        </a:p>
      </dgm:t>
    </dgm:pt>
    <dgm:pt modelId="{6EF53BC8-D1A1-47C5-BB01-B2821668F75F}" type="sibTrans" cxnId="{48A804F8-1109-4887-8586-94D43AC85603}">
      <dgm:prSet/>
      <dgm:spPr/>
      <dgm:t>
        <a:bodyPr/>
        <a:lstStyle/>
        <a:p>
          <a:endParaRPr lang="ru-RU"/>
        </a:p>
      </dgm:t>
    </dgm:pt>
    <dgm:pt modelId="{BE8C8C73-B13F-442E-9746-6A8A02678A6E}">
      <dgm:prSet phldrT="[Текст]" phldr="1"/>
      <dgm:spPr/>
      <dgm:t>
        <a:bodyPr/>
        <a:lstStyle/>
        <a:p>
          <a:endParaRPr lang="ru-RU" dirty="0"/>
        </a:p>
      </dgm:t>
    </dgm:pt>
    <dgm:pt modelId="{697E52AE-2F6A-4F8D-8216-B671A9ACC614}" type="parTrans" cxnId="{96BFBC06-C809-41C7-BB03-F6941E1C8D01}">
      <dgm:prSet/>
      <dgm:spPr/>
      <dgm:t>
        <a:bodyPr/>
        <a:lstStyle/>
        <a:p>
          <a:endParaRPr lang="ru-RU"/>
        </a:p>
      </dgm:t>
    </dgm:pt>
    <dgm:pt modelId="{327B6F81-7071-4856-9472-F65A858A3115}" type="sibTrans" cxnId="{96BFBC06-C809-41C7-BB03-F6941E1C8D01}">
      <dgm:prSet/>
      <dgm:spPr/>
      <dgm:t>
        <a:bodyPr/>
        <a:lstStyle/>
        <a:p>
          <a:endParaRPr lang="ru-RU"/>
        </a:p>
      </dgm:t>
    </dgm:pt>
    <dgm:pt modelId="{ADA76CDA-A665-4D05-B0BD-CD5BA3F8423A}">
      <dgm:prSet phldrT="[Текст]" phldr="1"/>
      <dgm:spPr/>
      <dgm:t>
        <a:bodyPr/>
        <a:lstStyle/>
        <a:p>
          <a:endParaRPr lang="ru-RU" dirty="0"/>
        </a:p>
      </dgm:t>
    </dgm:pt>
    <dgm:pt modelId="{430C45F9-C48E-4E7A-BDB8-A83A91FED85E}" type="parTrans" cxnId="{C8E3F0C7-8CEC-4D2A-A28A-56083B161F73}">
      <dgm:prSet/>
      <dgm:spPr/>
      <dgm:t>
        <a:bodyPr/>
        <a:lstStyle/>
        <a:p>
          <a:endParaRPr lang="ru-RU"/>
        </a:p>
      </dgm:t>
    </dgm:pt>
    <dgm:pt modelId="{14BC1CF0-357B-4137-A83E-8BB6DBE5B8C0}" type="sibTrans" cxnId="{C8E3F0C7-8CEC-4D2A-A28A-56083B161F73}">
      <dgm:prSet/>
      <dgm:spPr/>
      <dgm:t>
        <a:bodyPr/>
        <a:lstStyle/>
        <a:p>
          <a:endParaRPr lang="ru-RU"/>
        </a:p>
      </dgm:t>
    </dgm:pt>
    <dgm:pt modelId="{2E28B6CA-7E98-4B47-9B58-2BF4729BBFDC}">
      <dgm:prSet phldrT="[Текст]" phldr="1"/>
      <dgm:spPr/>
      <dgm:t>
        <a:bodyPr/>
        <a:lstStyle/>
        <a:p>
          <a:endParaRPr lang="ru-RU" dirty="0"/>
        </a:p>
      </dgm:t>
    </dgm:pt>
    <dgm:pt modelId="{54F6A283-4BA2-42A6-9AAD-91F32124359D}" type="sibTrans" cxnId="{0C36138E-5997-4EA7-AD28-8416E3D7DD98}">
      <dgm:prSet/>
      <dgm:spPr/>
      <dgm:t>
        <a:bodyPr/>
        <a:lstStyle/>
        <a:p>
          <a:endParaRPr lang="ru-RU"/>
        </a:p>
      </dgm:t>
    </dgm:pt>
    <dgm:pt modelId="{11D37F91-F6DD-448B-B245-6992C62D05CB}" type="parTrans" cxnId="{0C36138E-5997-4EA7-AD28-8416E3D7DD98}">
      <dgm:prSet/>
      <dgm:spPr/>
      <dgm:t>
        <a:bodyPr/>
        <a:lstStyle/>
        <a:p>
          <a:endParaRPr lang="ru-RU"/>
        </a:p>
      </dgm:t>
    </dgm:pt>
    <dgm:pt modelId="{1CDA57B7-D189-4922-AE6F-F65E3637210A}">
      <dgm:prSet phldrT="[Текст]" phldr="1"/>
      <dgm:spPr/>
      <dgm:t>
        <a:bodyPr/>
        <a:lstStyle/>
        <a:p>
          <a:endParaRPr lang="ru-RU" dirty="0"/>
        </a:p>
      </dgm:t>
    </dgm:pt>
    <dgm:pt modelId="{180367AF-AC5E-423C-97B4-A65ABE15A624}" type="sibTrans" cxnId="{7225DDD0-7D2C-46A8-B01D-2ABFD120E367}">
      <dgm:prSet/>
      <dgm:spPr/>
      <dgm:t>
        <a:bodyPr/>
        <a:lstStyle/>
        <a:p>
          <a:endParaRPr lang="ru-RU"/>
        </a:p>
      </dgm:t>
    </dgm:pt>
    <dgm:pt modelId="{7AEF7DCC-0BC9-4E9C-9D0E-F30EFD79AEDA}" type="parTrans" cxnId="{7225DDD0-7D2C-46A8-B01D-2ABFD120E367}">
      <dgm:prSet/>
      <dgm:spPr/>
      <dgm:t>
        <a:bodyPr/>
        <a:lstStyle/>
        <a:p>
          <a:endParaRPr lang="ru-RU"/>
        </a:p>
      </dgm:t>
    </dgm:pt>
    <dgm:pt modelId="{F4D9E89B-4B4C-40D2-8262-B2F6DAC56B28}" type="pres">
      <dgm:prSet presAssocID="{A9018B6B-C17C-4423-A2F8-E5DA293E5D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39A4E8-2F5D-4752-B4CA-5CB585A5BB98}" type="pres">
      <dgm:prSet presAssocID="{EB3DD2A3-A34D-47EB-8FB3-D239A66FB44B}" presName="linNode" presStyleCnt="0"/>
      <dgm:spPr/>
    </dgm:pt>
    <dgm:pt modelId="{229A6A46-D8CF-41B0-A6A3-3C03E5615CDA}" type="pres">
      <dgm:prSet presAssocID="{EB3DD2A3-A34D-47EB-8FB3-D239A66FB44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61757-A188-4B8F-B404-19B1B25DC049}" type="pres">
      <dgm:prSet presAssocID="{EB3DD2A3-A34D-47EB-8FB3-D239A66FB44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FC12D-6408-4085-8CD4-85303F45184E}" type="pres">
      <dgm:prSet presAssocID="{26E76CCE-E5E1-44FA-9800-77A970AFB2E0}" presName="sp" presStyleCnt="0"/>
      <dgm:spPr/>
    </dgm:pt>
    <dgm:pt modelId="{3856FF06-826D-471A-BFD7-E60D360091CD}" type="pres">
      <dgm:prSet presAssocID="{2AAB68D4-1BED-49F4-A697-3D12A4643EB5}" presName="linNode" presStyleCnt="0"/>
      <dgm:spPr/>
    </dgm:pt>
    <dgm:pt modelId="{00E9D459-014C-40AA-9B32-C1C26A3CC4CA}" type="pres">
      <dgm:prSet presAssocID="{2AAB68D4-1BED-49F4-A697-3D12A4643EB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C2D529-32A8-4644-8FF9-F4155A6DA227}" type="pres">
      <dgm:prSet presAssocID="{2AAB68D4-1BED-49F4-A697-3D12A4643EB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75B384-16D9-4EA1-A96C-F10C12690D23}" type="pres">
      <dgm:prSet presAssocID="{1308BF19-C13E-4307-B353-6F1242F4EF1C}" presName="sp" presStyleCnt="0"/>
      <dgm:spPr/>
    </dgm:pt>
    <dgm:pt modelId="{A23D6363-8350-43D1-B44D-88FD9679C37C}" type="pres">
      <dgm:prSet presAssocID="{ADA76CDA-A665-4D05-B0BD-CD5BA3F8423A}" presName="linNode" presStyleCnt="0"/>
      <dgm:spPr/>
    </dgm:pt>
    <dgm:pt modelId="{6A5F3796-A4A8-41D0-AFD5-9324C3C8CE7B}" type="pres">
      <dgm:prSet presAssocID="{ADA76CDA-A665-4D05-B0BD-CD5BA3F8423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FAB4AD-24EA-495E-9320-491D776E83F1}" type="pres">
      <dgm:prSet presAssocID="{ADA76CDA-A665-4D05-B0BD-CD5BA3F8423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B5AD9A-F505-43CE-806E-3EC53601ACF8}" type="presOf" srcId="{F16FE012-6D2D-4F07-B8E1-E6203ED35D7B}" destId="{2E361757-A188-4B8F-B404-19B1B25DC049}" srcOrd="0" destOrd="1" presId="urn:microsoft.com/office/officeart/2005/8/layout/vList5"/>
    <dgm:cxn modelId="{28862247-72CC-417E-A76C-8F9F0A44AFF5}" srcId="{A9018B6B-C17C-4423-A2F8-E5DA293E5D38}" destId="{EB3DD2A3-A34D-47EB-8FB3-D239A66FB44B}" srcOrd="0" destOrd="0" parTransId="{E5A96167-C4B0-4B14-80E5-D61773ADF8B2}" sibTransId="{26E76CCE-E5E1-44FA-9800-77A970AFB2E0}"/>
    <dgm:cxn modelId="{1F050A26-0958-4532-B372-539A4F967D74}" type="presOf" srcId="{BE8C8C73-B13F-442E-9746-6A8A02678A6E}" destId="{90C2D529-32A8-4644-8FF9-F4155A6DA227}" srcOrd="0" destOrd="1" presId="urn:microsoft.com/office/officeart/2005/8/layout/vList5"/>
    <dgm:cxn modelId="{B25023C1-C3AE-476A-9DAA-726C75D6C6FB}" type="presOf" srcId="{82087807-F173-4A33-B6A5-7E5BA6DC55F0}" destId="{2E361757-A188-4B8F-B404-19B1B25DC049}" srcOrd="0" destOrd="0" presId="urn:microsoft.com/office/officeart/2005/8/layout/vList5"/>
    <dgm:cxn modelId="{0C36138E-5997-4EA7-AD28-8416E3D7DD98}" srcId="{ADA76CDA-A665-4D05-B0BD-CD5BA3F8423A}" destId="{2E28B6CA-7E98-4B47-9B58-2BF4729BBFDC}" srcOrd="1" destOrd="0" parTransId="{11D37F91-F6DD-448B-B245-6992C62D05CB}" sibTransId="{54F6A283-4BA2-42A6-9AAD-91F32124359D}"/>
    <dgm:cxn modelId="{96BFBC06-C809-41C7-BB03-F6941E1C8D01}" srcId="{2AAB68D4-1BED-49F4-A697-3D12A4643EB5}" destId="{BE8C8C73-B13F-442E-9746-6A8A02678A6E}" srcOrd="1" destOrd="0" parTransId="{697E52AE-2F6A-4F8D-8216-B671A9ACC614}" sibTransId="{327B6F81-7071-4856-9472-F65A858A3115}"/>
    <dgm:cxn modelId="{C8E3F0C7-8CEC-4D2A-A28A-56083B161F73}" srcId="{A9018B6B-C17C-4423-A2F8-E5DA293E5D38}" destId="{ADA76CDA-A665-4D05-B0BD-CD5BA3F8423A}" srcOrd="2" destOrd="0" parTransId="{430C45F9-C48E-4E7A-BDB8-A83A91FED85E}" sibTransId="{14BC1CF0-357B-4137-A83E-8BB6DBE5B8C0}"/>
    <dgm:cxn modelId="{C2ACBAB4-8906-4479-B3AD-02453D1C5818}" type="presOf" srcId="{1CDA57B7-D189-4922-AE6F-F65E3637210A}" destId="{7BFAB4AD-24EA-495E-9320-491D776E83F1}" srcOrd="0" destOrd="0" presId="urn:microsoft.com/office/officeart/2005/8/layout/vList5"/>
    <dgm:cxn modelId="{5F687553-262A-4116-B572-24345E29F90A}" srcId="{EB3DD2A3-A34D-47EB-8FB3-D239A66FB44B}" destId="{F16FE012-6D2D-4F07-B8E1-E6203ED35D7B}" srcOrd="1" destOrd="0" parTransId="{BEC5DD29-C5D4-4D21-B1A6-DF2B3BF953C5}" sibTransId="{28598B13-FF2F-44EF-8B71-48B1E4E3331F}"/>
    <dgm:cxn modelId="{EAD7A6F8-9EDD-4EEE-9ECE-8AE6C1A798CB}" srcId="{EB3DD2A3-A34D-47EB-8FB3-D239A66FB44B}" destId="{82087807-F173-4A33-B6A5-7E5BA6DC55F0}" srcOrd="0" destOrd="0" parTransId="{BAC3A4E5-DFBB-497A-8587-670434822368}" sibTransId="{DC0DF297-F94D-4C01-80B7-A4EFEAE99DDD}"/>
    <dgm:cxn modelId="{24F2151D-F8A5-4581-8A5C-58FFFD990FA2}" type="presOf" srcId="{2AAB68D4-1BED-49F4-A697-3D12A4643EB5}" destId="{00E9D459-014C-40AA-9B32-C1C26A3CC4CA}" srcOrd="0" destOrd="0" presId="urn:microsoft.com/office/officeart/2005/8/layout/vList5"/>
    <dgm:cxn modelId="{A9C25E10-5C29-46BE-AE4E-19065D56A7F9}" type="presOf" srcId="{EB3DD2A3-A34D-47EB-8FB3-D239A66FB44B}" destId="{229A6A46-D8CF-41B0-A6A3-3C03E5615CDA}" srcOrd="0" destOrd="0" presId="urn:microsoft.com/office/officeart/2005/8/layout/vList5"/>
    <dgm:cxn modelId="{A95528D7-2423-44AC-95B2-2C317F44ACFA}" type="presOf" srcId="{ADA76CDA-A665-4D05-B0BD-CD5BA3F8423A}" destId="{6A5F3796-A4A8-41D0-AFD5-9324C3C8CE7B}" srcOrd="0" destOrd="0" presId="urn:microsoft.com/office/officeart/2005/8/layout/vList5"/>
    <dgm:cxn modelId="{B41120AD-0001-4A20-95C9-C76F51099E54}" type="presOf" srcId="{A9018B6B-C17C-4423-A2F8-E5DA293E5D38}" destId="{F4D9E89B-4B4C-40D2-8262-B2F6DAC56B28}" srcOrd="0" destOrd="0" presId="urn:microsoft.com/office/officeart/2005/8/layout/vList5"/>
    <dgm:cxn modelId="{49501171-A1E5-4C67-9FE6-A8A7AD818614}" type="presOf" srcId="{12367CD2-E6A8-412D-898F-8F80AA755E0C}" destId="{90C2D529-32A8-4644-8FF9-F4155A6DA227}" srcOrd="0" destOrd="0" presId="urn:microsoft.com/office/officeart/2005/8/layout/vList5"/>
    <dgm:cxn modelId="{EC58963E-AFEC-4A42-95FF-0519D3090E15}" type="presOf" srcId="{2E28B6CA-7E98-4B47-9B58-2BF4729BBFDC}" destId="{7BFAB4AD-24EA-495E-9320-491D776E83F1}" srcOrd="0" destOrd="1" presId="urn:microsoft.com/office/officeart/2005/8/layout/vList5"/>
    <dgm:cxn modelId="{7225DDD0-7D2C-46A8-B01D-2ABFD120E367}" srcId="{ADA76CDA-A665-4D05-B0BD-CD5BA3F8423A}" destId="{1CDA57B7-D189-4922-AE6F-F65E3637210A}" srcOrd="0" destOrd="0" parTransId="{7AEF7DCC-0BC9-4E9C-9D0E-F30EFD79AEDA}" sibTransId="{180367AF-AC5E-423C-97B4-A65ABE15A624}"/>
    <dgm:cxn modelId="{48A804F8-1109-4887-8586-94D43AC85603}" srcId="{2AAB68D4-1BED-49F4-A697-3D12A4643EB5}" destId="{12367CD2-E6A8-412D-898F-8F80AA755E0C}" srcOrd="0" destOrd="0" parTransId="{56346156-CEB0-4085-A6E5-DD9E64F97C50}" sibTransId="{6EF53BC8-D1A1-47C5-BB01-B2821668F75F}"/>
    <dgm:cxn modelId="{68214942-9011-486E-89D2-D50084C902B1}" srcId="{A9018B6B-C17C-4423-A2F8-E5DA293E5D38}" destId="{2AAB68D4-1BED-49F4-A697-3D12A4643EB5}" srcOrd="1" destOrd="0" parTransId="{6D1917C7-94F6-4AE5-94EC-3D76ADFFC645}" sibTransId="{1308BF19-C13E-4307-B353-6F1242F4EF1C}"/>
    <dgm:cxn modelId="{D4C94513-B067-47DE-99FF-F561A1F68FDD}" type="presParOf" srcId="{F4D9E89B-4B4C-40D2-8262-B2F6DAC56B28}" destId="{9239A4E8-2F5D-4752-B4CA-5CB585A5BB98}" srcOrd="0" destOrd="0" presId="urn:microsoft.com/office/officeart/2005/8/layout/vList5"/>
    <dgm:cxn modelId="{E86DEAF8-F5FC-4300-A232-95C810872B13}" type="presParOf" srcId="{9239A4E8-2F5D-4752-B4CA-5CB585A5BB98}" destId="{229A6A46-D8CF-41B0-A6A3-3C03E5615CDA}" srcOrd="0" destOrd="0" presId="urn:microsoft.com/office/officeart/2005/8/layout/vList5"/>
    <dgm:cxn modelId="{227EF842-598B-4677-8302-BCDFFB377ED4}" type="presParOf" srcId="{9239A4E8-2F5D-4752-B4CA-5CB585A5BB98}" destId="{2E361757-A188-4B8F-B404-19B1B25DC049}" srcOrd="1" destOrd="0" presId="urn:microsoft.com/office/officeart/2005/8/layout/vList5"/>
    <dgm:cxn modelId="{971546F0-3A7C-4CB8-9160-3D70504F4218}" type="presParOf" srcId="{F4D9E89B-4B4C-40D2-8262-B2F6DAC56B28}" destId="{B3EFC12D-6408-4085-8CD4-85303F45184E}" srcOrd="1" destOrd="0" presId="urn:microsoft.com/office/officeart/2005/8/layout/vList5"/>
    <dgm:cxn modelId="{75A31100-5909-4FC1-9E79-19DFE4B9AFEB}" type="presParOf" srcId="{F4D9E89B-4B4C-40D2-8262-B2F6DAC56B28}" destId="{3856FF06-826D-471A-BFD7-E60D360091CD}" srcOrd="2" destOrd="0" presId="urn:microsoft.com/office/officeart/2005/8/layout/vList5"/>
    <dgm:cxn modelId="{715C4CDB-D827-43C6-A7F0-DF06CDF57BDC}" type="presParOf" srcId="{3856FF06-826D-471A-BFD7-E60D360091CD}" destId="{00E9D459-014C-40AA-9B32-C1C26A3CC4CA}" srcOrd="0" destOrd="0" presId="urn:microsoft.com/office/officeart/2005/8/layout/vList5"/>
    <dgm:cxn modelId="{FE5541B0-F628-4B3A-A5EB-D597D0A4B4B9}" type="presParOf" srcId="{3856FF06-826D-471A-BFD7-E60D360091CD}" destId="{90C2D529-32A8-4644-8FF9-F4155A6DA227}" srcOrd="1" destOrd="0" presId="urn:microsoft.com/office/officeart/2005/8/layout/vList5"/>
    <dgm:cxn modelId="{BAF137BA-BD68-4CAE-9575-A6CF6DEFD223}" type="presParOf" srcId="{F4D9E89B-4B4C-40D2-8262-B2F6DAC56B28}" destId="{2275B384-16D9-4EA1-A96C-F10C12690D23}" srcOrd="3" destOrd="0" presId="urn:microsoft.com/office/officeart/2005/8/layout/vList5"/>
    <dgm:cxn modelId="{5EEA728E-7105-4D4F-825D-218E0A32422A}" type="presParOf" srcId="{F4D9E89B-4B4C-40D2-8262-B2F6DAC56B28}" destId="{A23D6363-8350-43D1-B44D-88FD9679C37C}" srcOrd="4" destOrd="0" presId="urn:microsoft.com/office/officeart/2005/8/layout/vList5"/>
    <dgm:cxn modelId="{85A7B0CD-D8F6-4D92-9F0E-CF6DDC869211}" type="presParOf" srcId="{A23D6363-8350-43D1-B44D-88FD9679C37C}" destId="{6A5F3796-A4A8-41D0-AFD5-9324C3C8CE7B}" srcOrd="0" destOrd="0" presId="urn:microsoft.com/office/officeart/2005/8/layout/vList5"/>
    <dgm:cxn modelId="{DA9ECE58-4A26-49E8-996B-C1DD5046A5A7}" type="presParOf" srcId="{A23D6363-8350-43D1-B44D-88FD9679C37C}" destId="{7BFAB4AD-24EA-495E-9320-491D776E83F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0F70019-0534-434B-8286-BC0F513E7E9B}" type="doc">
      <dgm:prSet loTypeId="urn:microsoft.com/office/officeart/2005/8/layout/hList7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DD45E4-9EB8-4555-9366-4DE1405E0BD6}">
      <dgm:prSet phldrT="[Текст]"/>
      <dgm:spPr/>
      <dgm:t>
        <a:bodyPr/>
        <a:lstStyle/>
        <a:p>
          <a:r>
            <a:rPr lang="uk-UA" dirty="0" smtClean="0"/>
            <a:t>Логічний зв</a:t>
          </a:r>
          <a:r>
            <a:rPr lang="en-US" dirty="0" smtClean="0"/>
            <a:t>`</a:t>
          </a:r>
          <a:r>
            <a:rPr lang="uk-UA" dirty="0" smtClean="0"/>
            <a:t>язок</a:t>
          </a:r>
          <a:endParaRPr lang="ru-RU" dirty="0"/>
        </a:p>
      </dgm:t>
    </dgm:pt>
    <dgm:pt modelId="{2F1E3A5D-69C8-4367-BC71-EC77BB8AB879}" type="parTrans" cxnId="{9F2E83D2-DE9F-4B96-A75E-1D6907C31A96}">
      <dgm:prSet/>
      <dgm:spPr/>
      <dgm:t>
        <a:bodyPr/>
        <a:lstStyle/>
        <a:p>
          <a:endParaRPr lang="ru-RU"/>
        </a:p>
      </dgm:t>
    </dgm:pt>
    <dgm:pt modelId="{04DDB1B1-EEF9-41F2-8396-250C5371C9C8}" type="sibTrans" cxnId="{9F2E83D2-DE9F-4B96-A75E-1D6907C31A96}">
      <dgm:prSet/>
      <dgm:spPr/>
      <dgm:t>
        <a:bodyPr/>
        <a:lstStyle/>
        <a:p>
          <a:endParaRPr lang="ru-RU"/>
        </a:p>
      </dgm:t>
    </dgm:pt>
    <dgm:pt modelId="{A32322C5-D234-4181-BF77-57523FBEB5F5}">
      <dgm:prSet phldrT="[Текст]"/>
      <dgm:spPr/>
      <dgm:t>
        <a:bodyPr/>
        <a:lstStyle/>
        <a:p>
          <a:r>
            <a:rPr lang="uk-UA" dirty="0" smtClean="0"/>
            <a:t>Логічне навантаження</a:t>
          </a:r>
          <a:endParaRPr lang="ru-RU" dirty="0"/>
        </a:p>
      </dgm:t>
    </dgm:pt>
    <dgm:pt modelId="{4BE3A179-B5C8-49C9-B228-735DBF6F145A}" type="parTrans" cxnId="{92F11F0E-5365-4141-BF5E-4DE0FD357294}">
      <dgm:prSet/>
      <dgm:spPr/>
      <dgm:t>
        <a:bodyPr/>
        <a:lstStyle/>
        <a:p>
          <a:endParaRPr lang="ru-RU"/>
        </a:p>
      </dgm:t>
    </dgm:pt>
    <dgm:pt modelId="{CB78B303-8DD7-4DED-B721-16C9D62CEADE}" type="sibTrans" cxnId="{92F11F0E-5365-4141-BF5E-4DE0FD357294}">
      <dgm:prSet/>
      <dgm:spPr/>
      <dgm:t>
        <a:bodyPr/>
        <a:lstStyle/>
        <a:p>
          <a:endParaRPr lang="ru-RU"/>
        </a:p>
      </dgm:t>
    </dgm:pt>
    <dgm:pt modelId="{11DBA0DA-C643-4A39-8B40-3D7345FBABC1}">
      <dgm:prSet phldrT="[Текст]"/>
      <dgm:spPr/>
      <dgm:t>
        <a:bodyPr/>
        <a:lstStyle/>
        <a:p>
          <a:r>
            <a:rPr lang="uk-UA" dirty="0" smtClean="0"/>
            <a:t>Спільне використання</a:t>
          </a:r>
          <a:endParaRPr lang="ru-RU" dirty="0"/>
        </a:p>
      </dgm:t>
    </dgm:pt>
    <dgm:pt modelId="{635CE43D-DDDD-4DD7-9FCC-72CAB9DDF62A}" type="parTrans" cxnId="{95FEA506-8E88-4A66-ADC3-61DFFE92954D}">
      <dgm:prSet/>
      <dgm:spPr/>
      <dgm:t>
        <a:bodyPr/>
        <a:lstStyle/>
        <a:p>
          <a:endParaRPr lang="ru-RU"/>
        </a:p>
      </dgm:t>
    </dgm:pt>
    <dgm:pt modelId="{7ECB5F32-51EA-4D92-9D8E-9654E4BFF9B4}" type="sibTrans" cxnId="{95FEA506-8E88-4A66-ADC3-61DFFE92954D}">
      <dgm:prSet/>
      <dgm:spPr/>
      <dgm:t>
        <a:bodyPr/>
        <a:lstStyle/>
        <a:p>
          <a:endParaRPr lang="ru-RU"/>
        </a:p>
      </dgm:t>
    </dgm:pt>
    <dgm:pt modelId="{2CC97B15-41A6-4367-9BF2-6854C95A3CBC}" type="pres">
      <dgm:prSet presAssocID="{00F70019-0534-434B-8286-BC0F513E7E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8A1360-1A82-4D4B-BB2B-D20AE0555C67}" type="pres">
      <dgm:prSet presAssocID="{00F70019-0534-434B-8286-BC0F513E7E9B}" presName="fgShape" presStyleLbl="fgShp" presStyleIdx="0" presStyleCnt="1"/>
      <dgm:spPr/>
    </dgm:pt>
    <dgm:pt modelId="{64FDC1BF-CCA3-4A0F-ABD6-BAF167810174}" type="pres">
      <dgm:prSet presAssocID="{00F70019-0534-434B-8286-BC0F513E7E9B}" presName="linComp" presStyleCnt="0"/>
      <dgm:spPr/>
    </dgm:pt>
    <dgm:pt modelId="{8B26BDB7-B5EF-4BF3-A740-9AA8E807DF1A}" type="pres">
      <dgm:prSet presAssocID="{16DD45E4-9EB8-4555-9366-4DE1405E0BD6}" presName="compNode" presStyleCnt="0"/>
      <dgm:spPr/>
    </dgm:pt>
    <dgm:pt modelId="{5052E802-2834-4586-B8EA-8CF7E9B9C5F3}" type="pres">
      <dgm:prSet presAssocID="{16DD45E4-9EB8-4555-9366-4DE1405E0BD6}" presName="bkgdShape" presStyleLbl="node1" presStyleIdx="0" presStyleCnt="3" custLinFactNeighborX="-64"/>
      <dgm:spPr/>
      <dgm:t>
        <a:bodyPr/>
        <a:lstStyle/>
        <a:p>
          <a:endParaRPr lang="ru-RU"/>
        </a:p>
      </dgm:t>
    </dgm:pt>
    <dgm:pt modelId="{8321CF5F-546B-4F79-95FC-F5A65EF9478A}" type="pres">
      <dgm:prSet presAssocID="{16DD45E4-9EB8-4555-9366-4DE1405E0BD6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3FB379-97F5-4421-8E50-8B0AE7C049DA}" type="pres">
      <dgm:prSet presAssocID="{16DD45E4-9EB8-4555-9366-4DE1405E0BD6}" presName="invisiNode" presStyleLbl="node1" presStyleIdx="0" presStyleCnt="3"/>
      <dgm:spPr/>
    </dgm:pt>
    <dgm:pt modelId="{34A53CCC-BB4F-45E0-85C4-F380769A29EF}" type="pres">
      <dgm:prSet presAssocID="{16DD45E4-9EB8-4555-9366-4DE1405E0BD6}" presName="imagNode" presStyleLbl="fgImgPlace1" presStyleIdx="0" presStyleCnt="3" custScaleX="10652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ru-RU"/>
        </a:p>
      </dgm:t>
    </dgm:pt>
    <dgm:pt modelId="{A0D3FD8C-EEEA-4371-ADCA-8F66E64E37E2}" type="pres">
      <dgm:prSet presAssocID="{04DDB1B1-EEF9-41F2-8396-250C5371C9C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D5B7D91-20A8-496B-862F-FE00E133F7D0}" type="pres">
      <dgm:prSet presAssocID="{A32322C5-D234-4181-BF77-57523FBEB5F5}" presName="compNode" presStyleCnt="0"/>
      <dgm:spPr/>
    </dgm:pt>
    <dgm:pt modelId="{371EF9EB-B1A7-4E2C-8EF1-F320207D702F}" type="pres">
      <dgm:prSet presAssocID="{A32322C5-D234-4181-BF77-57523FBEB5F5}" presName="bkgdShape" presStyleLbl="node1" presStyleIdx="1" presStyleCnt="3"/>
      <dgm:spPr/>
      <dgm:t>
        <a:bodyPr/>
        <a:lstStyle/>
        <a:p>
          <a:endParaRPr lang="ru-RU"/>
        </a:p>
      </dgm:t>
    </dgm:pt>
    <dgm:pt modelId="{86DA9AC1-0A59-418C-B331-2DB99EE0F185}" type="pres">
      <dgm:prSet presAssocID="{A32322C5-D234-4181-BF77-57523FBEB5F5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1B944A-0521-4193-B9B2-C949B0BC95BD}" type="pres">
      <dgm:prSet presAssocID="{A32322C5-D234-4181-BF77-57523FBEB5F5}" presName="invisiNode" presStyleLbl="node1" presStyleIdx="1" presStyleCnt="3"/>
      <dgm:spPr/>
    </dgm:pt>
    <dgm:pt modelId="{9EEBFBFB-C586-433A-9393-A2BCC57E1329}" type="pres">
      <dgm:prSet presAssocID="{A32322C5-D234-4181-BF77-57523FBEB5F5}" presName="imagNode" presStyleLbl="fgImgPlace1" presStyleIdx="1" presStyleCnt="3" custScaleX="10855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ru-RU"/>
        </a:p>
      </dgm:t>
    </dgm:pt>
    <dgm:pt modelId="{4D8AAA25-CF99-48AA-AAFB-11BA05118E2A}" type="pres">
      <dgm:prSet presAssocID="{CB78B303-8DD7-4DED-B721-16C9D62CEAD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84F50E0-9F62-43B0-A9A6-EFAE354348F4}" type="pres">
      <dgm:prSet presAssocID="{11DBA0DA-C643-4A39-8B40-3D7345FBABC1}" presName="compNode" presStyleCnt="0"/>
      <dgm:spPr/>
    </dgm:pt>
    <dgm:pt modelId="{1383EE31-BEF8-4107-902A-39941BA00E42}" type="pres">
      <dgm:prSet presAssocID="{11DBA0DA-C643-4A39-8B40-3D7345FBABC1}" presName="bkgdShape" presStyleLbl="node1" presStyleIdx="2" presStyleCnt="3"/>
      <dgm:spPr/>
      <dgm:t>
        <a:bodyPr/>
        <a:lstStyle/>
        <a:p>
          <a:endParaRPr lang="ru-RU"/>
        </a:p>
      </dgm:t>
    </dgm:pt>
    <dgm:pt modelId="{58ED7BCC-0705-426C-9423-95B0226DDF9A}" type="pres">
      <dgm:prSet presAssocID="{11DBA0DA-C643-4A39-8B40-3D7345FBABC1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A7C91E-E8A5-47AD-BAA3-2F7A18EDF172}" type="pres">
      <dgm:prSet presAssocID="{11DBA0DA-C643-4A39-8B40-3D7345FBABC1}" presName="invisiNode" presStyleLbl="node1" presStyleIdx="2" presStyleCnt="3"/>
      <dgm:spPr/>
    </dgm:pt>
    <dgm:pt modelId="{C0CCA1B3-0834-4050-9B74-4ADC958D2590}" type="pres">
      <dgm:prSet presAssocID="{11DBA0DA-C643-4A39-8B40-3D7345FBABC1}" presName="imagNode" presStyleLbl="fgImgPlace1" presStyleIdx="2" presStyleCnt="3" custScaleX="10842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ru-RU"/>
        </a:p>
      </dgm:t>
    </dgm:pt>
  </dgm:ptLst>
  <dgm:cxnLst>
    <dgm:cxn modelId="{34C8FC7A-B93C-4220-A99A-2574395C0237}" type="presOf" srcId="{04DDB1B1-EEF9-41F2-8396-250C5371C9C8}" destId="{A0D3FD8C-EEEA-4371-ADCA-8F66E64E37E2}" srcOrd="0" destOrd="0" presId="urn:microsoft.com/office/officeart/2005/8/layout/hList7"/>
    <dgm:cxn modelId="{C7669F58-153E-445F-A497-DD282C72E576}" type="presOf" srcId="{A32322C5-D234-4181-BF77-57523FBEB5F5}" destId="{371EF9EB-B1A7-4E2C-8EF1-F320207D702F}" srcOrd="0" destOrd="0" presId="urn:microsoft.com/office/officeart/2005/8/layout/hList7"/>
    <dgm:cxn modelId="{92F11F0E-5365-4141-BF5E-4DE0FD357294}" srcId="{00F70019-0534-434B-8286-BC0F513E7E9B}" destId="{A32322C5-D234-4181-BF77-57523FBEB5F5}" srcOrd="1" destOrd="0" parTransId="{4BE3A179-B5C8-49C9-B228-735DBF6F145A}" sibTransId="{CB78B303-8DD7-4DED-B721-16C9D62CEADE}"/>
    <dgm:cxn modelId="{2F2BD3D3-0B68-44A8-AA78-4914920229B1}" type="presOf" srcId="{00F70019-0534-434B-8286-BC0F513E7E9B}" destId="{2CC97B15-41A6-4367-9BF2-6854C95A3CBC}" srcOrd="0" destOrd="0" presId="urn:microsoft.com/office/officeart/2005/8/layout/hList7"/>
    <dgm:cxn modelId="{9F268EAC-AC26-4AD6-8118-969EF5876460}" type="presOf" srcId="{11DBA0DA-C643-4A39-8B40-3D7345FBABC1}" destId="{1383EE31-BEF8-4107-902A-39941BA00E42}" srcOrd="0" destOrd="0" presId="urn:microsoft.com/office/officeart/2005/8/layout/hList7"/>
    <dgm:cxn modelId="{95FEA506-8E88-4A66-ADC3-61DFFE92954D}" srcId="{00F70019-0534-434B-8286-BC0F513E7E9B}" destId="{11DBA0DA-C643-4A39-8B40-3D7345FBABC1}" srcOrd="2" destOrd="0" parTransId="{635CE43D-DDDD-4DD7-9FCC-72CAB9DDF62A}" sibTransId="{7ECB5F32-51EA-4D92-9D8E-9654E4BFF9B4}"/>
    <dgm:cxn modelId="{9F2E83D2-DE9F-4B96-A75E-1D6907C31A96}" srcId="{00F70019-0534-434B-8286-BC0F513E7E9B}" destId="{16DD45E4-9EB8-4555-9366-4DE1405E0BD6}" srcOrd="0" destOrd="0" parTransId="{2F1E3A5D-69C8-4367-BC71-EC77BB8AB879}" sibTransId="{04DDB1B1-EEF9-41F2-8396-250C5371C9C8}"/>
    <dgm:cxn modelId="{2E65F865-3847-4FB8-A58C-2A339BB4ABFB}" type="presOf" srcId="{CB78B303-8DD7-4DED-B721-16C9D62CEADE}" destId="{4D8AAA25-CF99-48AA-AAFB-11BA05118E2A}" srcOrd="0" destOrd="0" presId="urn:microsoft.com/office/officeart/2005/8/layout/hList7"/>
    <dgm:cxn modelId="{A58C65B1-8529-4815-8A57-761071CBD7E0}" type="presOf" srcId="{11DBA0DA-C643-4A39-8B40-3D7345FBABC1}" destId="{58ED7BCC-0705-426C-9423-95B0226DDF9A}" srcOrd="1" destOrd="0" presId="urn:microsoft.com/office/officeart/2005/8/layout/hList7"/>
    <dgm:cxn modelId="{446200BD-9ED7-434E-A60C-D48601E7FA57}" type="presOf" srcId="{A32322C5-D234-4181-BF77-57523FBEB5F5}" destId="{86DA9AC1-0A59-418C-B331-2DB99EE0F185}" srcOrd="1" destOrd="0" presId="urn:microsoft.com/office/officeart/2005/8/layout/hList7"/>
    <dgm:cxn modelId="{045072C1-AC1A-453D-9832-3B54CA4E677F}" type="presOf" srcId="{16DD45E4-9EB8-4555-9366-4DE1405E0BD6}" destId="{8321CF5F-546B-4F79-95FC-F5A65EF9478A}" srcOrd="1" destOrd="0" presId="urn:microsoft.com/office/officeart/2005/8/layout/hList7"/>
    <dgm:cxn modelId="{2F39FA2A-3554-45F3-BCC1-25E5C51EA5AD}" type="presOf" srcId="{16DD45E4-9EB8-4555-9366-4DE1405E0BD6}" destId="{5052E802-2834-4586-B8EA-8CF7E9B9C5F3}" srcOrd="0" destOrd="0" presId="urn:microsoft.com/office/officeart/2005/8/layout/hList7"/>
    <dgm:cxn modelId="{8F81E9FA-CC05-49DE-BB1D-1D7CC5802AAB}" type="presParOf" srcId="{2CC97B15-41A6-4367-9BF2-6854C95A3CBC}" destId="{4A8A1360-1A82-4D4B-BB2B-D20AE0555C67}" srcOrd="0" destOrd="0" presId="urn:microsoft.com/office/officeart/2005/8/layout/hList7"/>
    <dgm:cxn modelId="{68F6E883-0CD5-470A-8B24-1BF6656A1B14}" type="presParOf" srcId="{2CC97B15-41A6-4367-9BF2-6854C95A3CBC}" destId="{64FDC1BF-CCA3-4A0F-ABD6-BAF167810174}" srcOrd="1" destOrd="0" presId="urn:microsoft.com/office/officeart/2005/8/layout/hList7"/>
    <dgm:cxn modelId="{7FED606A-D50B-4B8F-8E1F-6A785DA308EC}" type="presParOf" srcId="{64FDC1BF-CCA3-4A0F-ABD6-BAF167810174}" destId="{8B26BDB7-B5EF-4BF3-A740-9AA8E807DF1A}" srcOrd="0" destOrd="0" presId="urn:microsoft.com/office/officeart/2005/8/layout/hList7"/>
    <dgm:cxn modelId="{02D04B39-3614-4A91-8DB9-1BC8E168732A}" type="presParOf" srcId="{8B26BDB7-B5EF-4BF3-A740-9AA8E807DF1A}" destId="{5052E802-2834-4586-B8EA-8CF7E9B9C5F3}" srcOrd="0" destOrd="0" presId="urn:microsoft.com/office/officeart/2005/8/layout/hList7"/>
    <dgm:cxn modelId="{FB88EBEE-0222-4FAF-AC8E-0CD3A2E86B4A}" type="presParOf" srcId="{8B26BDB7-B5EF-4BF3-A740-9AA8E807DF1A}" destId="{8321CF5F-546B-4F79-95FC-F5A65EF9478A}" srcOrd="1" destOrd="0" presId="urn:microsoft.com/office/officeart/2005/8/layout/hList7"/>
    <dgm:cxn modelId="{D6D06F95-30B3-4218-B95E-3D5FB16E83CA}" type="presParOf" srcId="{8B26BDB7-B5EF-4BF3-A740-9AA8E807DF1A}" destId="{B43FB379-97F5-4421-8E50-8B0AE7C049DA}" srcOrd="2" destOrd="0" presId="urn:microsoft.com/office/officeart/2005/8/layout/hList7"/>
    <dgm:cxn modelId="{7FD48456-AA10-44B2-B980-476443AFB7B3}" type="presParOf" srcId="{8B26BDB7-B5EF-4BF3-A740-9AA8E807DF1A}" destId="{34A53CCC-BB4F-45E0-85C4-F380769A29EF}" srcOrd="3" destOrd="0" presId="urn:microsoft.com/office/officeart/2005/8/layout/hList7"/>
    <dgm:cxn modelId="{26055368-0539-4084-9A11-7D650DC6A21C}" type="presParOf" srcId="{64FDC1BF-CCA3-4A0F-ABD6-BAF167810174}" destId="{A0D3FD8C-EEEA-4371-ADCA-8F66E64E37E2}" srcOrd="1" destOrd="0" presId="urn:microsoft.com/office/officeart/2005/8/layout/hList7"/>
    <dgm:cxn modelId="{69A9805C-E409-4A4F-81A0-CC49000F1083}" type="presParOf" srcId="{64FDC1BF-CCA3-4A0F-ABD6-BAF167810174}" destId="{7D5B7D91-20A8-496B-862F-FE00E133F7D0}" srcOrd="2" destOrd="0" presId="urn:microsoft.com/office/officeart/2005/8/layout/hList7"/>
    <dgm:cxn modelId="{AD278C28-A907-4C1B-A563-D58F968EC2B9}" type="presParOf" srcId="{7D5B7D91-20A8-496B-862F-FE00E133F7D0}" destId="{371EF9EB-B1A7-4E2C-8EF1-F320207D702F}" srcOrd="0" destOrd="0" presId="urn:microsoft.com/office/officeart/2005/8/layout/hList7"/>
    <dgm:cxn modelId="{1ABAE38E-7FDC-419A-A808-CF16489E9ADE}" type="presParOf" srcId="{7D5B7D91-20A8-496B-862F-FE00E133F7D0}" destId="{86DA9AC1-0A59-418C-B331-2DB99EE0F185}" srcOrd="1" destOrd="0" presId="urn:microsoft.com/office/officeart/2005/8/layout/hList7"/>
    <dgm:cxn modelId="{ADEF85FA-BBD2-461B-9768-48A58F0E20D5}" type="presParOf" srcId="{7D5B7D91-20A8-496B-862F-FE00E133F7D0}" destId="{1A1B944A-0521-4193-B9B2-C949B0BC95BD}" srcOrd="2" destOrd="0" presId="urn:microsoft.com/office/officeart/2005/8/layout/hList7"/>
    <dgm:cxn modelId="{AB1F763A-6758-42E6-B891-EA1FE48B2F45}" type="presParOf" srcId="{7D5B7D91-20A8-496B-862F-FE00E133F7D0}" destId="{9EEBFBFB-C586-433A-9393-A2BCC57E1329}" srcOrd="3" destOrd="0" presId="urn:microsoft.com/office/officeart/2005/8/layout/hList7"/>
    <dgm:cxn modelId="{3B964F5D-32E8-4B69-99D8-8986322ADAB2}" type="presParOf" srcId="{64FDC1BF-CCA3-4A0F-ABD6-BAF167810174}" destId="{4D8AAA25-CF99-48AA-AAFB-11BA05118E2A}" srcOrd="3" destOrd="0" presId="urn:microsoft.com/office/officeart/2005/8/layout/hList7"/>
    <dgm:cxn modelId="{B50FC827-BDA8-4B9A-A6F7-B21DA7583FA1}" type="presParOf" srcId="{64FDC1BF-CCA3-4A0F-ABD6-BAF167810174}" destId="{184F50E0-9F62-43B0-A9A6-EFAE354348F4}" srcOrd="4" destOrd="0" presId="urn:microsoft.com/office/officeart/2005/8/layout/hList7"/>
    <dgm:cxn modelId="{E4DA6D94-E1B0-496F-A572-99E0F2AD54E3}" type="presParOf" srcId="{184F50E0-9F62-43B0-A9A6-EFAE354348F4}" destId="{1383EE31-BEF8-4107-902A-39941BA00E42}" srcOrd="0" destOrd="0" presId="urn:microsoft.com/office/officeart/2005/8/layout/hList7"/>
    <dgm:cxn modelId="{5F41D2CE-FB2A-4C94-9B56-2B41754BA404}" type="presParOf" srcId="{184F50E0-9F62-43B0-A9A6-EFAE354348F4}" destId="{58ED7BCC-0705-426C-9423-95B0226DDF9A}" srcOrd="1" destOrd="0" presId="urn:microsoft.com/office/officeart/2005/8/layout/hList7"/>
    <dgm:cxn modelId="{A531EF00-7068-4C12-B954-FE8030B09090}" type="presParOf" srcId="{184F50E0-9F62-43B0-A9A6-EFAE354348F4}" destId="{4EA7C91E-E8A5-47AD-BAA3-2F7A18EDF172}" srcOrd="2" destOrd="0" presId="urn:microsoft.com/office/officeart/2005/8/layout/hList7"/>
    <dgm:cxn modelId="{AB4658AE-F948-47D8-93DC-57C779371B8F}" type="presParOf" srcId="{184F50E0-9F62-43B0-A9A6-EFAE354348F4}" destId="{C0CCA1B3-0834-4050-9B74-4ADC958D2590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51EC66-3D40-47BA-8B81-36A6B29F9C08}" type="presOf" srcId="{78747A76-B6C2-42C3-8A7A-54BB03ABAE5E}" destId="{DF0B7309-9D5A-49CA-91AE-0DA45EA9CA5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213D430A-BE8B-488D-94D4-F820740D25B3}" type="presOf" srcId="{C69E2D54-364D-4B21-A6F4-1A49EF943123}" destId="{7757809F-A4F2-42E3-9CA2-7DD270E143CD}" srcOrd="0" destOrd="0" presId="urn:microsoft.com/office/officeart/2005/8/layout/vList2"/>
    <dgm:cxn modelId="{CD4C399F-FBDD-4932-B022-802E760C95D7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592A7C0-AF44-49DA-9568-A49071CE78F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B38D50-3794-4ADB-B460-5DF0D80A3B39}">
      <dgm:prSet phldrT="[Текст]"/>
      <dgm:spPr/>
      <dgm:t>
        <a:bodyPr/>
        <a:lstStyle/>
        <a:p>
          <a:r>
            <a:rPr lang="uk-UA" dirty="0" smtClean="0"/>
            <a:t>символьні</a:t>
          </a:r>
          <a:endParaRPr lang="ru-RU" dirty="0"/>
        </a:p>
      </dgm:t>
    </dgm:pt>
    <dgm:pt modelId="{FAA8D0D7-D86B-48AA-9B50-8102217ED0A6}" type="parTrans" cxnId="{B313D55C-8A67-4A97-AE21-68D3228F7FEA}">
      <dgm:prSet/>
      <dgm:spPr/>
      <dgm:t>
        <a:bodyPr/>
        <a:lstStyle/>
        <a:p>
          <a:endParaRPr lang="ru-RU"/>
        </a:p>
      </dgm:t>
    </dgm:pt>
    <dgm:pt modelId="{DC518106-56A6-47F3-8596-9AE62F8C5233}" type="sibTrans" cxnId="{B313D55C-8A67-4A97-AE21-68D3228F7FEA}">
      <dgm:prSet/>
      <dgm:spPr/>
      <dgm:t>
        <a:bodyPr/>
        <a:lstStyle/>
        <a:p>
          <a:endParaRPr lang="ru-RU"/>
        </a:p>
      </dgm:t>
    </dgm:pt>
    <dgm:pt modelId="{073666D9-4C14-45AC-8A37-17CE9A2D5DAF}">
      <dgm:prSet phldrT="[Текст]"/>
      <dgm:spPr/>
      <dgm:t>
        <a:bodyPr/>
        <a:lstStyle/>
        <a:p>
          <a:r>
            <a:rPr lang="uk-UA" dirty="0" smtClean="0"/>
            <a:t>числові</a:t>
          </a:r>
          <a:endParaRPr lang="ru-RU" dirty="0"/>
        </a:p>
      </dgm:t>
    </dgm:pt>
    <dgm:pt modelId="{1B1B761E-D4C4-4784-B19C-BD70C2607CBA}" type="parTrans" cxnId="{B387029E-6D7F-4932-A9B9-596128CD1653}">
      <dgm:prSet/>
      <dgm:spPr/>
      <dgm:t>
        <a:bodyPr/>
        <a:lstStyle/>
        <a:p>
          <a:endParaRPr lang="ru-RU"/>
        </a:p>
      </dgm:t>
    </dgm:pt>
    <dgm:pt modelId="{DBD7A0B8-605B-4E76-B14C-8BF0A3B67129}" type="sibTrans" cxnId="{B387029E-6D7F-4932-A9B9-596128CD1653}">
      <dgm:prSet/>
      <dgm:spPr/>
      <dgm:t>
        <a:bodyPr/>
        <a:lstStyle/>
        <a:p>
          <a:endParaRPr lang="ru-RU"/>
        </a:p>
      </dgm:t>
    </dgm:pt>
    <dgm:pt modelId="{C5A244C3-BDF4-45D6-8928-D0C949B3866F}">
      <dgm:prSet phldrT="[Текст]"/>
      <dgm:spPr/>
      <dgm:t>
        <a:bodyPr/>
        <a:lstStyle/>
        <a:p>
          <a:r>
            <a:rPr lang="uk-UA" dirty="0" smtClean="0"/>
            <a:t>функція</a:t>
          </a:r>
          <a:endParaRPr lang="ru-RU" dirty="0"/>
        </a:p>
      </dgm:t>
    </dgm:pt>
    <dgm:pt modelId="{DC1C7C8F-E4FA-46C0-AC72-6AD66BDCA482}" type="parTrans" cxnId="{F158A384-3517-4181-B97C-54CB3D70BDB2}">
      <dgm:prSet/>
      <dgm:spPr/>
      <dgm:t>
        <a:bodyPr/>
        <a:lstStyle/>
        <a:p>
          <a:endParaRPr lang="ru-RU"/>
        </a:p>
      </dgm:t>
    </dgm:pt>
    <dgm:pt modelId="{F94898FD-6F2D-407D-B4E8-5C7508CF4DD4}" type="sibTrans" cxnId="{F158A384-3517-4181-B97C-54CB3D70BDB2}">
      <dgm:prSet/>
      <dgm:spPr/>
      <dgm:t>
        <a:bodyPr/>
        <a:lstStyle/>
        <a:p>
          <a:endParaRPr lang="ru-RU"/>
        </a:p>
      </dgm:t>
    </dgm:pt>
    <dgm:pt modelId="{88375C9F-9A40-4345-8D05-9477F5DAEEE1}" type="pres">
      <dgm:prSet presAssocID="{C592A7C0-AF44-49DA-9568-A49071CE78F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DFC579-34FC-44E7-B426-0DE9FA399921}" type="pres">
      <dgm:prSet presAssocID="{3DB38D50-3794-4ADB-B460-5DF0D80A3B39}" presName="parentLin" presStyleCnt="0"/>
      <dgm:spPr/>
    </dgm:pt>
    <dgm:pt modelId="{EA40FC85-3696-4D0D-87A1-DC1A9B209A9C}" type="pres">
      <dgm:prSet presAssocID="{3DB38D50-3794-4ADB-B460-5DF0D80A3B3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BB4154C-8321-4F88-9EDA-50A4490C2BF1}" type="pres">
      <dgm:prSet presAssocID="{3DB38D50-3794-4ADB-B460-5DF0D80A3B39}" presName="parentText" presStyleLbl="node1" presStyleIdx="0" presStyleCnt="3" custLinFactNeighborX="-12303" custLinFactNeighborY="49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9D6BF6-A543-4AC4-8DCF-FE3CED687C85}" type="pres">
      <dgm:prSet presAssocID="{3DB38D50-3794-4ADB-B460-5DF0D80A3B39}" presName="negativeSpace" presStyleCnt="0"/>
      <dgm:spPr/>
    </dgm:pt>
    <dgm:pt modelId="{9B4E8F61-46B6-4D7C-BE7F-82DDE9CE8CC8}" type="pres">
      <dgm:prSet presAssocID="{3DB38D50-3794-4ADB-B460-5DF0D80A3B39}" presName="childText" presStyleLbl="conFgAcc1" presStyleIdx="0" presStyleCnt="3">
        <dgm:presLayoutVars>
          <dgm:bulletEnabled val="1"/>
        </dgm:presLayoutVars>
      </dgm:prSet>
      <dgm:spPr/>
    </dgm:pt>
    <dgm:pt modelId="{0DF1C209-E5AD-4F0F-8FFC-AC6A7DC0C44A}" type="pres">
      <dgm:prSet presAssocID="{DC518106-56A6-47F3-8596-9AE62F8C5233}" presName="spaceBetweenRectangles" presStyleCnt="0"/>
      <dgm:spPr/>
    </dgm:pt>
    <dgm:pt modelId="{A71D0F03-8397-4E5D-8922-8156E18BA0DB}" type="pres">
      <dgm:prSet presAssocID="{073666D9-4C14-45AC-8A37-17CE9A2D5DAF}" presName="parentLin" presStyleCnt="0"/>
      <dgm:spPr/>
    </dgm:pt>
    <dgm:pt modelId="{BB879F1D-1FD7-4ED4-8169-EAEE86DA70D9}" type="pres">
      <dgm:prSet presAssocID="{073666D9-4C14-45AC-8A37-17CE9A2D5DA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F9A90E0-C564-45FD-AFD5-ADC725C7C087}" type="pres">
      <dgm:prSet presAssocID="{073666D9-4C14-45AC-8A37-17CE9A2D5DA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33491-857E-4DE1-A12B-94932E6BFF07}" type="pres">
      <dgm:prSet presAssocID="{073666D9-4C14-45AC-8A37-17CE9A2D5DAF}" presName="negativeSpace" presStyleCnt="0"/>
      <dgm:spPr/>
    </dgm:pt>
    <dgm:pt modelId="{869D6FD7-F3F8-4416-8861-1B3672A177F9}" type="pres">
      <dgm:prSet presAssocID="{073666D9-4C14-45AC-8A37-17CE9A2D5DAF}" presName="childText" presStyleLbl="conFgAcc1" presStyleIdx="1" presStyleCnt="3">
        <dgm:presLayoutVars>
          <dgm:bulletEnabled val="1"/>
        </dgm:presLayoutVars>
      </dgm:prSet>
      <dgm:spPr/>
    </dgm:pt>
    <dgm:pt modelId="{2EE7C75C-5538-4C73-84EA-5747F24D9337}" type="pres">
      <dgm:prSet presAssocID="{DBD7A0B8-605B-4E76-B14C-8BF0A3B67129}" presName="spaceBetweenRectangles" presStyleCnt="0"/>
      <dgm:spPr/>
    </dgm:pt>
    <dgm:pt modelId="{F8892EA7-E2B4-4B2C-A2E0-0DCB22310AE2}" type="pres">
      <dgm:prSet presAssocID="{C5A244C3-BDF4-45D6-8928-D0C949B3866F}" presName="parentLin" presStyleCnt="0"/>
      <dgm:spPr/>
    </dgm:pt>
    <dgm:pt modelId="{87F6541B-F025-43E0-AC70-5246BCE973DF}" type="pres">
      <dgm:prSet presAssocID="{C5A244C3-BDF4-45D6-8928-D0C949B3866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AA376AE-DB5E-4AEA-BF5A-6502558F5BE0}" type="pres">
      <dgm:prSet presAssocID="{C5A244C3-BDF4-45D6-8928-D0C949B3866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8B9A4-B140-48B1-8974-48E3DE29E9EE}" type="pres">
      <dgm:prSet presAssocID="{C5A244C3-BDF4-45D6-8928-D0C949B3866F}" presName="negativeSpace" presStyleCnt="0"/>
      <dgm:spPr/>
    </dgm:pt>
    <dgm:pt modelId="{994970B3-0A6F-4E86-81B1-CC2A72D26903}" type="pres">
      <dgm:prSet presAssocID="{C5A244C3-BDF4-45D6-8928-D0C949B3866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5AB055E-C057-4F4A-8377-00BD1AD296CD}" type="presOf" srcId="{3DB38D50-3794-4ADB-B460-5DF0D80A3B39}" destId="{EA40FC85-3696-4D0D-87A1-DC1A9B209A9C}" srcOrd="0" destOrd="0" presId="urn:microsoft.com/office/officeart/2005/8/layout/list1"/>
    <dgm:cxn modelId="{9186C324-E71B-4706-907F-0F99660EF6D4}" type="presOf" srcId="{C5A244C3-BDF4-45D6-8928-D0C949B3866F}" destId="{87F6541B-F025-43E0-AC70-5246BCE973DF}" srcOrd="0" destOrd="0" presId="urn:microsoft.com/office/officeart/2005/8/layout/list1"/>
    <dgm:cxn modelId="{7524D179-5D93-4418-8AB2-51AF9D8EC4CD}" type="presOf" srcId="{C592A7C0-AF44-49DA-9568-A49071CE78F6}" destId="{88375C9F-9A40-4345-8D05-9477F5DAEEE1}" srcOrd="0" destOrd="0" presId="urn:microsoft.com/office/officeart/2005/8/layout/list1"/>
    <dgm:cxn modelId="{B313D55C-8A67-4A97-AE21-68D3228F7FEA}" srcId="{C592A7C0-AF44-49DA-9568-A49071CE78F6}" destId="{3DB38D50-3794-4ADB-B460-5DF0D80A3B39}" srcOrd="0" destOrd="0" parTransId="{FAA8D0D7-D86B-48AA-9B50-8102217ED0A6}" sibTransId="{DC518106-56A6-47F3-8596-9AE62F8C5233}"/>
    <dgm:cxn modelId="{9BCD15EB-477D-49CB-A90E-CA86F0013651}" type="presOf" srcId="{3DB38D50-3794-4ADB-B460-5DF0D80A3B39}" destId="{ABB4154C-8321-4F88-9EDA-50A4490C2BF1}" srcOrd="1" destOrd="0" presId="urn:microsoft.com/office/officeart/2005/8/layout/list1"/>
    <dgm:cxn modelId="{D903A46B-5C37-493E-A661-EBC231F3D37F}" type="presOf" srcId="{C5A244C3-BDF4-45D6-8928-D0C949B3866F}" destId="{5AA376AE-DB5E-4AEA-BF5A-6502558F5BE0}" srcOrd="1" destOrd="0" presId="urn:microsoft.com/office/officeart/2005/8/layout/list1"/>
    <dgm:cxn modelId="{059AD005-D85E-4726-8195-5D6273F633CC}" type="presOf" srcId="{073666D9-4C14-45AC-8A37-17CE9A2D5DAF}" destId="{BB879F1D-1FD7-4ED4-8169-EAEE86DA70D9}" srcOrd="0" destOrd="0" presId="urn:microsoft.com/office/officeart/2005/8/layout/list1"/>
    <dgm:cxn modelId="{B387029E-6D7F-4932-A9B9-596128CD1653}" srcId="{C592A7C0-AF44-49DA-9568-A49071CE78F6}" destId="{073666D9-4C14-45AC-8A37-17CE9A2D5DAF}" srcOrd="1" destOrd="0" parTransId="{1B1B761E-D4C4-4784-B19C-BD70C2607CBA}" sibTransId="{DBD7A0B8-605B-4E76-B14C-8BF0A3B67129}"/>
    <dgm:cxn modelId="{F158A384-3517-4181-B97C-54CB3D70BDB2}" srcId="{C592A7C0-AF44-49DA-9568-A49071CE78F6}" destId="{C5A244C3-BDF4-45D6-8928-D0C949B3866F}" srcOrd="2" destOrd="0" parTransId="{DC1C7C8F-E4FA-46C0-AC72-6AD66BDCA482}" sibTransId="{F94898FD-6F2D-407D-B4E8-5C7508CF4DD4}"/>
    <dgm:cxn modelId="{6F2703DC-6325-40E2-9589-1B9D4B512068}" type="presOf" srcId="{073666D9-4C14-45AC-8A37-17CE9A2D5DAF}" destId="{AF9A90E0-C564-45FD-AFD5-ADC725C7C087}" srcOrd="1" destOrd="0" presId="urn:microsoft.com/office/officeart/2005/8/layout/list1"/>
    <dgm:cxn modelId="{33BA2D26-35B1-4CDB-B44E-121299C33EA6}" type="presParOf" srcId="{88375C9F-9A40-4345-8D05-9477F5DAEEE1}" destId="{73DFC579-34FC-44E7-B426-0DE9FA399921}" srcOrd="0" destOrd="0" presId="urn:microsoft.com/office/officeart/2005/8/layout/list1"/>
    <dgm:cxn modelId="{DEE76A49-122B-4712-9A6B-DDA16B7CE677}" type="presParOf" srcId="{73DFC579-34FC-44E7-B426-0DE9FA399921}" destId="{EA40FC85-3696-4D0D-87A1-DC1A9B209A9C}" srcOrd="0" destOrd="0" presId="urn:microsoft.com/office/officeart/2005/8/layout/list1"/>
    <dgm:cxn modelId="{E854156D-07BD-4891-AD9C-AF4F2FD1E753}" type="presParOf" srcId="{73DFC579-34FC-44E7-B426-0DE9FA399921}" destId="{ABB4154C-8321-4F88-9EDA-50A4490C2BF1}" srcOrd="1" destOrd="0" presId="urn:microsoft.com/office/officeart/2005/8/layout/list1"/>
    <dgm:cxn modelId="{773E1877-5A72-461B-B1B0-BADD1C6B8073}" type="presParOf" srcId="{88375C9F-9A40-4345-8D05-9477F5DAEEE1}" destId="{109D6BF6-A543-4AC4-8DCF-FE3CED687C85}" srcOrd="1" destOrd="0" presId="urn:microsoft.com/office/officeart/2005/8/layout/list1"/>
    <dgm:cxn modelId="{7DF69071-B5C6-4E38-B3F2-9C596C2562DB}" type="presParOf" srcId="{88375C9F-9A40-4345-8D05-9477F5DAEEE1}" destId="{9B4E8F61-46B6-4D7C-BE7F-82DDE9CE8CC8}" srcOrd="2" destOrd="0" presId="urn:microsoft.com/office/officeart/2005/8/layout/list1"/>
    <dgm:cxn modelId="{568E8C59-4607-4E9B-9432-99E83E297402}" type="presParOf" srcId="{88375C9F-9A40-4345-8D05-9477F5DAEEE1}" destId="{0DF1C209-E5AD-4F0F-8FFC-AC6A7DC0C44A}" srcOrd="3" destOrd="0" presId="urn:microsoft.com/office/officeart/2005/8/layout/list1"/>
    <dgm:cxn modelId="{8316500F-9096-42EA-970C-3F94DA8077A2}" type="presParOf" srcId="{88375C9F-9A40-4345-8D05-9477F5DAEEE1}" destId="{A71D0F03-8397-4E5D-8922-8156E18BA0DB}" srcOrd="4" destOrd="0" presId="urn:microsoft.com/office/officeart/2005/8/layout/list1"/>
    <dgm:cxn modelId="{0776F976-6F3F-4FC8-A87D-89C8F4DBB465}" type="presParOf" srcId="{A71D0F03-8397-4E5D-8922-8156E18BA0DB}" destId="{BB879F1D-1FD7-4ED4-8169-EAEE86DA70D9}" srcOrd="0" destOrd="0" presId="urn:microsoft.com/office/officeart/2005/8/layout/list1"/>
    <dgm:cxn modelId="{1552A63B-DC50-4233-B8C9-5FC6A913C38F}" type="presParOf" srcId="{A71D0F03-8397-4E5D-8922-8156E18BA0DB}" destId="{AF9A90E0-C564-45FD-AFD5-ADC725C7C087}" srcOrd="1" destOrd="0" presId="urn:microsoft.com/office/officeart/2005/8/layout/list1"/>
    <dgm:cxn modelId="{A865797A-B4CB-427C-9A25-4B36CF8F3B1D}" type="presParOf" srcId="{88375C9F-9A40-4345-8D05-9477F5DAEEE1}" destId="{1E533491-857E-4DE1-A12B-94932E6BFF07}" srcOrd="5" destOrd="0" presId="urn:microsoft.com/office/officeart/2005/8/layout/list1"/>
    <dgm:cxn modelId="{326722B2-2451-4091-8B71-FA8528D2DD5D}" type="presParOf" srcId="{88375C9F-9A40-4345-8D05-9477F5DAEEE1}" destId="{869D6FD7-F3F8-4416-8861-1B3672A177F9}" srcOrd="6" destOrd="0" presId="urn:microsoft.com/office/officeart/2005/8/layout/list1"/>
    <dgm:cxn modelId="{AAA2B082-B465-43CE-ACA9-FE6937D0CC7B}" type="presParOf" srcId="{88375C9F-9A40-4345-8D05-9477F5DAEEE1}" destId="{2EE7C75C-5538-4C73-84EA-5747F24D9337}" srcOrd="7" destOrd="0" presId="urn:microsoft.com/office/officeart/2005/8/layout/list1"/>
    <dgm:cxn modelId="{C94E49DB-3432-46BA-98D2-3A3CF129CB9D}" type="presParOf" srcId="{88375C9F-9A40-4345-8D05-9477F5DAEEE1}" destId="{F8892EA7-E2B4-4B2C-A2E0-0DCB22310AE2}" srcOrd="8" destOrd="0" presId="urn:microsoft.com/office/officeart/2005/8/layout/list1"/>
    <dgm:cxn modelId="{1134E653-5C13-4260-9EFE-86D198670B94}" type="presParOf" srcId="{F8892EA7-E2B4-4B2C-A2E0-0DCB22310AE2}" destId="{87F6541B-F025-43E0-AC70-5246BCE973DF}" srcOrd="0" destOrd="0" presId="urn:microsoft.com/office/officeart/2005/8/layout/list1"/>
    <dgm:cxn modelId="{2A8DBD42-7C32-466F-A76A-AFA480B3BCFB}" type="presParOf" srcId="{F8892EA7-E2B4-4B2C-A2E0-0DCB22310AE2}" destId="{5AA376AE-DB5E-4AEA-BF5A-6502558F5BE0}" srcOrd="1" destOrd="0" presId="urn:microsoft.com/office/officeart/2005/8/layout/list1"/>
    <dgm:cxn modelId="{73FFBCC2-46DD-4D30-B90F-DAAD7E33FBCF}" type="presParOf" srcId="{88375C9F-9A40-4345-8D05-9477F5DAEEE1}" destId="{1508B9A4-B140-48B1-8974-48E3DE29E9EE}" srcOrd="9" destOrd="0" presId="urn:microsoft.com/office/officeart/2005/8/layout/list1"/>
    <dgm:cxn modelId="{32CC3DBD-8637-4DE2-A793-94A087A3705D}" type="presParOf" srcId="{88375C9F-9A40-4345-8D05-9477F5DAEEE1}" destId="{994970B3-0A6F-4E86-81B1-CC2A72D2690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9458D2-28F6-4C11-A4F0-773C3B13078C}" type="presOf" srcId="{78747A76-B6C2-42C3-8A7A-54BB03ABAE5E}" destId="{DF0B7309-9D5A-49CA-91AE-0DA45EA9CA5D}" srcOrd="0" destOrd="0" presId="urn:microsoft.com/office/officeart/2005/8/layout/vList2"/>
    <dgm:cxn modelId="{F1864E78-2B55-48E4-BD65-ED9A4B7F845D}" type="presOf" srcId="{C69E2D54-364D-4B21-A6F4-1A49EF943123}" destId="{7757809F-A4F2-42E3-9CA2-7DD270E143C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82F75E99-4EB4-4004-BFB9-EA0C176E06C7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8747A76-B6C2-42C3-8A7A-54BB03ABAE5E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69E2D54-364D-4B21-A6F4-1A49EF943123}">
      <dgm:prSet custT="1"/>
      <dgm:spPr/>
      <dgm:t>
        <a:bodyPr/>
        <a:lstStyle/>
        <a:p>
          <a:pPr algn="ctr" rtl="0"/>
          <a:r>
            <a:rPr lang="uk-UA" sz="3600" dirty="0" smtClean="0"/>
            <a:t>СИСТЕМНЕ ПРОГРАМУВАННЯ</a:t>
          </a:r>
          <a:endParaRPr lang="ru-RU" sz="3600" dirty="0"/>
        </a:p>
      </dgm:t>
    </dgm:pt>
    <dgm:pt modelId="{1969E362-2453-4EB2-85D4-11BDF24B34B3}" type="parTrans" cxnId="{CB84DB77-1396-4ACF-BDB0-08FE39FA98F4}">
      <dgm:prSet/>
      <dgm:spPr/>
      <dgm:t>
        <a:bodyPr/>
        <a:lstStyle/>
        <a:p>
          <a:endParaRPr lang="ru-RU"/>
        </a:p>
      </dgm:t>
    </dgm:pt>
    <dgm:pt modelId="{A1137582-8AE7-4EDF-B017-399600203E34}" type="sibTrans" cxnId="{CB84DB77-1396-4ACF-BDB0-08FE39FA98F4}">
      <dgm:prSet/>
      <dgm:spPr/>
      <dgm:t>
        <a:bodyPr/>
        <a:lstStyle/>
        <a:p>
          <a:endParaRPr lang="ru-RU"/>
        </a:p>
      </dgm:t>
    </dgm:pt>
    <dgm:pt modelId="{DF0B7309-9D5A-49CA-91AE-0DA45EA9CA5D}" type="pres">
      <dgm:prSet presAssocID="{78747A76-B6C2-42C3-8A7A-54BB03ABAE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7809F-A4F2-42E3-9CA2-7DD270E143CD}" type="pres">
      <dgm:prSet presAssocID="{C69E2D54-364D-4B21-A6F4-1A49EF943123}" presName="parentText" presStyleLbl="node1" presStyleIdx="0" presStyleCnt="1" custLinFactY="-99237" custLinFactNeighborX="-1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2A0C6F-DDC0-4AB3-A1DB-2C5C2CA03589}" type="presOf" srcId="{78747A76-B6C2-42C3-8A7A-54BB03ABAE5E}" destId="{DF0B7309-9D5A-49CA-91AE-0DA45EA9CA5D}" srcOrd="0" destOrd="0" presId="urn:microsoft.com/office/officeart/2005/8/layout/vList2"/>
    <dgm:cxn modelId="{97F1EDB8-F03C-4AF6-B765-101793F79CE2}" type="presOf" srcId="{C69E2D54-364D-4B21-A6F4-1A49EF943123}" destId="{7757809F-A4F2-42E3-9CA2-7DD270E143CD}" srcOrd="0" destOrd="0" presId="urn:microsoft.com/office/officeart/2005/8/layout/vList2"/>
    <dgm:cxn modelId="{CB84DB77-1396-4ACF-BDB0-08FE39FA98F4}" srcId="{78747A76-B6C2-42C3-8A7A-54BB03ABAE5E}" destId="{C69E2D54-364D-4B21-A6F4-1A49EF943123}" srcOrd="0" destOrd="0" parTransId="{1969E362-2453-4EB2-85D4-11BDF24B34B3}" sibTransId="{A1137582-8AE7-4EDF-B017-399600203E34}"/>
    <dgm:cxn modelId="{FE018BDE-B4DA-401D-928C-47AB2AD2F760}" type="presParOf" srcId="{DF0B7309-9D5A-49CA-91AE-0DA45EA9CA5D}" destId="{7757809F-A4F2-42E3-9CA2-7DD270E143C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4E8F61-46B6-4D7C-BE7F-82DDE9CE8CC8}">
      <dsp:nvSpPr>
        <dsp:cNvPr id="0" name=""/>
        <dsp:cNvSpPr/>
      </dsp:nvSpPr>
      <dsp:spPr>
        <a:xfrm>
          <a:off x="0" y="921749"/>
          <a:ext cx="4855556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B4154C-8321-4F88-9EDA-50A4490C2BF1}">
      <dsp:nvSpPr>
        <dsp:cNvPr id="0" name=""/>
        <dsp:cNvSpPr/>
      </dsp:nvSpPr>
      <dsp:spPr>
        <a:xfrm>
          <a:off x="242777" y="73828"/>
          <a:ext cx="4599478" cy="1157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470" tIns="0" rIns="12847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&lt;</a:t>
          </a:r>
          <a:r>
            <a:rPr lang="uk-UA" sz="2000" kern="1200" dirty="0" smtClean="0"/>
            <a:t>тип СТРУКТУРА</a:t>
          </a:r>
          <a:r>
            <a:rPr lang="en-US" sz="2000" kern="1200" dirty="0" smtClean="0"/>
            <a:t>&gt;</a:t>
          </a:r>
          <a:r>
            <a:rPr lang="uk-UA" sz="2000" kern="1200" dirty="0" smtClean="0"/>
            <a:t>.</a:t>
          </a:r>
          <a:r>
            <a:rPr lang="en-US" sz="2000" kern="1200" dirty="0" smtClean="0"/>
            <a:t>&lt;</a:t>
          </a:r>
          <a:r>
            <a:rPr lang="uk-UA" sz="2000" kern="1200" dirty="0" smtClean="0"/>
            <a:t>символьне поле</a:t>
          </a:r>
          <a:r>
            <a:rPr lang="en-US" sz="2000" kern="1200" dirty="0" smtClean="0"/>
            <a:t>&gt;</a:t>
          </a:r>
          <a:endParaRPr lang="ru-RU" sz="2000" kern="1200" dirty="0"/>
        </a:p>
      </dsp:txBody>
      <dsp:txXfrm>
        <a:off x="299300" y="130351"/>
        <a:ext cx="4486432" cy="1044834"/>
      </dsp:txXfrm>
    </dsp:sp>
    <dsp:sp modelId="{869D6FD7-F3F8-4416-8861-1B3672A177F9}">
      <dsp:nvSpPr>
        <dsp:cNvPr id="0" name=""/>
        <dsp:cNvSpPr/>
      </dsp:nvSpPr>
      <dsp:spPr>
        <a:xfrm>
          <a:off x="0" y="2290740"/>
          <a:ext cx="4855556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9A90E0-C564-45FD-AFD5-ADC725C7C087}">
      <dsp:nvSpPr>
        <dsp:cNvPr id="0" name=""/>
        <dsp:cNvSpPr/>
      </dsp:nvSpPr>
      <dsp:spPr>
        <a:xfrm>
          <a:off x="231160" y="1564349"/>
          <a:ext cx="4623205" cy="10363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470" tIns="0" rIns="12847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&lt;</a:t>
          </a:r>
          <a:r>
            <a:rPr lang="uk-UA" sz="2000" kern="1200" dirty="0" smtClean="0"/>
            <a:t>тип СТРУКТУРА</a:t>
          </a:r>
          <a:r>
            <a:rPr lang="en-US" sz="2000" kern="1200" dirty="0" smtClean="0"/>
            <a:t>&gt;</a:t>
          </a:r>
          <a:r>
            <a:rPr lang="uk-UA" sz="2000" kern="1200" dirty="0" smtClean="0"/>
            <a:t>.</a:t>
          </a:r>
          <a:r>
            <a:rPr lang="en-US" sz="2000" kern="1200" dirty="0" smtClean="0"/>
            <a:t>&lt;</a:t>
          </a:r>
          <a:r>
            <a:rPr lang="uk-UA" sz="2000" kern="1200" dirty="0" smtClean="0"/>
            <a:t>числове поле</a:t>
          </a:r>
          <a:r>
            <a:rPr lang="en-US" sz="2000" kern="1200" dirty="0" smtClean="0"/>
            <a:t>&gt;</a:t>
          </a:r>
          <a:endParaRPr lang="ru-RU" sz="2000" kern="1200" dirty="0"/>
        </a:p>
      </dsp:txBody>
      <dsp:txXfrm>
        <a:off x="281750" y="1614939"/>
        <a:ext cx="4522025" cy="935171"/>
      </dsp:txXfrm>
    </dsp:sp>
    <dsp:sp modelId="{994970B3-0A6F-4E86-81B1-CC2A72D26903}">
      <dsp:nvSpPr>
        <dsp:cNvPr id="0" name=""/>
        <dsp:cNvSpPr/>
      </dsp:nvSpPr>
      <dsp:spPr>
        <a:xfrm>
          <a:off x="0" y="3757654"/>
          <a:ext cx="4855556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A376AE-DB5E-4AEA-BF5A-6502558F5BE0}">
      <dsp:nvSpPr>
        <dsp:cNvPr id="0" name=""/>
        <dsp:cNvSpPr/>
      </dsp:nvSpPr>
      <dsp:spPr>
        <a:xfrm>
          <a:off x="232350" y="2932478"/>
          <a:ext cx="4623205" cy="11342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470" tIns="0" rIns="128470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287721" y="2987849"/>
        <a:ext cx="4512463" cy="102353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4E8F61-46B6-4D7C-BE7F-82DDE9CE8CC8}">
      <dsp:nvSpPr>
        <dsp:cNvPr id="0" name=""/>
        <dsp:cNvSpPr/>
      </dsp:nvSpPr>
      <dsp:spPr>
        <a:xfrm>
          <a:off x="0" y="695001"/>
          <a:ext cx="53642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B4154C-8321-4F88-9EDA-50A4490C2BF1}">
      <dsp:nvSpPr>
        <dsp:cNvPr id="0" name=""/>
        <dsp:cNvSpPr/>
      </dsp:nvSpPr>
      <dsp:spPr>
        <a:xfrm>
          <a:off x="255375" y="237441"/>
          <a:ext cx="5107509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928" tIns="0" rIns="141928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Оголошення з ініціалізацією</a:t>
          </a:r>
          <a:endParaRPr lang="ru-RU" sz="3100" kern="1200" dirty="0"/>
        </a:p>
      </dsp:txBody>
      <dsp:txXfrm>
        <a:off x="300047" y="282113"/>
        <a:ext cx="5018165" cy="825776"/>
      </dsp:txXfrm>
    </dsp:sp>
    <dsp:sp modelId="{869D6FD7-F3F8-4416-8861-1B3672A177F9}">
      <dsp:nvSpPr>
        <dsp:cNvPr id="0" name=""/>
        <dsp:cNvSpPr/>
      </dsp:nvSpPr>
      <dsp:spPr>
        <a:xfrm>
          <a:off x="0" y="2101161"/>
          <a:ext cx="53642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9A90E0-C564-45FD-AFD5-ADC725C7C087}">
      <dsp:nvSpPr>
        <dsp:cNvPr id="0" name=""/>
        <dsp:cNvSpPr/>
      </dsp:nvSpPr>
      <dsp:spPr>
        <a:xfrm>
          <a:off x="255375" y="1643601"/>
          <a:ext cx="5107509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928" tIns="0" rIns="141928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Введення з клавіатури</a:t>
          </a:r>
          <a:endParaRPr lang="ru-RU" sz="3100" kern="1200" dirty="0"/>
        </a:p>
      </dsp:txBody>
      <dsp:txXfrm>
        <a:off x="300047" y="1688273"/>
        <a:ext cx="5018165" cy="825776"/>
      </dsp:txXfrm>
    </dsp:sp>
    <dsp:sp modelId="{994970B3-0A6F-4E86-81B1-CC2A72D26903}">
      <dsp:nvSpPr>
        <dsp:cNvPr id="0" name=""/>
        <dsp:cNvSpPr/>
      </dsp:nvSpPr>
      <dsp:spPr>
        <a:xfrm>
          <a:off x="0" y="3507321"/>
          <a:ext cx="53642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A376AE-DB5E-4AEA-BF5A-6502558F5BE0}">
      <dsp:nvSpPr>
        <dsp:cNvPr id="0" name=""/>
        <dsp:cNvSpPr/>
      </dsp:nvSpPr>
      <dsp:spPr>
        <a:xfrm>
          <a:off x="255375" y="3049761"/>
          <a:ext cx="5107509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928" tIns="0" rIns="141928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Програмний спосіб</a:t>
          </a:r>
          <a:endParaRPr lang="ru-RU" sz="3100" kern="1200" dirty="0"/>
        </a:p>
      </dsp:txBody>
      <dsp:txXfrm>
        <a:off x="300047" y="3094433"/>
        <a:ext cx="5018165" cy="8257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AF1DE3-6004-460B-941B-8D112A778FE6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417E47-ACA6-4C9B-AC09-2DFF5E4F3367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200" kern="1200" dirty="0"/>
        </a:p>
      </dsp:txBody>
      <dsp:txXfrm>
        <a:off x="2262981" y="0"/>
        <a:ext cx="2983309" cy="1357791"/>
      </dsp:txXfrm>
    </dsp:sp>
    <dsp:sp modelId="{6E94CEBA-6FAC-4320-AC85-814162DBFAFD}">
      <dsp:nvSpPr>
        <dsp:cNvPr id="0" name=""/>
        <dsp:cNvSpPr/>
      </dsp:nvSpPr>
      <dsp:spPr>
        <a:xfrm>
          <a:off x="792044" y="1357791"/>
          <a:ext cx="2941873" cy="294187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CCC787-6C03-4290-A1DF-F2A1E0E57AE0}">
      <dsp:nvSpPr>
        <dsp:cNvPr id="0" name=""/>
        <dsp:cNvSpPr/>
      </dsp:nvSpPr>
      <dsp:spPr>
        <a:xfrm>
          <a:off x="2262981" y="1357791"/>
          <a:ext cx="5966618" cy="29418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200" kern="1200" dirty="0"/>
        </a:p>
      </dsp:txBody>
      <dsp:txXfrm>
        <a:off x="2262981" y="1357791"/>
        <a:ext cx="2983309" cy="1357787"/>
      </dsp:txXfrm>
    </dsp:sp>
    <dsp:sp modelId="{7A4BDDCA-BC2B-4F33-9B50-AA11A8FC76CA}">
      <dsp:nvSpPr>
        <dsp:cNvPr id="0" name=""/>
        <dsp:cNvSpPr/>
      </dsp:nvSpPr>
      <dsp:spPr>
        <a:xfrm>
          <a:off x="1584087" y="2715579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A3B721-DEA4-47C8-9815-E6A563534D5C}">
      <dsp:nvSpPr>
        <dsp:cNvPr id="0" name=""/>
        <dsp:cNvSpPr/>
      </dsp:nvSpPr>
      <dsp:spPr>
        <a:xfrm>
          <a:off x="2262981" y="2715579"/>
          <a:ext cx="5966618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200" kern="1200" dirty="0"/>
        </a:p>
      </dsp:txBody>
      <dsp:txXfrm>
        <a:off x="2262981" y="2715579"/>
        <a:ext cx="2983309" cy="1357787"/>
      </dsp:txXfrm>
    </dsp:sp>
    <dsp:sp modelId="{D7752BA8-AFD2-432A-BA35-571D699330B4}">
      <dsp:nvSpPr>
        <dsp:cNvPr id="0" name=""/>
        <dsp:cNvSpPr/>
      </dsp:nvSpPr>
      <dsp:spPr>
        <a:xfrm>
          <a:off x="5246290" y="0"/>
          <a:ext cx="2983309" cy="135779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50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500" kern="1200" dirty="0"/>
        </a:p>
      </dsp:txBody>
      <dsp:txXfrm>
        <a:off x="5246290" y="0"/>
        <a:ext cx="2983309" cy="1357791"/>
      </dsp:txXfrm>
    </dsp:sp>
    <dsp:sp modelId="{F7F9C49C-D789-4EBA-9776-DAE7659373D0}">
      <dsp:nvSpPr>
        <dsp:cNvPr id="0" name=""/>
        <dsp:cNvSpPr/>
      </dsp:nvSpPr>
      <dsp:spPr>
        <a:xfrm>
          <a:off x="5246290" y="1357791"/>
          <a:ext cx="2983309" cy="13577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50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500" kern="1200" dirty="0"/>
        </a:p>
      </dsp:txBody>
      <dsp:txXfrm>
        <a:off x="5246290" y="1357791"/>
        <a:ext cx="2983309" cy="1357787"/>
      </dsp:txXfrm>
    </dsp:sp>
    <dsp:sp modelId="{D0B14C53-86C4-474F-8A6B-BECAE89BE033}">
      <dsp:nvSpPr>
        <dsp:cNvPr id="0" name=""/>
        <dsp:cNvSpPr/>
      </dsp:nvSpPr>
      <dsp:spPr>
        <a:xfrm>
          <a:off x="5246290" y="2715579"/>
          <a:ext cx="2983309" cy="13577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50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500" kern="1200" dirty="0"/>
        </a:p>
      </dsp:txBody>
      <dsp:txXfrm>
        <a:off x="5246290" y="2715579"/>
        <a:ext cx="2983309" cy="135778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4A5C6C-5EF4-4300-A07E-7EE5FD2E2599}">
      <dsp:nvSpPr>
        <dsp:cNvPr id="0" name=""/>
        <dsp:cNvSpPr/>
      </dsp:nvSpPr>
      <dsp:spPr>
        <a:xfrm>
          <a:off x="0" y="1984"/>
          <a:ext cx="827311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5142E8-CCB6-460B-922F-07C8009711E9}">
      <dsp:nvSpPr>
        <dsp:cNvPr id="0" name=""/>
        <dsp:cNvSpPr/>
      </dsp:nvSpPr>
      <dsp:spPr>
        <a:xfrm>
          <a:off x="0" y="1984"/>
          <a:ext cx="1654622" cy="40600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>
              <a:solidFill>
                <a:srgbClr val="FF0000"/>
              </a:solidFill>
            </a:rPr>
            <a:t>МАСИВ</a:t>
          </a:r>
          <a:endParaRPr lang="ru-RU" sz="3400" kern="1200" dirty="0">
            <a:solidFill>
              <a:srgbClr val="FF0000"/>
            </a:solidFill>
          </a:endParaRPr>
        </a:p>
      </dsp:txBody>
      <dsp:txXfrm>
        <a:off x="0" y="1984"/>
        <a:ext cx="1654622" cy="4060031"/>
      </dsp:txXfrm>
    </dsp:sp>
    <dsp:sp modelId="{DD1A729C-9FE7-468D-9A3C-D3CDCC0C5860}">
      <dsp:nvSpPr>
        <dsp:cNvPr id="0" name=""/>
        <dsp:cNvSpPr/>
      </dsp:nvSpPr>
      <dsp:spPr>
        <a:xfrm>
          <a:off x="1778719" y="49959"/>
          <a:ext cx="6494393" cy="9594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>
              <a:solidFill>
                <a:srgbClr val="FF0000"/>
              </a:solidFill>
            </a:rPr>
            <a:t>-</a:t>
          </a:r>
          <a:r>
            <a:rPr lang="uk-UA" sz="2600" kern="1200" dirty="0" smtClean="0"/>
            <a:t> </a:t>
          </a:r>
          <a:r>
            <a:rPr lang="uk-UA" sz="3200" kern="1200" dirty="0" smtClean="0"/>
            <a:t>це сукупність елементів  одного     типу;</a:t>
          </a:r>
          <a:endParaRPr lang="ru-RU" sz="3200" kern="1200" dirty="0"/>
        </a:p>
      </dsp:txBody>
      <dsp:txXfrm>
        <a:off x="1778719" y="49959"/>
        <a:ext cx="6494393" cy="959499"/>
      </dsp:txXfrm>
    </dsp:sp>
    <dsp:sp modelId="{ED6E70E7-90FD-4D67-BCAD-B17D494BE6BB}">
      <dsp:nvSpPr>
        <dsp:cNvPr id="0" name=""/>
        <dsp:cNvSpPr/>
      </dsp:nvSpPr>
      <dsp:spPr>
        <a:xfrm>
          <a:off x="1654622" y="1009458"/>
          <a:ext cx="661849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F804EF-3137-4155-B313-69C27A02ADFC}">
      <dsp:nvSpPr>
        <dsp:cNvPr id="0" name=""/>
        <dsp:cNvSpPr/>
      </dsp:nvSpPr>
      <dsp:spPr>
        <a:xfrm>
          <a:off x="1778719" y="1266979"/>
          <a:ext cx="6494393" cy="9594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>
              <a:solidFill>
                <a:srgbClr val="FF0000"/>
              </a:solidFill>
            </a:rPr>
            <a:t>-</a:t>
          </a:r>
          <a:r>
            <a:rPr lang="uk-UA" sz="2600" kern="1200" dirty="0" smtClean="0"/>
            <a:t> </a:t>
          </a:r>
          <a:r>
            <a:rPr lang="uk-UA" sz="3200" kern="1200" dirty="0" smtClean="0"/>
            <a:t>це структурований тип даних;</a:t>
          </a:r>
          <a:endParaRPr lang="ru-RU" sz="3200" kern="1200" dirty="0"/>
        </a:p>
      </dsp:txBody>
      <dsp:txXfrm>
        <a:off x="1778719" y="1266979"/>
        <a:ext cx="6494393" cy="959499"/>
      </dsp:txXfrm>
    </dsp:sp>
    <dsp:sp modelId="{DEA1B2C3-0351-4728-94B9-FE22E7A9671B}">
      <dsp:nvSpPr>
        <dsp:cNvPr id="0" name=""/>
        <dsp:cNvSpPr/>
      </dsp:nvSpPr>
      <dsp:spPr>
        <a:xfrm>
          <a:off x="1654622" y="2016933"/>
          <a:ext cx="661849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63226A-3497-436F-8E85-D1B94DC3DEA7}">
      <dsp:nvSpPr>
        <dsp:cNvPr id="0" name=""/>
        <dsp:cNvSpPr/>
      </dsp:nvSpPr>
      <dsp:spPr>
        <a:xfrm>
          <a:off x="1778719" y="2064908"/>
          <a:ext cx="6494393" cy="19468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>
              <a:solidFill>
                <a:srgbClr val="FF0000"/>
              </a:solidFill>
            </a:rPr>
            <a:t>-</a:t>
          </a:r>
          <a:r>
            <a:rPr lang="uk-UA" sz="2600" kern="1200" dirty="0" smtClean="0"/>
            <a:t> </a:t>
          </a:r>
          <a:r>
            <a:rPr lang="uk-UA" sz="3200" kern="1200" dirty="0" smtClean="0"/>
            <a:t>доступ </a:t>
          </a:r>
          <a:r>
            <a:rPr lang="uk-UA" sz="3200" kern="1200" dirty="0" smtClean="0"/>
            <a:t>до елементів здійснюється </a:t>
          </a:r>
          <a:r>
            <a:rPr lang="uk-UA" sz="3200" kern="1200" dirty="0" smtClean="0"/>
            <a:t>за</a:t>
          </a:r>
          <a:r>
            <a:rPr lang="en-US" sz="3200" kern="1200" dirty="0" smtClean="0"/>
            <a:t> </a:t>
          </a:r>
          <a:r>
            <a:rPr lang="uk-UA" sz="3200" kern="1200" dirty="0" err="1" smtClean="0"/>
            <a:t>ім</a:t>
          </a:r>
          <a:r>
            <a:rPr lang="en-US" sz="3200" kern="1200" dirty="0" smtClean="0"/>
            <a:t>`</a:t>
          </a:r>
          <a:r>
            <a:rPr lang="uk-UA" sz="3200" kern="1200" smtClean="0"/>
            <a:t>ям </a:t>
          </a:r>
          <a:r>
            <a:rPr lang="uk-UA" sz="3200" kern="1200" dirty="0" smtClean="0"/>
            <a:t>масиву та індексом елемента</a:t>
          </a:r>
          <a:endParaRPr lang="ru-RU" sz="3200" kern="1200" dirty="0"/>
        </a:p>
      </dsp:txBody>
      <dsp:txXfrm>
        <a:off x="1778719" y="2064908"/>
        <a:ext cx="6494393" cy="1946824"/>
      </dsp:txXfrm>
    </dsp:sp>
    <dsp:sp modelId="{509FDD0A-12AD-4981-A269-7180562A1B69}">
      <dsp:nvSpPr>
        <dsp:cNvPr id="0" name=""/>
        <dsp:cNvSpPr/>
      </dsp:nvSpPr>
      <dsp:spPr>
        <a:xfrm>
          <a:off x="1654622" y="4011733"/>
          <a:ext cx="661849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9C306A-7C01-435D-B697-0A9B9FC3006E}">
      <dsp:nvSpPr>
        <dsp:cNvPr id="0" name=""/>
        <dsp:cNvSpPr/>
      </dsp:nvSpPr>
      <dsp:spPr>
        <a:xfrm>
          <a:off x="1512371" y="0"/>
          <a:ext cx="4525963" cy="45259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277C29-3883-4207-8496-B829FD731224}">
      <dsp:nvSpPr>
        <dsp:cNvPr id="0" name=""/>
        <dsp:cNvSpPr/>
      </dsp:nvSpPr>
      <dsp:spPr>
        <a:xfrm>
          <a:off x="3775352" y="455027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400" kern="1200" dirty="0"/>
        </a:p>
      </dsp:txBody>
      <dsp:txXfrm>
        <a:off x="3827652" y="507327"/>
        <a:ext cx="2837275" cy="966780"/>
      </dsp:txXfrm>
    </dsp:sp>
    <dsp:sp modelId="{3BAFB338-CA3F-4D11-883A-5E46CF250E43}">
      <dsp:nvSpPr>
        <dsp:cNvPr id="0" name=""/>
        <dsp:cNvSpPr/>
      </dsp:nvSpPr>
      <dsp:spPr>
        <a:xfrm>
          <a:off x="3775352" y="1660330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400" kern="1200" dirty="0"/>
        </a:p>
      </dsp:txBody>
      <dsp:txXfrm>
        <a:off x="3827652" y="1712630"/>
        <a:ext cx="2837275" cy="966780"/>
      </dsp:txXfrm>
    </dsp:sp>
    <dsp:sp modelId="{C55EFE9D-C846-419F-A18A-12C0DC55E5FB}">
      <dsp:nvSpPr>
        <dsp:cNvPr id="0" name=""/>
        <dsp:cNvSpPr/>
      </dsp:nvSpPr>
      <dsp:spPr>
        <a:xfrm>
          <a:off x="3775352" y="2865632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400" kern="1200" dirty="0"/>
        </a:p>
      </dsp:txBody>
      <dsp:txXfrm>
        <a:off x="3827652" y="2917932"/>
        <a:ext cx="2837275" cy="96678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615929"/>
          <a:ext cx="8280920" cy="1214126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1. Визначення структури. Шаблон структури</a:t>
          </a:r>
          <a:endParaRPr lang="ru-RU" sz="3600" kern="1200" dirty="0"/>
        </a:p>
      </dsp:txBody>
      <dsp:txXfrm>
        <a:off x="59269" y="675198"/>
        <a:ext cx="8162382" cy="1095588"/>
      </dsp:txXfrm>
    </dsp:sp>
    <dsp:sp modelId="{9FAFD300-CB96-475C-94BE-A6667928ECAD}">
      <dsp:nvSpPr>
        <dsp:cNvPr id="0" name=""/>
        <dsp:cNvSpPr/>
      </dsp:nvSpPr>
      <dsp:spPr>
        <a:xfrm>
          <a:off x="0" y="1706237"/>
          <a:ext cx="8280920" cy="1214126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6561"/>
                <a:satOff val="-1098"/>
                <a:lumOff val="6404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76561"/>
                <a:satOff val="-1098"/>
                <a:lumOff val="6404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76561"/>
                <a:satOff val="-1098"/>
                <a:lumOff val="640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2. Поля структури. Структурна змінна </a:t>
          </a:r>
          <a:endParaRPr lang="ru-RU" sz="3600" kern="1200" dirty="0"/>
        </a:p>
      </dsp:txBody>
      <dsp:txXfrm>
        <a:off x="59269" y="1765506"/>
        <a:ext cx="8162382" cy="1095588"/>
      </dsp:txXfrm>
    </dsp:sp>
    <dsp:sp modelId="{B1CFFDAA-4113-40E8-951B-3055946595AD}">
      <dsp:nvSpPr>
        <dsp:cNvPr id="0" name=""/>
        <dsp:cNvSpPr/>
      </dsp:nvSpPr>
      <dsp:spPr>
        <a:xfrm>
          <a:off x="0" y="2563201"/>
          <a:ext cx="8280920" cy="1214126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153123"/>
                <a:satOff val="-2196"/>
                <a:lumOff val="12807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3. Звернення до структурної змінної</a:t>
          </a:r>
          <a:endParaRPr lang="ru-RU" sz="3600" kern="1200" dirty="0"/>
        </a:p>
      </dsp:txBody>
      <dsp:txXfrm>
        <a:off x="59269" y="2622470"/>
        <a:ext cx="8162382" cy="1095588"/>
      </dsp:txXfrm>
    </dsp:sp>
    <dsp:sp modelId="{3D3A6840-83FD-4DA6-ACCD-7610B0F5024E}">
      <dsp:nvSpPr>
        <dsp:cNvPr id="0" name=""/>
        <dsp:cNvSpPr/>
      </dsp:nvSpPr>
      <dsp:spPr>
        <a:xfrm>
          <a:off x="0" y="3690691"/>
          <a:ext cx="8280920" cy="1214126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229684"/>
                <a:satOff val="-3294"/>
                <a:lumOff val="19211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229684"/>
                <a:satOff val="-3294"/>
                <a:lumOff val="19211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229684"/>
                <a:satOff val="-3294"/>
                <a:lumOff val="1921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4. Значення структурної змінної</a:t>
          </a:r>
          <a:endParaRPr lang="ru-RU" sz="3600" kern="1200" dirty="0"/>
        </a:p>
      </dsp:txBody>
      <dsp:txXfrm>
        <a:off x="59269" y="3749960"/>
        <a:ext cx="8162382" cy="1095588"/>
      </dsp:txXfrm>
    </dsp:sp>
    <dsp:sp modelId="{04FD39DD-39AD-41D7-8A57-34FDD1D057BD}">
      <dsp:nvSpPr>
        <dsp:cNvPr id="0" name=""/>
        <dsp:cNvSpPr/>
      </dsp:nvSpPr>
      <dsp:spPr>
        <a:xfrm>
          <a:off x="0" y="4906553"/>
          <a:ext cx="8280920" cy="1214126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306246"/>
                <a:satOff val="-4392"/>
                <a:lumOff val="25615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5. Масив структур</a:t>
          </a:r>
          <a:endParaRPr lang="ru-RU" sz="3600" kern="1200" dirty="0"/>
        </a:p>
      </dsp:txBody>
      <dsp:txXfrm>
        <a:off x="59269" y="4965822"/>
        <a:ext cx="8162382" cy="109558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36BDF3-7DDE-471C-ABA9-A283DDA3B763}">
      <dsp:nvSpPr>
        <dsp:cNvPr id="0" name=""/>
        <dsp:cNvSpPr/>
      </dsp:nvSpPr>
      <dsp:spPr>
        <a:xfrm>
          <a:off x="3829888" y="215968"/>
          <a:ext cx="3310395" cy="3694176"/>
        </a:xfrm>
        <a:prstGeom prst="round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B0B13-15E5-4079-9662-122052A668D2}">
      <dsp:nvSpPr>
        <dsp:cNvPr id="0" name=""/>
        <dsp:cNvSpPr/>
      </dsp:nvSpPr>
      <dsp:spPr>
        <a:xfrm>
          <a:off x="189509" y="0"/>
          <a:ext cx="2230100" cy="221650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65100" rIns="165100" bIns="165100" numCol="1" spcCol="1270" anchor="b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>
              <a:solidFill>
                <a:srgbClr val="002060"/>
              </a:solidFill>
            </a:rPr>
            <a:t> </a:t>
          </a:r>
          <a:endParaRPr lang="ru-RU" sz="6500" kern="1200" dirty="0">
            <a:solidFill>
              <a:srgbClr val="002060"/>
            </a:solidFill>
          </a:endParaRPr>
        </a:p>
      </dsp:txBody>
      <dsp:txXfrm>
        <a:off x="189509" y="0"/>
        <a:ext cx="2230100" cy="2216505"/>
      </dsp:txXfrm>
    </dsp:sp>
    <dsp:sp modelId="{B48D9053-FE80-41BA-B22B-6A2452CBB3D8}">
      <dsp:nvSpPr>
        <dsp:cNvPr id="0" name=""/>
        <dsp:cNvSpPr/>
      </dsp:nvSpPr>
      <dsp:spPr>
        <a:xfrm>
          <a:off x="2505152" y="2186"/>
          <a:ext cx="1446955" cy="122189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69E4E2-DA9A-45A1-9CE1-A00D7E8D8979}">
      <dsp:nvSpPr>
        <dsp:cNvPr id="0" name=""/>
        <dsp:cNvSpPr/>
      </dsp:nvSpPr>
      <dsp:spPr>
        <a:xfrm>
          <a:off x="3672310" y="169453"/>
          <a:ext cx="3041680" cy="887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3672310" y="169453"/>
        <a:ext cx="3041680" cy="887359"/>
      </dsp:txXfrm>
    </dsp:sp>
    <dsp:sp modelId="{36782666-82B9-4677-8139-193767104C2A}">
      <dsp:nvSpPr>
        <dsp:cNvPr id="0" name=""/>
        <dsp:cNvSpPr/>
      </dsp:nvSpPr>
      <dsp:spPr>
        <a:xfrm>
          <a:off x="2469707" y="1383805"/>
          <a:ext cx="1517846" cy="127626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419364-553F-4890-8795-AB235DFD18A0}">
      <dsp:nvSpPr>
        <dsp:cNvPr id="0" name=""/>
        <dsp:cNvSpPr/>
      </dsp:nvSpPr>
      <dsp:spPr>
        <a:xfrm>
          <a:off x="3672310" y="1578257"/>
          <a:ext cx="3846149" cy="887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3672310" y="1578257"/>
        <a:ext cx="3846149" cy="887359"/>
      </dsp:txXfrm>
    </dsp:sp>
    <dsp:sp modelId="{70732AE9-5556-4908-9601-32B93687819C}">
      <dsp:nvSpPr>
        <dsp:cNvPr id="0" name=""/>
        <dsp:cNvSpPr/>
      </dsp:nvSpPr>
      <dsp:spPr>
        <a:xfrm>
          <a:off x="2533770" y="2819793"/>
          <a:ext cx="1389720" cy="1242019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A0B76C-ABA9-4A6B-A83B-A18642E73547}">
      <dsp:nvSpPr>
        <dsp:cNvPr id="0" name=""/>
        <dsp:cNvSpPr/>
      </dsp:nvSpPr>
      <dsp:spPr>
        <a:xfrm>
          <a:off x="3672310" y="2997123"/>
          <a:ext cx="3402482" cy="887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3672310" y="2997123"/>
        <a:ext cx="3402482" cy="887359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361757-A188-4B8F-B404-19B1B25DC049}">
      <dsp:nvSpPr>
        <dsp:cNvPr id="0" name=""/>
        <dsp:cNvSpPr/>
      </dsp:nvSpPr>
      <dsp:spPr>
        <a:xfrm rot="5400000">
          <a:off x="2162823" y="-560860"/>
          <a:ext cx="1166849" cy="258470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 dirty="0"/>
        </a:p>
      </dsp:txBody>
      <dsp:txXfrm rot="-5400000">
        <a:off x="1453896" y="205028"/>
        <a:ext cx="2527743" cy="1052927"/>
      </dsp:txXfrm>
    </dsp:sp>
    <dsp:sp modelId="{229A6A46-D8CF-41B0-A6A3-3C03E5615CDA}">
      <dsp:nvSpPr>
        <dsp:cNvPr id="0" name=""/>
        <dsp:cNvSpPr/>
      </dsp:nvSpPr>
      <dsp:spPr>
        <a:xfrm>
          <a:off x="0" y="2209"/>
          <a:ext cx="1453896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>
        <a:off x="70973" y="73182"/>
        <a:ext cx="1311950" cy="1316616"/>
      </dsp:txXfrm>
    </dsp:sp>
    <dsp:sp modelId="{90C2D529-32A8-4644-8FF9-F4155A6DA227}">
      <dsp:nvSpPr>
        <dsp:cNvPr id="0" name=""/>
        <dsp:cNvSpPr/>
      </dsp:nvSpPr>
      <dsp:spPr>
        <a:xfrm rot="5400000">
          <a:off x="2162823" y="970629"/>
          <a:ext cx="1166849" cy="258470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 dirty="0"/>
        </a:p>
      </dsp:txBody>
      <dsp:txXfrm rot="-5400000">
        <a:off x="1453896" y="1736518"/>
        <a:ext cx="2527743" cy="1052927"/>
      </dsp:txXfrm>
    </dsp:sp>
    <dsp:sp modelId="{00E9D459-014C-40AA-9B32-C1C26A3CC4CA}">
      <dsp:nvSpPr>
        <dsp:cNvPr id="0" name=""/>
        <dsp:cNvSpPr/>
      </dsp:nvSpPr>
      <dsp:spPr>
        <a:xfrm>
          <a:off x="0" y="1533700"/>
          <a:ext cx="1453896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>
        <a:off x="70973" y="1604673"/>
        <a:ext cx="1311950" cy="1316616"/>
      </dsp:txXfrm>
    </dsp:sp>
    <dsp:sp modelId="{7BFAB4AD-24EA-495E-9320-491D776E83F1}">
      <dsp:nvSpPr>
        <dsp:cNvPr id="0" name=""/>
        <dsp:cNvSpPr/>
      </dsp:nvSpPr>
      <dsp:spPr>
        <a:xfrm rot="5400000">
          <a:off x="2162823" y="2502119"/>
          <a:ext cx="1166849" cy="258470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 dirty="0"/>
        </a:p>
      </dsp:txBody>
      <dsp:txXfrm rot="-5400000">
        <a:off x="1453896" y="3268008"/>
        <a:ext cx="2527743" cy="1052927"/>
      </dsp:txXfrm>
    </dsp:sp>
    <dsp:sp modelId="{6A5F3796-A4A8-41D0-AFD5-9324C3C8CE7B}">
      <dsp:nvSpPr>
        <dsp:cNvPr id="0" name=""/>
        <dsp:cNvSpPr/>
      </dsp:nvSpPr>
      <dsp:spPr>
        <a:xfrm>
          <a:off x="0" y="3065190"/>
          <a:ext cx="1453896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>
        <a:off x="70973" y="3136163"/>
        <a:ext cx="1311950" cy="13166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52E802-2834-4586-B8EA-8CF7E9B9C5F3}">
      <dsp:nvSpPr>
        <dsp:cNvPr id="0" name=""/>
        <dsp:cNvSpPr/>
      </dsp:nvSpPr>
      <dsp:spPr>
        <a:xfrm>
          <a:off x="21197" y="0"/>
          <a:ext cx="1381593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Логічний зв</a:t>
          </a:r>
          <a:r>
            <a:rPr lang="en-US" sz="1500" kern="1200" dirty="0" smtClean="0"/>
            <a:t>`</a:t>
          </a:r>
          <a:r>
            <a:rPr lang="uk-UA" sz="1500" kern="1200" dirty="0" smtClean="0"/>
            <a:t>язок</a:t>
          </a:r>
          <a:endParaRPr lang="ru-RU" sz="1500" kern="1200" dirty="0"/>
        </a:p>
      </dsp:txBody>
      <dsp:txXfrm>
        <a:off x="21197" y="1810385"/>
        <a:ext cx="1381593" cy="1810385"/>
      </dsp:txXfrm>
    </dsp:sp>
    <dsp:sp modelId="{34A53CCC-BB4F-45E0-85C4-F380769A29EF}">
      <dsp:nvSpPr>
        <dsp:cNvPr id="0" name=""/>
        <dsp:cNvSpPr/>
      </dsp:nvSpPr>
      <dsp:spPr>
        <a:xfrm>
          <a:off x="21192" y="271557"/>
          <a:ext cx="1383372" cy="150714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EF9EB-B1A7-4E2C-8EF1-F320207D702F}">
      <dsp:nvSpPr>
        <dsp:cNvPr id="0" name=""/>
        <dsp:cNvSpPr/>
      </dsp:nvSpPr>
      <dsp:spPr>
        <a:xfrm>
          <a:off x="1460123" y="0"/>
          <a:ext cx="1381593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Логічне навантаження</a:t>
          </a:r>
          <a:endParaRPr lang="ru-RU" sz="1500" kern="1200" dirty="0"/>
        </a:p>
      </dsp:txBody>
      <dsp:txXfrm>
        <a:off x="1460123" y="1810385"/>
        <a:ext cx="1381593" cy="1810385"/>
      </dsp:txXfrm>
    </dsp:sp>
    <dsp:sp modelId="{9EEBFBFB-C586-433A-9393-A2BCC57E1329}">
      <dsp:nvSpPr>
        <dsp:cNvPr id="0" name=""/>
        <dsp:cNvSpPr/>
      </dsp:nvSpPr>
      <dsp:spPr>
        <a:xfrm>
          <a:off x="1446012" y="271557"/>
          <a:ext cx="1409814" cy="150714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83EE31-BEF8-4107-902A-39941BA00E42}">
      <dsp:nvSpPr>
        <dsp:cNvPr id="0" name=""/>
        <dsp:cNvSpPr/>
      </dsp:nvSpPr>
      <dsp:spPr>
        <a:xfrm>
          <a:off x="2910560" y="0"/>
          <a:ext cx="1381593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Спільне використання</a:t>
          </a:r>
          <a:endParaRPr lang="ru-RU" sz="1500" kern="1200" dirty="0"/>
        </a:p>
      </dsp:txBody>
      <dsp:txXfrm>
        <a:off x="2910560" y="1810385"/>
        <a:ext cx="1381593" cy="1810385"/>
      </dsp:txXfrm>
    </dsp:sp>
    <dsp:sp modelId="{C0CCA1B3-0834-4050-9B74-4ADC958D2590}">
      <dsp:nvSpPr>
        <dsp:cNvPr id="0" name=""/>
        <dsp:cNvSpPr/>
      </dsp:nvSpPr>
      <dsp:spPr>
        <a:xfrm>
          <a:off x="2897274" y="271557"/>
          <a:ext cx="1408165" cy="150714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8A1360-1A82-4D4B-BB2B-D20AE0555C67}">
      <dsp:nvSpPr>
        <dsp:cNvPr id="0" name=""/>
        <dsp:cNvSpPr/>
      </dsp:nvSpPr>
      <dsp:spPr>
        <a:xfrm>
          <a:off x="191998" y="3620770"/>
          <a:ext cx="3942635" cy="67889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4E8F61-46B6-4D7C-BE7F-82DDE9CE8CC8}">
      <dsp:nvSpPr>
        <dsp:cNvPr id="0" name=""/>
        <dsp:cNvSpPr/>
      </dsp:nvSpPr>
      <dsp:spPr>
        <a:xfrm>
          <a:off x="0" y="511201"/>
          <a:ext cx="3991856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B4154C-8321-4F88-9EDA-50A4490C2BF1}">
      <dsp:nvSpPr>
        <dsp:cNvPr id="0" name=""/>
        <dsp:cNvSpPr/>
      </dsp:nvSpPr>
      <dsp:spPr>
        <a:xfrm>
          <a:off x="175036" y="72011"/>
          <a:ext cx="2794299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618" tIns="0" rIns="105618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kern="1200" dirty="0" smtClean="0"/>
            <a:t>символьні</a:t>
          </a:r>
          <a:endParaRPr lang="ru-RU" sz="3300" kern="1200" dirty="0"/>
        </a:p>
      </dsp:txBody>
      <dsp:txXfrm>
        <a:off x="222591" y="119566"/>
        <a:ext cx="2699189" cy="879050"/>
      </dsp:txXfrm>
    </dsp:sp>
    <dsp:sp modelId="{869D6FD7-F3F8-4416-8861-1B3672A177F9}">
      <dsp:nvSpPr>
        <dsp:cNvPr id="0" name=""/>
        <dsp:cNvSpPr/>
      </dsp:nvSpPr>
      <dsp:spPr>
        <a:xfrm>
          <a:off x="0" y="2008081"/>
          <a:ext cx="3991856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9A90E0-C564-45FD-AFD5-ADC725C7C087}">
      <dsp:nvSpPr>
        <dsp:cNvPr id="0" name=""/>
        <dsp:cNvSpPr/>
      </dsp:nvSpPr>
      <dsp:spPr>
        <a:xfrm>
          <a:off x="199592" y="1521001"/>
          <a:ext cx="2794299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618" tIns="0" rIns="105618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kern="1200" dirty="0" smtClean="0"/>
            <a:t>числові</a:t>
          </a:r>
          <a:endParaRPr lang="ru-RU" sz="3300" kern="1200" dirty="0"/>
        </a:p>
      </dsp:txBody>
      <dsp:txXfrm>
        <a:off x="247147" y="1568556"/>
        <a:ext cx="2699189" cy="879050"/>
      </dsp:txXfrm>
    </dsp:sp>
    <dsp:sp modelId="{994970B3-0A6F-4E86-81B1-CC2A72D26903}">
      <dsp:nvSpPr>
        <dsp:cNvPr id="0" name=""/>
        <dsp:cNvSpPr/>
      </dsp:nvSpPr>
      <dsp:spPr>
        <a:xfrm>
          <a:off x="0" y="3504961"/>
          <a:ext cx="3991856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A376AE-DB5E-4AEA-BF5A-6502558F5BE0}">
      <dsp:nvSpPr>
        <dsp:cNvPr id="0" name=""/>
        <dsp:cNvSpPr/>
      </dsp:nvSpPr>
      <dsp:spPr>
        <a:xfrm>
          <a:off x="199592" y="3017881"/>
          <a:ext cx="2794299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618" tIns="0" rIns="105618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kern="1200" dirty="0" smtClean="0"/>
            <a:t>функція</a:t>
          </a:r>
          <a:endParaRPr lang="ru-RU" sz="3300" kern="1200" dirty="0"/>
        </a:p>
      </dsp:txBody>
      <dsp:txXfrm>
        <a:off x="247147" y="3065436"/>
        <a:ext cx="2699189" cy="8790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7809F-A4F2-42E3-9CA2-7DD270E143CD}">
      <dsp:nvSpPr>
        <dsp:cNvPr id="0" name=""/>
        <dsp:cNvSpPr/>
      </dsp:nvSpPr>
      <dsp:spPr>
        <a:xfrm>
          <a:off x="0" y="27624"/>
          <a:ext cx="8280920" cy="12168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СИСТЕМНЕ ПРОГРАМУВАННЯ</a:t>
          </a:r>
          <a:endParaRPr lang="ru-RU" sz="3600" kern="1200" dirty="0"/>
        </a:p>
      </dsp:txBody>
      <dsp:txXfrm>
        <a:off x="59399" y="87023"/>
        <a:ext cx="8162122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48849-9D3C-4822-BFD4-A6C41E17311C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FA8E-E938-4B39-9845-CD038676237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8689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205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8551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278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12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228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226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17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065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5263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7926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99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8D436-392A-49D0-A9F2-E804FB7C1B0F}" type="datetimeFigureOut">
              <a:rPr lang="ru-RU" smtClean="0"/>
              <a:t>15.02.2016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17888-D2F8-4B13-83DA-AB635F8E85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0791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0;&#1090;&#1077;&#1089;&#1090;&#1072;&#1094;&#1110;&#1103;\&#1040;&#1058;&#1045;&#1057;&#1058;&#1040;&#1062;&#1030;&#1071;_2015\Test.ex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13" Type="http://schemas.openxmlformats.org/officeDocument/2006/relationships/diagramData" Target="../diagrams/data16.xml"/><Relationship Id="rId18" Type="http://schemas.openxmlformats.org/officeDocument/2006/relationships/hyperlink" Target="file:///D:\&#1040;&#1090;&#1077;&#1089;&#1090;&#1072;&#1094;&#1110;&#1103;\&#1040;&#1058;&#1045;&#1057;&#1058;&#1040;&#1062;&#1030;&#1071;_2015\6final.mp4" TargetMode="Externa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12" Type="http://schemas.openxmlformats.org/officeDocument/2006/relationships/image" Target="../media/image1.jpeg"/><Relationship Id="rId17" Type="http://schemas.microsoft.com/office/2007/relationships/diagramDrawing" Target="../diagrams/drawing16.xml"/><Relationship Id="rId2" Type="http://schemas.openxmlformats.org/officeDocument/2006/relationships/diagramData" Target="../diagrams/data14.xml"/><Relationship Id="rId16" Type="http://schemas.openxmlformats.org/officeDocument/2006/relationships/diagramColors" Target="../diagrams/colors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5" Type="http://schemas.openxmlformats.org/officeDocument/2006/relationships/diagramQuickStyle" Target="../diagrams/quickStyle16.xml"/><Relationship Id="rId10" Type="http://schemas.openxmlformats.org/officeDocument/2006/relationships/diagramColors" Target="../diagrams/colors15.xml"/><Relationship Id="rId19" Type="http://schemas.openxmlformats.org/officeDocument/2006/relationships/image" Target="../media/image6.png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Relationship Id="rId14" Type="http://schemas.openxmlformats.org/officeDocument/2006/relationships/diagramLayout" Target="../diagrams/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file:///D:\&#1040;&#1090;&#1077;&#1089;&#1090;&#1072;&#1094;&#1110;&#1103;\&#1040;&#1058;&#1045;&#1057;&#1058;&#1040;&#1062;&#1030;&#1071;_2015\&#1055;&#1088;&#1080;&#1082;&#1083;&#1072;&#1076;%20&#1079;&#1074;&#1077;&#1088;&#1085;&#1077;&#1085;&#1085;&#1103;%20&#1076;&#1086;%20&#1084;&#1072;&#1089;&#1080;&#1074;&#1091;%20&#1089;&#1090;&#1088;&#1091;&#1082;&#1090;&#1091;&#1088;.docx" TargetMode="External"/><Relationship Id="rId3" Type="http://schemas.openxmlformats.org/officeDocument/2006/relationships/diagramLayout" Target="../diagrams/layout17.xml"/><Relationship Id="rId7" Type="http://schemas.openxmlformats.org/officeDocument/2006/relationships/image" Target="../media/image1.jpe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11" Type="http://schemas.openxmlformats.org/officeDocument/2006/relationships/hyperlink" Target="file:///D:\&#1040;&#1090;&#1077;&#1089;&#1090;&#1072;&#1094;&#1110;&#1103;\&#1040;&#1058;&#1045;&#1057;&#1058;&#1040;&#1062;&#1030;&#1071;_2015\&#1055;&#1088;&#1080;&#1082;&#1083;&#1072;&#1076;%20&#1086;&#1075;&#1086;&#1083;&#1086;&#1096;&#1077;&#1085;&#1085;&#1103;%20&#1089;&#1090;&#1088;&#1091;&#1082;&#1090;&#1091;&#1088;&#1080;.docx" TargetMode="External"/><Relationship Id="rId5" Type="http://schemas.openxmlformats.org/officeDocument/2006/relationships/diagramColors" Target="../diagrams/colors17.xml"/><Relationship Id="rId10" Type="http://schemas.openxmlformats.org/officeDocument/2006/relationships/hyperlink" Target="file:///D:\&#1040;&#1090;&#1077;&#1089;&#1090;&#1072;&#1094;&#1110;&#1103;\&#1040;&#1058;&#1045;&#1057;&#1058;&#1040;&#1062;&#1030;&#1071;_2015\&#1055;&#1088;&#1080;&#1082;&#1083;&#1072;&#1076;%20&#1086;&#1075;&#1086;&#1083;&#1086;&#1096;&#1077;&#1085;&#1085;&#1103;%20&#1084;&#1072;&#1089;&#1080;&#1074;&#1091;%20&#1089;&#1090;&#1088;&#1091;&#1082;&#1090;&#1091;&#1088;.docx" TargetMode="External"/><Relationship Id="rId4" Type="http://schemas.openxmlformats.org/officeDocument/2006/relationships/diagramQuickStyle" Target="../diagrams/quickStyle17.xml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13" Type="http://schemas.openxmlformats.org/officeDocument/2006/relationships/diagramData" Target="../diagrams/data20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12" Type="http://schemas.openxmlformats.org/officeDocument/2006/relationships/image" Target="../media/image1.jpeg"/><Relationship Id="rId17" Type="http://schemas.microsoft.com/office/2007/relationships/diagramDrawing" Target="../diagrams/drawing20.xml"/><Relationship Id="rId2" Type="http://schemas.openxmlformats.org/officeDocument/2006/relationships/diagramData" Target="../diagrams/data18.xml"/><Relationship Id="rId16" Type="http://schemas.openxmlformats.org/officeDocument/2006/relationships/diagramColors" Target="../diagrams/colors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5" Type="http://schemas.openxmlformats.org/officeDocument/2006/relationships/diagramQuickStyle" Target="../diagrams/quickStyle20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Relationship Id="rId14" Type="http://schemas.openxmlformats.org/officeDocument/2006/relationships/diagramLayout" Target="../diagrams/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0;&#1090;&#1077;&#1089;&#1090;&#1072;&#1094;&#1110;&#1103;\&#1040;&#1058;&#1045;&#1057;&#1058;&#1040;&#1062;&#1030;&#1071;_2015\porivnn.ex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D:\&#1040;&#1090;&#1077;&#1089;&#1090;&#1072;&#1094;&#1110;&#1103;\&#1040;&#1058;&#1045;&#1057;&#1058;&#1040;&#1062;&#1030;&#1071;_2015\&#1055;&#1088;&#1086;&#1075;&#1088;&#1072;&#1084;&#1072;%20&#1089;&#1077;&#1089;&#1110;&#1103;.docx" TargetMode="Externa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file:///D:\&#1040;&#1090;&#1077;&#1089;&#1090;&#1072;&#1094;&#1110;&#1103;\&#1040;&#1058;&#1045;&#1057;&#1058;&#1040;&#1062;&#1030;&#1071;_2015\Ser__bal.exe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image" Target="../media/image1.jpe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13" Type="http://schemas.openxmlformats.org/officeDocument/2006/relationships/hyperlink" Target="file:///D:\&#1040;&#1090;&#1077;&#1089;&#1090;&#1072;&#1094;&#1110;&#1103;\&#1040;&#1058;&#1045;&#1057;&#1058;&#1040;&#1062;&#1030;&#1071;_2015\&#1047;&#1072;&#1076;&#1072;&#1095;&#1072;.docx" TargetMode="External"/><Relationship Id="rId3" Type="http://schemas.openxmlformats.org/officeDocument/2006/relationships/diagramLayout" Target="../diagrams/layout22.xml"/><Relationship Id="rId7" Type="http://schemas.openxmlformats.org/officeDocument/2006/relationships/image" Target="../media/image1.jpeg"/><Relationship Id="rId12" Type="http://schemas.microsoft.com/office/2007/relationships/diagramDrawing" Target="../diagrams/drawing23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11" Type="http://schemas.openxmlformats.org/officeDocument/2006/relationships/diagramColors" Target="../diagrams/colors23.xml"/><Relationship Id="rId5" Type="http://schemas.openxmlformats.org/officeDocument/2006/relationships/diagramColors" Target="../diagrams/colors22.xml"/><Relationship Id="rId10" Type="http://schemas.openxmlformats.org/officeDocument/2006/relationships/diagramQuickStyle" Target="../diagrams/quickStyle23.xml"/><Relationship Id="rId4" Type="http://schemas.openxmlformats.org/officeDocument/2006/relationships/diagramQuickStyle" Target="../diagrams/quickStyle22.xml"/><Relationship Id="rId9" Type="http://schemas.openxmlformats.org/officeDocument/2006/relationships/diagramLayout" Target="../diagrams/layout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D:\&#1040;&#1090;&#1077;&#1089;&#1090;&#1072;&#1094;&#1110;&#1103;\&#1040;&#1058;&#1045;&#1057;&#1058;&#1040;&#1062;&#1030;&#1071;_2015\&#1064;&#1072;&#1073;&#1083;&#1086;&#1085;.docx" TargetMode="External"/><Relationship Id="rId3" Type="http://schemas.openxmlformats.org/officeDocument/2006/relationships/diagramLayout" Target="../diagrams/layout3.xml"/><Relationship Id="rId7" Type="http://schemas.openxmlformats.org/officeDocument/2006/relationships/image" Target="../media/image1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hyperlink" Target="file:///D:\&#1040;&#1090;&#1077;&#1089;&#1090;&#1072;&#1094;&#1110;&#1103;\&#1040;&#1058;&#1045;&#1057;&#1058;&#1040;&#1062;&#1030;&#1071;_2015\Vidgaday_progu.exe" TargetMode="External"/><Relationship Id="rId3" Type="http://schemas.openxmlformats.org/officeDocument/2006/relationships/diagramLayout" Target="../diagrams/layout4.xml"/><Relationship Id="rId7" Type="http://schemas.openxmlformats.org/officeDocument/2006/relationships/image" Target="../media/image1.jpeg"/><Relationship Id="rId12" Type="http://schemas.microsoft.com/office/2007/relationships/diagramDrawing" Target="../diagrams/drawing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11" Type="http://schemas.openxmlformats.org/officeDocument/2006/relationships/diagramColors" Target="../diagrams/colors5.xml"/><Relationship Id="rId5" Type="http://schemas.openxmlformats.org/officeDocument/2006/relationships/diagramColors" Target="../diagrams/colors4.xml"/><Relationship Id="rId10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4.xml"/><Relationship Id="rId9" Type="http://schemas.openxmlformats.org/officeDocument/2006/relationships/diagramLayout" Target="../diagrams/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hyperlink" Target="file:///D:\&#1040;&#1090;&#1077;&#1089;&#1090;&#1072;&#1094;&#1110;&#1103;\&#1040;&#1058;&#1045;&#1057;&#1058;&#1040;&#1062;&#1030;&#1071;_2015\&#1064;&#1072;&#1073;&#1083;&#1086;&#1085;_&#1092;&#1091;&#1085;&#1082;&#1094;&#1110;&#1103;.docx" TargetMode="External"/><Relationship Id="rId3" Type="http://schemas.openxmlformats.org/officeDocument/2006/relationships/diagramLayout" Target="../diagrams/layout6.xml"/><Relationship Id="rId7" Type="http://schemas.openxmlformats.org/officeDocument/2006/relationships/image" Target="../media/image1.jpeg"/><Relationship Id="rId12" Type="http://schemas.microsoft.com/office/2007/relationships/diagramDrawing" Target="../diagrams/drawing7.xml"/><Relationship Id="rId17" Type="http://schemas.openxmlformats.org/officeDocument/2006/relationships/image" Target="http://www.1september.ru/pic/bookfair.gif" TargetMode="External"/><Relationship Id="rId2" Type="http://schemas.openxmlformats.org/officeDocument/2006/relationships/diagramData" Target="../diagrams/data6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diagramColors" Target="../diagrams/colors7.xml"/><Relationship Id="rId5" Type="http://schemas.openxmlformats.org/officeDocument/2006/relationships/diagramColors" Target="../diagrams/colors6.xml"/><Relationship Id="rId15" Type="http://schemas.openxmlformats.org/officeDocument/2006/relationships/image" Target="../media/image6.png"/><Relationship Id="rId10" Type="http://schemas.openxmlformats.org/officeDocument/2006/relationships/diagramQuickStyle" Target="../diagrams/quickStyle7.xml"/><Relationship Id="rId4" Type="http://schemas.openxmlformats.org/officeDocument/2006/relationships/diagramQuickStyle" Target="../diagrams/quickStyle6.xml"/><Relationship Id="rId9" Type="http://schemas.openxmlformats.org/officeDocument/2006/relationships/diagramLayout" Target="../diagrams/layout7.xml"/><Relationship Id="rId14" Type="http://schemas.openxmlformats.org/officeDocument/2006/relationships/hyperlink" Target="file:///D:\&#1040;&#1090;&#1077;&#1089;&#1090;&#1072;&#1094;&#1110;&#1103;\&#1040;&#1058;&#1045;&#1057;&#1058;&#1040;&#1062;&#1030;&#1071;_2015\funk.exe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file:///D:\&#1040;&#1090;&#1077;&#1089;&#1090;&#1072;&#1094;&#1110;&#1103;\&#1040;&#1058;&#1045;&#1057;&#1058;&#1040;&#1062;&#1030;&#1071;_2015\C&#1090;&#1088;&#1091;&#1082;&#1090;&#1091;&#1088;&#1085;&#1072;%20&#1079;&#1084;&#1110;&#1085;&#1085;&#1072;.docx" TargetMode="External"/><Relationship Id="rId3" Type="http://schemas.openxmlformats.org/officeDocument/2006/relationships/diagramLayout" Target="../diagrams/layout8.xml"/><Relationship Id="rId7" Type="http://schemas.openxmlformats.org/officeDocument/2006/relationships/image" Target="../media/image1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hyperlink" Target="file:///D:\&#1040;&#1090;&#1077;&#1089;&#1090;&#1072;&#1094;&#1110;&#1103;\&#1040;&#1058;&#1045;&#1057;&#1058;&#1040;&#1062;&#1030;&#1071;_2015\&#1055;&#1088;&#1080;&#1082;&#1083;&#1072;&#1076;%20&#1095;&#1080;&#1089;&#1083;&#1086;&#1074;&#1086;&#1075;&#1086;%20&#1087;&#1086;&#1083;&#1103;%20&#1089;&#1090;&#1088;&#1091;&#1082;&#1090;&#1091;&#1088;&#1080;.docx" TargetMode="External"/><Relationship Id="rId3" Type="http://schemas.openxmlformats.org/officeDocument/2006/relationships/diagramLayout" Target="../diagrams/layout9.xml"/><Relationship Id="rId7" Type="http://schemas.openxmlformats.org/officeDocument/2006/relationships/image" Target="../media/image1.jpeg"/><Relationship Id="rId12" Type="http://schemas.microsoft.com/office/2007/relationships/diagramDrawing" Target="../diagrams/drawing10.xml"/><Relationship Id="rId2" Type="http://schemas.openxmlformats.org/officeDocument/2006/relationships/diagramData" Target="../diagrams/data9.xml"/><Relationship Id="rId16" Type="http://schemas.openxmlformats.org/officeDocument/2006/relationships/hyperlink" Target="file:///D:\&#1040;&#1090;&#1077;&#1089;&#1090;&#1072;&#1094;&#1110;&#1103;\&#1040;&#1058;&#1045;&#1057;&#1058;&#1040;&#1062;&#1030;&#1071;_2015\&#1055;&#1088;&#1080;&#1082;&#1083;&#1072;&#1076;%20&#1083;&#1086;&#1075;&#1110;&#1095;&#1085;&#1086;&#1075;&#1086;%20&#1087;&#1086;&#1083;&#1103;%20&#1089;&#1090;&#1088;&#1091;&#1082;&#1090;&#1091;&#1088;&#1080;.docx" TargetMode="Externa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openxmlformats.org/officeDocument/2006/relationships/diagramColors" Target="../diagrams/colors10.xml"/><Relationship Id="rId5" Type="http://schemas.openxmlformats.org/officeDocument/2006/relationships/diagramColors" Target="../diagrams/colors9.xml"/><Relationship Id="rId15" Type="http://schemas.openxmlformats.org/officeDocument/2006/relationships/image" Target="../media/image6.png"/><Relationship Id="rId10" Type="http://schemas.openxmlformats.org/officeDocument/2006/relationships/diagramQuickStyle" Target="../diagrams/quickStyle10.xml"/><Relationship Id="rId4" Type="http://schemas.openxmlformats.org/officeDocument/2006/relationships/diagramQuickStyle" Target="../diagrams/quickStyle9.xml"/><Relationship Id="rId9" Type="http://schemas.openxmlformats.org/officeDocument/2006/relationships/diagramLayout" Target="../diagrams/layout10.xml"/><Relationship Id="rId14" Type="http://schemas.openxmlformats.org/officeDocument/2006/relationships/hyperlink" Target="file:///D:\&#1040;&#1090;&#1077;&#1089;&#1090;&#1072;&#1094;&#1110;&#1103;\&#1040;&#1058;&#1045;&#1057;&#1058;&#1040;&#1062;&#1030;&#1071;_2015\&#1055;&#1088;&#1080;&#1082;&#1083;&#1072;&#1076;%20&#1089;&#1080;&#1084;&#1074;&#1086;&#1083;&#1100;&#1085;&#1086;&#1075;&#1086;%20&#1087;&#1086;&#1083;&#1103;%20&#1089;&#1090;&#1088;&#1091;&#1082;&#1090;&#1091;&#1088;&#1080;.docx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13" Type="http://schemas.openxmlformats.org/officeDocument/2006/relationships/hyperlink" Target="file:///D:\&#1040;&#1090;&#1077;&#1089;&#1090;&#1072;&#1094;&#1110;&#1103;\&#1040;&#1058;&#1045;&#1057;&#1058;&#1040;&#1062;&#1030;&#1071;_2015\&#1055;&#1088;&#1080;&#1082;&#1083;&#1072;&#1076;%20&#1086;&#1075;&#1086;&#1083;&#1086;&#1096;&#1077;&#1085;&#1085;&#1103;%20&#1079;%20&#1110;&#1085;&#1110;&#1094;&#1110;&#1072;&#1083;&#1110;&#1079;&#1072;&#1094;&#1110;&#1108;&#1102;.docx" TargetMode="External"/><Relationship Id="rId3" Type="http://schemas.openxmlformats.org/officeDocument/2006/relationships/diagramLayout" Target="../diagrams/layout11.xml"/><Relationship Id="rId7" Type="http://schemas.openxmlformats.org/officeDocument/2006/relationships/image" Target="../media/image1.jpeg"/><Relationship Id="rId12" Type="http://schemas.microsoft.com/office/2007/relationships/diagramDrawing" Target="../diagrams/drawing12.xml"/><Relationship Id="rId2" Type="http://schemas.openxmlformats.org/officeDocument/2006/relationships/diagramData" Target="../diagrams/data11.xml"/><Relationship Id="rId16" Type="http://schemas.openxmlformats.org/officeDocument/2006/relationships/hyperlink" Target="file:///D:\&#1040;&#1090;&#1077;&#1089;&#1090;&#1072;&#1094;&#1110;&#1103;\&#1040;&#1058;&#1045;&#1057;&#1058;&#1040;&#1062;&#1030;&#1071;_2015\&#1055;&#1088;&#1080;&#1082;&#1083;&#1072;&#1076;%20&#1087;&#1088;&#1086;&#1075;&#1088;&#1072;&#1084;&#1085;&#1086;&#1075;&#1086;%20&#1089;&#1087;&#1086;&#1089;&#1086;&#1073;&#1091;.docx" TargetMode="Externa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openxmlformats.org/officeDocument/2006/relationships/diagramColors" Target="../diagrams/colors12.xml"/><Relationship Id="rId5" Type="http://schemas.openxmlformats.org/officeDocument/2006/relationships/diagramColors" Target="../diagrams/colors11.xml"/><Relationship Id="rId15" Type="http://schemas.openxmlformats.org/officeDocument/2006/relationships/hyperlink" Target="file:///D:\&#1040;&#1090;&#1077;&#1089;&#1090;&#1072;&#1094;&#1110;&#1103;\&#1040;&#1058;&#1045;&#1057;&#1058;&#1040;&#1062;&#1030;&#1071;_2015\&#1055;&#1088;&#1080;&#1082;&#1083;&#1072;&#1076;%20&#1074;&#1074;&#1077;&#1076;&#1077;&#1085;&#1085;&#1103;%20&#1079;%20&#1082;&#1083;&#1072;&#1074;&#1110;&#1072;&#1090;&#1091;&#1088;&#1080;.docx" TargetMode="External"/><Relationship Id="rId10" Type="http://schemas.openxmlformats.org/officeDocument/2006/relationships/diagramQuickStyle" Target="../diagrams/quickStyle12.xml"/><Relationship Id="rId4" Type="http://schemas.openxmlformats.org/officeDocument/2006/relationships/diagramQuickStyle" Target="../diagrams/quickStyle11.xml"/><Relationship Id="rId9" Type="http://schemas.openxmlformats.org/officeDocument/2006/relationships/diagramLayout" Target="../diagrams/layout12.xml"/><Relationship Id="rId1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file:///D:\&#1040;&#1090;&#1077;&#1089;&#1090;&#1072;&#1094;&#1110;&#1103;\&#1040;&#1058;&#1045;&#1057;&#1058;&#1040;&#1062;&#1030;&#1071;_2015\funk.exe" TargetMode="External"/><Relationship Id="rId3" Type="http://schemas.openxmlformats.org/officeDocument/2006/relationships/diagramLayout" Target="../diagrams/layout13.xml"/><Relationship Id="rId7" Type="http://schemas.openxmlformats.org/officeDocument/2006/relationships/image" Target="../media/image1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10" Type="http://schemas.openxmlformats.org/officeDocument/2006/relationships/hyperlink" Target="file:///D:\&#1040;&#1090;&#1077;&#1089;&#1090;&#1072;&#1094;&#1110;&#1103;\&#1040;&#1058;&#1045;&#1057;&#1058;&#1040;&#1062;&#1030;&#1071;_2015\&#1055;&#1088;&#1086;&#1075;&#1088;&#1072;&#1084;&#1072;_func.docx" TargetMode="External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1540" y="368660"/>
            <a:ext cx="8280920" cy="6120680"/>
          </a:xfrm>
          <a:prstGeom prst="roundRect">
            <a:avLst/>
          </a:prstGeom>
          <a:solidFill>
            <a:schemeClr val="bg1">
              <a:alpha val="41000"/>
            </a:schemeClr>
          </a:solidFill>
          <a:ln w="1460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prstClr val="white"/>
                </a:solidFill>
              </a:rPr>
              <a:t>ССААа</a:t>
            </a:r>
            <a:endParaRPr lang="uk-UA" dirty="0">
              <a:solidFill>
                <a:prstClr val="white"/>
              </a:solidFill>
            </a:endParaRPr>
          </a:p>
        </p:txBody>
      </p:sp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059831710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55576" y="2380238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002060"/>
                </a:solidFill>
              </a:rPr>
              <a:t>ТЕМА: «</a:t>
            </a:r>
            <a:r>
              <a:rPr lang="uk-UA" sz="4000" dirty="0">
                <a:solidFill>
                  <a:srgbClr val="002060"/>
                </a:solidFill>
              </a:rPr>
              <a:t>Поняття структури. </a:t>
            </a:r>
            <a:endParaRPr lang="uk-UA" sz="4000" dirty="0" smtClean="0">
              <a:solidFill>
                <a:srgbClr val="002060"/>
              </a:solidFill>
            </a:endParaRPr>
          </a:p>
          <a:p>
            <a:pPr algn="ctr"/>
            <a:r>
              <a:rPr lang="uk-UA" sz="4000" dirty="0" smtClean="0">
                <a:solidFill>
                  <a:srgbClr val="002060"/>
                </a:solidFill>
              </a:rPr>
              <a:t>Шаблон </a:t>
            </a:r>
            <a:r>
              <a:rPr lang="uk-UA" sz="4000" dirty="0">
                <a:solidFill>
                  <a:srgbClr val="002060"/>
                </a:solidFill>
              </a:rPr>
              <a:t>структури. </a:t>
            </a:r>
            <a:endParaRPr lang="en-US" sz="4000" dirty="0" smtClean="0">
              <a:solidFill>
                <a:srgbClr val="002060"/>
              </a:solidFill>
            </a:endParaRPr>
          </a:p>
          <a:p>
            <a:pPr algn="ctr"/>
            <a:r>
              <a:rPr lang="uk-UA" sz="4000" dirty="0" smtClean="0">
                <a:solidFill>
                  <a:srgbClr val="002060"/>
                </a:solidFill>
              </a:rPr>
              <a:t>Структурна </a:t>
            </a:r>
            <a:r>
              <a:rPr lang="uk-UA" sz="4000" dirty="0">
                <a:solidFill>
                  <a:srgbClr val="002060"/>
                </a:solidFill>
              </a:rPr>
              <a:t>змінна»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untitled.bmp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57177"/>
            <a:ext cx="149987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026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2" y="329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r>
                <a:rPr lang="uk-UA" sz="3600" dirty="0" smtClean="0">
                  <a:solidFill>
                    <a:srgbClr val="0070C0"/>
                  </a:solidFill>
                </a:rPr>
                <a:t>Спроектуйте результат виконання програми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18584" y="1988840"/>
            <a:ext cx="90186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             </a:t>
            </a:r>
            <a:r>
              <a:rPr lang="en-US" sz="2800" dirty="0" err="1" smtClean="0"/>
              <a:t>struct</a:t>
            </a:r>
            <a:r>
              <a:rPr lang="en-US" sz="2800" dirty="0" smtClean="0"/>
              <a:t> </a:t>
            </a:r>
            <a:r>
              <a:rPr lang="en-US" sz="2800" dirty="0"/>
              <a:t>shablon</a:t>
            </a:r>
            <a:endParaRPr lang="ru-RU" sz="2800" dirty="0"/>
          </a:p>
          <a:p>
            <a:r>
              <a:rPr lang="en-US" sz="2800" dirty="0"/>
              <a:t>       </a:t>
            </a:r>
            <a:r>
              <a:rPr lang="en-US" sz="2800" dirty="0" smtClean="0"/>
              <a:t>                   {</a:t>
            </a:r>
            <a:r>
              <a:rPr lang="en-US" sz="2800" dirty="0"/>
              <a:t>int nom_zayavu;</a:t>
            </a:r>
            <a:endParaRPr lang="ru-RU" sz="2800" dirty="0"/>
          </a:p>
          <a:p>
            <a:r>
              <a:rPr lang="en-US" sz="2800" dirty="0"/>
              <a:t>        </a:t>
            </a:r>
            <a:r>
              <a:rPr lang="en-US" sz="2800" dirty="0" smtClean="0"/>
              <a:t>                   char </a:t>
            </a:r>
            <a:r>
              <a:rPr lang="en-US" sz="2800" dirty="0"/>
              <a:t>pib[20];</a:t>
            </a:r>
            <a:endParaRPr lang="ru-RU" sz="2800" dirty="0"/>
          </a:p>
          <a:p>
            <a:r>
              <a:rPr lang="en-US" sz="2800" dirty="0"/>
              <a:t>       </a:t>
            </a:r>
            <a:r>
              <a:rPr lang="en-US" sz="2800" dirty="0" smtClean="0"/>
              <a:t>                    char </a:t>
            </a:r>
            <a:r>
              <a:rPr lang="en-US" sz="2800" dirty="0"/>
              <a:t>atestat[10];</a:t>
            </a:r>
            <a:endParaRPr lang="ru-RU" sz="2800" dirty="0"/>
          </a:p>
          <a:p>
            <a:r>
              <a:rPr lang="en-US" sz="2800" dirty="0"/>
              <a:t>        </a:t>
            </a:r>
            <a:r>
              <a:rPr lang="en-US" sz="2800" dirty="0" smtClean="0"/>
              <a:t>                    </a:t>
            </a:r>
            <a:r>
              <a:rPr lang="en-US" sz="2800" dirty="0" err="1" smtClean="0"/>
              <a:t>int</a:t>
            </a:r>
            <a:r>
              <a:rPr lang="en-US" sz="2800" dirty="0" smtClean="0"/>
              <a:t> </a:t>
            </a:r>
            <a:r>
              <a:rPr lang="en-US" sz="2800" dirty="0" err="1"/>
              <a:t>id_kod</a:t>
            </a:r>
            <a:r>
              <a:rPr lang="en-US" sz="2800" dirty="0" smtClean="0"/>
              <a:t>; };</a:t>
            </a:r>
            <a:endParaRPr lang="ru-RU" sz="2800" dirty="0"/>
          </a:p>
          <a:p>
            <a:r>
              <a:rPr lang="en-US" sz="2800" dirty="0" smtClean="0"/>
              <a:t>              void </a:t>
            </a:r>
            <a:r>
              <a:rPr lang="en-US" sz="2800" dirty="0"/>
              <a:t>main ()</a:t>
            </a:r>
            <a:endParaRPr lang="ru-RU" sz="2800" dirty="0"/>
          </a:p>
          <a:p>
            <a:r>
              <a:rPr lang="en-US" sz="2800" dirty="0" smtClean="0"/>
              <a:t>             {</a:t>
            </a:r>
            <a:r>
              <a:rPr lang="en-US" sz="2800" dirty="0" err="1" smtClean="0"/>
              <a:t>shablon</a:t>
            </a:r>
            <a:r>
              <a:rPr lang="en-US" sz="2800" dirty="0" smtClean="0"/>
              <a:t> </a:t>
            </a:r>
            <a:r>
              <a:rPr lang="en-US" sz="2800" dirty="0"/>
              <a:t>a = {235689, “</a:t>
            </a:r>
            <a:r>
              <a:rPr lang="uk-UA" sz="2800" dirty="0"/>
              <a:t>Вернигора</a:t>
            </a:r>
            <a:r>
              <a:rPr lang="en-US" sz="2800" dirty="0"/>
              <a:t>”</a:t>
            </a:r>
            <a:r>
              <a:rPr lang="uk-UA" sz="2800" dirty="0"/>
              <a:t>, </a:t>
            </a:r>
            <a:r>
              <a:rPr lang="en-US" sz="2800" dirty="0" smtClean="0"/>
              <a:t>   “</a:t>
            </a:r>
            <a:r>
              <a:rPr lang="en-US" sz="2800" dirty="0"/>
              <a:t>C</a:t>
            </a:r>
            <a:r>
              <a:rPr lang="uk-UA" sz="2800" dirty="0"/>
              <a:t>Р123456</a:t>
            </a:r>
            <a:r>
              <a:rPr lang="en-US" sz="2800" dirty="0"/>
              <a:t>”</a:t>
            </a:r>
            <a:r>
              <a:rPr lang="uk-UA" sz="2800" dirty="0" smtClean="0"/>
              <a:t>,</a:t>
            </a:r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         </a:t>
            </a:r>
            <a:r>
              <a:rPr lang="uk-UA" sz="2800" dirty="0" smtClean="0"/>
              <a:t> </a:t>
            </a:r>
            <a:r>
              <a:rPr lang="en-US" sz="2800" dirty="0" smtClean="0"/>
              <a:t>   </a:t>
            </a:r>
            <a:r>
              <a:rPr lang="uk-UA" sz="2800" dirty="0" smtClean="0"/>
              <a:t>1122334455</a:t>
            </a:r>
            <a:r>
              <a:rPr lang="en-US" sz="2800" dirty="0"/>
              <a:t>};</a:t>
            </a:r>
            <a:endParaRPr lang="ru-RU" sz="2800" dirty="0"/>
          </a:p>
          <a:p>
            <a:r>
              <a:rPr lang="en-US" sz="2800" dirty="0" smtClean="0"/>
              <a:t>               if </a:t>
            </a:r>
            <a:r>
              <a:rPr lang="en-US" sz="2800" dirty="0"/>
              <a:t>(</a:t>
            </a:r>
            <a:r>
              <a:rPr lang="en-US" sz="2800" dirty="0" smtClean="0"/>
              <a:t>a.pib[0</a:t>
            </a:r>
            <a:r>
              <a:rPr lang="en-US" sz="2800" dirty="0"/>
              <a:t>] == `A`  &amp;&amp; </a:t>
            </a:r>
            <a:r>
              <a:rPr lang="en-US" sz="2800" dirty="0" smtClean="0"/>
              <a:t>a.id</a:t>
            </a:r>
            <a:r>
              <a:rPr lang="uk-UA" sz="2800" dirty="0" smtClean="0"/>
              <a:t>_</a:t>
            </a:r>
            <a:r>
              <a:rPr lang="en-US" sz="2800" dirty="0" smtClean="0"/>
              <a:t>kod =</a:t>
            </a:r>
            <a:r>
              <a:rPr lang="uk-UA" sz="2800" dirty="0" smtClean="0"/>
              <a:t>=</a:t>
            </a:r>
            <a:r>
              <a:rPr lang="en-US" sz="2800" dirty="0" smtClean="0"/>
              <a:t> </a:t>
            </a:r>
            <a:r>
              <a:rPr lang="en-US" sz="2800" dirty="0"/>
              <a:t>1122334455)</a:t>
            </a:r>
            <a:endParaRPr lang="ru-RU" sz="2800" dirty="0"/>
          </a:p>
          <a:p>
            <a:r>
              <a:rPr lang="en-US" sz="2800" dirty="0" smtClean="0"/>
              <a:t>               for </a:t>
            </a:r>
            <a:r>
              <a:rPr lang="en-US" sz="2800" dirty="0"/>
              <a:t>(int </a:t>
            </a:r>
            <a:r>
              <a:rPr lang="en-US" sz="2800" dirty="0" smtClean="0"/>
              <a:t>i </a:t>
            </a:r>
            <a:r>
              <a:rPr lang="en-US" sz="2800" dirty="0"/>
              <a:t>= 0; </a:t>
            </a:r>
            <a:r>
              <a:rPr lang="en-US" sz="2800" dirty="0" smtClean="0"/>
              <a:t>i </a:t>
            </a:r>
            <a:r>
              <a:rPr lang="en-US" sz="2800" dirty="0"/>
              <a:t>&lt; 3; i++)</a:t>
            </a:r>
            <a:endParaRPr lang="ru-RU" sz="2800" dirty="0"/>
          </a:p>
          <a:p>
            <a:r>
              <a:rPr lang="en-US" sz="2800" dirty="0" smtClean="0"/>
              <a:t>               </a:t>
            </a:r>
            <a:r>
              <a:rPr lang="en-US" sz="2800" dirty="0" err="1" smtClean="0"/>
              <a:t>cout</a:t>
            </a:r>
            <a:r>
              <a:rPr lang="en-US" sz="2800" dirty="0" smtClean="0"/>
              <a:t> </a:t>
            </a:r>
            <a:r>
              <a:rPr lang="en-US" sz="2800" dirty="0"/>
              <a:t>&lt;&lt; </a:t>
            </a:r>
            <a:r>
              <a:rPr lang="en-US" sz="2800" dirty="0" err="1" smtClean="0"/>
              <a:t>a.atestat</a:t>
            </a:r>
            <a:r>
              <a:rPr lang="en-US" sz="2800" dirty="0" smtClean="0"/>
              <a:t>; }</a:t>
            </a:r>
            <a:endParaRPr lang="ru-RU" sz="2800" dirty="0"/>
          </a:p>
        </p:txBody>
      </p:sp>
      <p:pic>
        <p:nvPicPr>
          <p:cNvPr id="9" name="Picture 2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32" y="5719452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4855" y="6006631"/>
            <a:ext cx="1034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600" dirty="0" smtClean="0">
                <a:solidFill>
                  <a:schemeClr val="bg1"/>
                </a:solidFill>
              </a:rPr>
              <a:t>Приклад </a:t>
            </a:r>
          </a:p>
          <a:p>
            <a:r>
              <a:rPr lang="uk-UA" sz="1600" dirty="0" smtClean="0">
                <a:solidFill>
                  <a:schemeClr val="bg1"/>
                </a:solidFill>
              </a:rPr>
              <a:t>програми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3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046400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59089495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24" y="329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r>
                <a:rPr lang="uk-UA" sz="3600" dirty="0" smtClean="0">
                  <a:solidFill>
                    <a:srgbClr val="0070C0"/>
                  </a:solidFill>
                </a:rPr>
                <a:t>Масив структур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372524015"/>
              </p:ext>
            </p:extLst>
          </p:nvPr>
        </p:nvGraphicFramePr>
        <p:xfrm>
          <a:off x="511750" y="1946001"/>
          <a:ext cx="827311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1" name="Picture 2">
            <a:hlinkClick r:id="rId18" action="ppaction://program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603866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3648" y="5998767"/>
            <a:ext cx="9305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>
                <a:solidFill>
                  <a:schemeClr val="bg1"/>
                </a:solidFill>
              </a:rPr>
              <a:t>відеоролик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46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59089495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708598" y="547722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3025307" y="972414"/>
            <a:ext cx="32381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600" dirty="0">
                <a:solidFill>
                  <a:srgbClr val="0070C0"/>
                </a:solidFill>
              </a:rPr>
              <a:t>Масив структур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11" name="Picture 2">
            <a:hlinkClick r:id="rId8" action="ppaction://program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125276"/>
            <a:ext cx="1945134" cy="440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>
            <a:hlinkClick r:id="rId10" action="ppaction://program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768" y="2125276"/>
            <a:ext cx="1872208" cy="440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>
            <a:hlinkClick r:id="rId11" action="ppaction://program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44" y="2125276"/>
            <a:ext cx="2016224" cy="4458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8598" y="3017040"/>
            <a:ext cx="16069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Оголошення </a:t>
            </a:r>
          </a:p>
          <a:p>
            <a:pPr algn="ctr"/>
            <a:r>
              <a:rPr lang="uk-UA" sz="2000" dirty="0" smtClean="0"/>
              <a:t>шаблону</a:t>
            </a:r>
          </a:p>
          <a:p>
            <a:pPr algn="ctr"/>
            <a:r>
              <a:rPr lang="uk-UA" sz="2000" dirty="0" smtClean="0"/>
              <a:t>структури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3758414" y="3306190"/>
            <a:ext cx="16069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Оголошення </a:t>
            </a:r>
          </a:p>
          <a:p>
            <a:pPr algn="ctr"/>
            <a:r>
              <a:rPr lang="uk-UA" sz="2000" dirty="0" smtClean="0"/>
              <a:t>масиву</a:t>
            </a:r>
          </a:p>
          <a:p>
            <a:pPr algn="ctr"/>
            <a:r>
              <a:rPr lang="uk-UA" sz="2000" dirty="0" smtClean="0"/>
              <a:t>структур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6909629" y="2727814"/>
            <a:ext cx="15903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dirty="0" smtClean="0"/>
          </a:p>
          <a:p>
            <a:pPr algn="ctr"/>
            <a:r>
              <a:rPr lang="uk-UA" sz="2000" dirty="0" smtClean="0"/>
              <a:t>Звернення до  елементів масиву. </a:t>
            </a:r>
            <a:r>
              <a:rPr lang="uk-UA" sz="2000" dirty="0"/>
              <a:t>Присвоєння </a:t>
            </a:r>
          </a:p>
          <a:p>
            <a:pPr algn="ctr"/>
            <a:r>
              <a:rPr lang="uk-UA" sz="2000" dirty="0"/>
              <a:t>значень </a:t>
            </a: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8846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786851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59089495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2" y="329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3025306" y="833914"/>
            <a:ext cx="32381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600" dirty="0">
                <a:solidFill>
                  <a:srgbClr val="0070C0"/>
                </a:solidFill>
              </a:rPr>
              <a:t>Масив структур</a:t>
            </a:r>
            <a:endParaRPr lang="ru-RU" sz="3600" dirty="0">
              <a:solidFill>
                <a:srgbClr val="0070C0"/>
              </a:solidFill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75241288"/>
              </p:ext>
            </p:extLst>
          </p:nvPr>
        </p:nvGraphicFramePr>
        <p:xfrm>
          <a:off x="1331640" y="2132856"/>
          <a:ext cx="76437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6263500" y="2708920"/>
            <a:ext cx="1980907" cy="10081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Фіксована кількість елементів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63501" y="4601564"/>
            <a:ext cx="1980907" cy="12037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Представлення відомостей, каталогів, картотек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46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603186" y="972414"/>
            <a:ext cx="59218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600" dirty="0" smtClean="0">
                <a:solidFill>
                  <a:srgbClr val="0070C0"/>
                </a:solidFill>
              </a:rPr>
              <a:t>Оголошення масиву </a:t>
            </a:r>
            <a:r>
              <a:rPr lang="uk-UA" sz="3600" dirty="0">
                <a:solidFill>
                  <a:srgbClr val="0070C0"/>
                </a:solidFill>
              </a:rPr>
              <a:t>структур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83331" y="1988839"/>
            <a:ext cx="6361514" cy="43204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struct tab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       {  int </a:t>
            </a: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</a:rPr>
              <a:t>nom_zalik;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          char pib[20];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</a:rPr>
              <a:t>          char stat;}</a:t>
            </a:r>
          </a:p>
          <a:p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</a:rPr>
              <a:t>void main ()</a:t>
            </a:r>
          </a:p>
          <a:p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</a:rPr>
              <a:t>{tab student[25];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</a:rPr>
              <a:t>…</a:t>
            </a:r>
          </a:p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}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92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46613" y="1988839"/>
            <a:ext cx="8001851" cy="44644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/>
              <a:t>for (int i=0; </a:t>
            </a:r>
            <a:r>
              <a:rPr lang="en-US" sz="3200" dirty="0" err="1" smtClean="0"/>
              <a:t>i</a:t>
            </a:r>
            <a:r>
              <a:rPr lang="en-US" sz="3200" dirty="0" smtClean="0"/>
              <a:t> &lt; 25; i++)</a:t>
            </a:r>
          </a:p>
          <a:p>
            <a:r>
              <a:rPr lang="en-US" sz="3200" dirty="0" smtClean="0"/>
              <a:t>{cout &lt;&lt;"</a:t>
            </a:r>
            <a:r>
              <a:rPr lang="uk-UA" sz="3200" dirty="0"/>
              <a:t>Задайте номер</a:t>
            </a:r>
            <a:r>
              <a:rPr lang="en-US" sz="3200" dirty="0"/>
              <a:t> </a:t>
            </a:r>
            <a:r>
              <a:rPr lang="uk-UA" sz="3200" dirty="0" smtClean="0"/>
              <a:t> залікової книжки</a:t>
            </a:r>
            <a:r>
              <a:rPr lang="en-US" sz="3200" dirty="0" smtClean="0"/>
              <a:t>";</a:t>
            </a:r>
            <a:endParaRPr lang="ru-RU" sz="3200" dirty="0"/>
          </a:p>
          <a:p>
            <a:r>
              <a:rPr lang="en-US" sz="3200" dirty="0"/>
              <a:t> </a:t>
            </a:r>
            <a:r>
              <a:rPr lang="en-US" sz="3200" dirty="0" smtClean="0"/>
              <a:t>cin </a:t>
            </a:r>
            <a:r>
              <a:rPr lang="en-US" sz="3200" dirty="0"/>
              <a:t>&gt;&gt; </a:t>
            </a:r>
            <a:r>
              <a:rPr lang="en-US" sz="3200" dirty="0" smtClean="0"/>
              <a:t>student[i].</a:t>
            </a:r>
            <a:r>
              <a:rPr lang="en-US" sz="3200" dirty="0"/>
              <a:t>nom</a:t>
            </a:r>
            <a:r>
              <a:rPr lang="en-US" sz="3200" dirty="0" smtClean="0"/>
              <a:t>;_zalik;</a:t>
            </a:r>
            <a:endParaRPr lang="ru-RU" sz="3200" dirty="0"/>
          </a:p>
          <a:p>
            <a:r>
              <a:rPr lang="en-US" sz="3200" dirty="0"/>
              <a:t> </a:t>
            </a:r>
            <a:r>
              <a:rPr lang="en-US" sz="3200" dirty="0" smtClean="0"/>
              <a:t>cout &lt;&lt;"</a:t>
            </a:r>
            <a:r>
              <a:rPr lang="uk-UA" sz="3200" dirty="0"/>
              <a:t>Задайте прізвище студента</a:t>
            </a:r>
            <a:r>
              <a:rPr lang="en-US" sz="3200" dirty="0" smtClean="0"/>
              <a:t>";</a:t>
            </a:r>
            <a:endParaRPr lang="ru-RU" sz="3200" dirty="0"/>
          </a:p>
          <a:p>
            <a:r>
              <a:rPr lang="en-US" sz="3200" dirty="0"/>
              <a:t> </a:t>
            </a:r>
            <a:r>
              <a:rPr lang="en-US" sz="3200" dirty="0" smtClean="0"/>
              <a:t>cin </a:t>
            </a:r>
            <a:r>
              <a:rPr lang="en-US" sz="3200" dirty="0"/>
              <a:t>&gt;&gt; </a:t>
            </a:r>
            <a:r>
              <a:rPr lang="en-US" sz="3200" dirty="0" smtClean="0"/>
              <a:t>student[i].</a:t>
            </a:r>
            <a:r>
              <a:rPr lang="en-US" sz="3200" dirty="0"/>
              <a:t>pib</a:t>
            </a:r>
            <a:r>
              <a:rPr lang="en-US" sz="3200" dirty="0" smtClean="0"/>
              <a:t>;</a:t>
            </a:r>
          </a:p>
          <a:p>
            <a:r>
              <a:rPr lang="en-US" sz="3200" dirty="0" smtClean="0"/>
              <a:t> cout &lt;&lt;"</a:t>
            </a:r>
            <a:r>
              <a:rPr lang="uk-UA" sz="3200" dirty="0"/>
              <a:t>Задайте </a:t>
            </a:r>
            <a:r>
              <a:rPr lang="uk-UA" sz="3200" dirty="0" smtClean="0"/>
              <a:t>стать</a:t>
            </a:r>
            <a:r>
              <a:rPr lang="en-US" sz="3200" dirty="0" smtClean="0"/>
              <a:t>" </a:t>
            </a:r>
            <a:r>
              <a:rPr lang="en-US" sz="3200" dirty="0"/>
              <a:t>&lt;&lt; endl;</a:t>
            </a:r>
            <a:endParaRPr lang="ru-RU" sz="3200" dirty="0"/>
          </a:p>
          <a:p>
            <a:r>
              <a:rPr lang="en-US" sz="3200" dirty="0"/>
              <a:t> </a:t>
            </a:r>
            <a:r>
              <a:rPr lang="en-US" sz="3200" dirty="0" smtClean="0"/>
              <a:t>cin </a:t>
            </a:r>
            <a:r>
              <a:rPr lang="en-US" sz="3200" dirty="0"/>
              <a:t>&gt;&gt; </a:t>
            </a:r>
            <a:r>
              <a:rPr lang="en-US" sz="3200" dirty="0" smtClean="0"/>
              <a:t>student[i].stat;</a:t>
            </a:r>
            <a:endParaRPr lang="ru-RU" sz="3200" dirty="0"/>
          </a:p>
          <a:p>
            <a:r>
              <a:rPr lang="en-US" sz="3200" dirty="0"/>
              <a:t> </a:t>
            </a:r>
            <a:r>
              <a:rPr lang="en-US" sz="3200" dirty="0" smtClean="0"/>
              <a:t>}</a:t>
            </a:r>
            <a:endParaRPr lang="ru-RU" sz="3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98573" y="515338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r>
                <a:rPr lang="uk-UA" sz="3600" dirty="0" smtClean="0">
                  <a:solidFill>
                    <a:srgbClr val="0070C0"/>
                  </a:solidFill>
                </a:rPr>
                <a:t>Присвоєння значень елементам масиву структур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71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2" y="-66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03944" y="332656"/>
            <a:ext cx="8280920" cy="1216800"/>
          </a:xfrm>
          <a:prstGeom prst="roundRect">
            <a:avLst>
              <a:gd name="adj" fmla="val 24519"/>
            </a:avLst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pPr lvl="0" algn="ctr"/>
            <a:r>
              <a:rPr lang="uk-UA" sz="3600" dirty="0" smtClean="0">
                <a:solidFill>
                  <a:srgbClr val="0070C0"/>
                </a:solidFill>
              </a:rPr>
              <a:t>Задача «Пошук в масиві структур»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956" y="1700809"/>
            <a:ext cx="8064896" cy="40395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Оголосити масив структур </a:t>
            </a:r>
            <a:r>
              <a:rPr lang="en-US" sz="2800" dirty="0" smtClean="0">
                <a:solidFill>
                  <a:schemeClr val="tx1"/>
                </a:solidFill>
              </a:rPr>
              <a:t>SESIYA</a:t>
            </a:r>
            <a:r>
              <a:rPr lang="uk-UA" sz="2800" dirty="0" smtClean="0">
                <a:solidFill>
                  <a:schemeClr val="tx1"/>
                </a:solidFill>
              </a:rPr>
              <a:t>. Використати поля</a:t>
            </a:r>
          </a:p>
          <a:p>
            <a:pPr marL="1028700" lvl="1" indent="-571500">
              <a:buFont typeface="Wingdings" pitchFamily="2" charset="2"/>
              <a:buChar char="Ø"/>
            </a:pPr>
            <a:r>
              <a:rPr lang="uk-UA" sz="2800" dirty="0" smtClean="0">
                <a:solidFill>
                  <a:schemeClr val="tx1"/>
                </a:solidFill>
              </a:rPr>
              <a:t>група</a:t>
            </a:r>
          </a:p>
          <a:p>
            <a:pPr marL="1028700" lvl="1" indent="-571500">
              <a:buFont typeface="Wingdings" pitchFamily="2" charset="2"/>
              <a:buChar char="Ø"/>
            </a:pPr>
            <a:r>
              <a:rPr lang="uk-UA" sz="2800" dirty="0" smtClean="0">
                <a:solidFill>
                  <a:schemeClr val="tx1"/>
                </a:solidFill>
              </a:rPr>
              <a:t>предмет</a:t>
            </a:r>
          </a:p>
          <a:p>
            <a:pPr marL="1028700" lvl="1" indent="-571500">
              <a:buFont typeface="Wingdings" pitchFamily="2" charset="2"/>
              <a:buChar char="Ø"/>
            </a:pPr>
            <a:r>
              <a:rPr lang="uk-UA" sz="2800" dirty="0">
                <a:solidFill>
                  <a:schemeClr val="tx1"/>
                </a:solidFill>
              </a:rPr>
              <a:t>а</a:t>
            </a:r>
            <a:r>
              <a:rPr lang="uk-UA" sz="2800" dirty="0" smtClean="0">
                <a:solidFill>
                  <a:schemeClr val="tx1"/>
                </a:solidFill>
              </a:rPr>
              <a:t>удиторія</a:t>
            </a:r>
          </a:p>
          <a:p>
            <a:pPr marL="1028700" lvl="1" indent="-571500">
              <a:buFont typeface="Wingdings" pitchFamily="2" charset="2"/>
              <a:buChar char="Ø"/>
            </a:pPr>
            <a:r>
              <a:rPr lang="uk-UA" sz="2800" dirty="0" smtClean="0">
                <a:solidFill>
                  <a:schemeClr val="tx1"/>
                </a:solidFill>
              </a:rPr>
              <a:t>ПІБ викладача</a:t>
            </a:r>
          </a:p>
          <a:p>
            <a:pPr marL="1028700" lvl="1" indent="-571500">
              <a:buFont typeface="Wingdings" pitchFamily="2" charset="2"/>
              <a:buChar char="Ø"/>
            </a:pPr>
            <a:r>
              <a:rPr lang="uk-UA" sz="2800" dirty="0" smtClean="0">
                <a:solidFill>
                  <a:schemeClr val="tx1"/>
                </a:solidFill>
              </a:rPr>
              <a:t>ПІБ студента</a:t>
            </a:r>
          </a:p>
          <a:p>
            <a:pPr marL="1028700" lvl="1" indent="-571500">
              <a:buFont typeface="Wingdings" pitchFamily="2" charset="2"/>
              <a:buChar char="Ø"/>
            </a:pPr>
            <a:r>
              <a:rPr lang="uk-UA" sz="2800" dirty="0" smtClean="0">
                <a:solidFill>
                  <a:schemeClr val="tx1"/>
                </a:solidFill>
              </a:rPr>
              <a:t>оцінка</a:t>
            </a:r>
          </a:p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 Значення полям задати з клавіатури.</a:t>
            </a:r>
          </a:p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Знайти в масиві відмінників та невстигаючих.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Picture 2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739216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hlinkClick r:id="rId5" action="ppaction://program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6" y="5740367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75184" y="5981379"/>
            <a:ext cx="117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solidFill>
                  <a:schemeClr val="bg1"/>
                </a:solidFill>
              </a:rPr>
              <a:t>Приклад </a:t>
            </a:r>
          </a:p>
          <a:p>
            <a:pPr algn="ctr"/>
            <a:r>
              <a:rPr lang="uk-UA" sz="1600" dirty="0" smtClean="0">
                <a:solidFill>
                  <a:schemeClr val="bg1"/>
                </a:solidFill>
              </a:rPr>
              <a:t>програми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509" y="6006773"/>
            <a:ext cx="117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solidFill>
                  <a:schemeClr val="bg1"/>
                </a:solidFill>
              </a:rPr>
              <a:t>Код </a:t>
            </a:r>
          </a:p>
          <a:p>
            <a:pPr algn="ctr"/>
            <a:r>
              <a:rPr lang="uk-UA" sz="1600" dirty="0" smtClean="0">
                <a:solidFill>
                  <a:schemeClr val="bg1"/>
                </a:solidFill>
              </a:rPr>
              <a:t>програми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4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2" y="-66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03944" y="548680"/>
            <a:ext cx="8280920" cy="1216800"/>
          </a:xfrm>
          <a:prstGeom prst="roundRect">
            <a:avLst>
              <a:gd name="adj" fmla="val 24519"/>
            </a:avLst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pPr lvl="0" algn="ctr"/>
            <a:r>
              <a:rPr lang="uk-UA" sz="3600" dirty="0" smtClean="0">
                <a:solidFill>
                  <a:srgbClr val="0070C0"/>
                </a:solidFill>
              </a:rPr>
              <a:t>Пошук в масиві структур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944" y="2276872"/>
            <a:ext cx="8280920" cy="4032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n-NO" sz="3600" dirty="0"/>
              <a:t>for (i=0; i &lt; n; i++)</a:t>
            </a:r>
          </a:p>
          <a:p>
            <a:pPr algn="ctr"/>
            <a:r>
              <a:rPr lang="nn-NO" sz="3600" dirty="0" smtClean="0"/>
              <a:t>{</a:t>
            </a:r>
          </a:p>
          <a:p>
            <a:pPr algn="ctr"/>
            <a:r>
              <a:rPr lang="nn-NO" sz="3600" dirty="0" smtClean="0"/>
              <a:t>if(student[i</a:t>
            </a:r>
            <a:r>
              <a:rPr lang="nn-NO" sz="3600" dirty="0"/>
              <a:t>].</a:t>
            </a:r>
            <a:r>
              <a:rPr lang="nn-NO" sz="3600" dirty="0" smtClean="0"/>
              <a:t>ocinka==2)                    cout&lt;&lt;student[i</a:t>
            </a:r>
            <a:r>
              <a:rPr lang="nn-NO" sz="3600" dirty="0"/>
              <a:t>].</a:t>
            </a:r>
            <a:r>
              <a:rPr lang="nn-NO" sz="3600" dirty="0" smtClean="0"/>
              <a:t>grupa  </a:t>
            </a:r>
            <a:r>
              <a:rPr lang="en-US" sz="3600" dirty="0" smtClean="0"/>
              <a:t>&lt;&lt;  student[</a:t>
            </a:r>
            <a:r>
              <a:rPr lang="en-US" sz="3600" dirty="0" err="1" smtClean="0"/>
              <a:t>i</a:t>
            </a:r>
            <a:r>
              <a:rPr lang="en-US" sz="3600" dirty="0"/>
              <a:t>].</a:t>
            </a:r>
            <a:r>
              <a:rPr lang="en-US" sz="3600" dirty="0" err="1" smtClean="0"/>
              <a:t>pib_stud</a:t>
            </a:r>
            <a:r>
              <a:rPr lang="en-US" sz="3600" dirty="0" smtClean="0"/>
              <a:t>&lt;&lt;</a:t>
            </a:r>
          </a:p>
          <a:p>
            <a:pPr algn="ctr"/>
            <a:r>
              <a:rPr lang="en-US" sz="3600" dirty="0" smtClean="0"/>
              <a:t>student[</a:t>
            </a:r>
            <a:r>
              <a:rPr lang="en-US" sz="3600" dirty="0" err="1" smtClean="0"/>
              <a:t>i</a:t>
            </a:r>
            <a:r>
              <a:rPr lang="en-US" sz="3600" dirty="0" smtClean="0"/>
              <a:t>].</a:t>
            </a:r>
            <a:r>
              <a:rPr lang="en-US" sz="3600" dirty="0" err="1" smtClean="0"/>
              <a:t>ocinka</a:t>
            </a:r>
            <a:r>
              <a:rPr lang="en-US" sz="3600" dirty="0" smtClean="0"/>
              <a:t> ;</a:t>
            </a:r>
            <a:endParaRPr lang="uk-UA" sz="3600" dirty="0" smtClean="0"/>
          </a:p>
          <a:p>
            <a:pPr algn="ctr"/>
            <a:r>
              <a:rPr lang="en-US" sz="3600" dirty="0" smtClean="0"/>
              <a:t>}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159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2" y="-66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03944" y="548680"/>
            <a:ext cx="8280920" cy="1216800"/>
          </a:xfrm>
          <a:prstGeom prst="roundRect">
            <a:avLst>
              <a:gd name="adj" fmla="val 24519"/>
            </a:avLst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pPr lvl="0" algn="ctr"/>
            <a:r>
              <a:rPr lang="uk-UA" sz="3600" dirty="0" smtClean="0">
                <a:solidFill>
                  <a:srgbClr val="0070C0"/>
                </a:solidFill>
              </a:rPr>
              <a:t>Задача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«Знайди помилку»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3944" y="2060848"/>
            <a:ext cx="8280919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Описати структуру </a:t>
            </a:r>
            <a:r>
              <a:rPr lang="en-US" sz="2800" dirty="0" smtClean="0"/>
              <a:t>SESIYA</a:t>
            </a:r>
            <a:r>
              <a:rPr lang="uk-UA" sz="2800" dirty="0" smtClean="0"/>
              <a:t>:</a:t>
            </a:r>
          </a:p>
          <a:p>
            <a:endParaRPr lang="en-US" sz="28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uk-UA" sz="2800" dirty="0" smtClean="0"/>
              <a:t>Прізвище студента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800" dirty="0" smtClean="0"/>
              <a:t>Оцінка за перший екзамен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800" dirty="0" smtClean="0"/>
              <a:t>Оцінка за другий екзамен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800" dirty="0"/>
              <a:t>Оцінка за </a:t>
            </a:r>
            <a:r>
              <a:rPr lang="uk-UA" sz="2800" dirty="0" smtClean="0"/>
              <a:t>третій екзамен</a:t>
            </a:r>
            <a:endParaRPr lang="en-US" sz="2800" dirty="0" smtClean="0"/>
          </a:p>
          <a:p>
            <a:r>
              <a:rPr lang="uk-UA" sz="2800" dirty="0" smtClean="0"/>
              <a:t>Оголосити масив з 25 елементів.</a:t>
            </a:r>
            <a:endParaRPr lang="en-US" sz="2800" dirty="0" smtClean="0"/>
          </a:p>
          <a:p>
            <a:r>
              <a:rPr lang="en-US" sz="2800" dirty="0" smtClean="0"/>
              <a:t>           </a:t>
            </a:r>
            <a:endParaRPr lang="uk-UA" sz="2800" dirty="0" smtClean="0"/>
          </a:p>
          <a:p>
            <a:r>
              <a:rPr lang="uk-UA" sz="2800" i="1" dirty="0" smtClean="0"/>
              <a:t>Визначити студентів </a:t>
            </a:r>
            <a:r>
              <a:rPr lang="uk-UA" sz="2800" i="1" dirty="0"/>
              <a:t>групи, </a:t>
            </a:r>
            <a:endParaRPr lang="uk-UA" sz="2800" i="1" dirty="0" smtClean="0"/>
          </a:p>
          <a:p>
            <a:r>
              <a:rPr lang="en-US" sz="2800" i="1" dirty="0" smtClean="0"/>
              <a:t>           </a:t>
            </a:r>
            <a:r>
              <a:rPr lang="uk-UA" sz="2800" i="1" dirty="0" smtClean="0"/>
              <a:t>які отримують стипендію</a:t>
            </a:r>
          </a:p>
          <a:p>
            <a:pPr marL="285750" indent="-285750">
              <a:buFont typeface="Wingdings" pitchFamily="2" charset="2"/>
              <a:buChar char="Ø"/>
            </a:pPr>
            <a:endParaRPr lang="uk-UA" sz="2800" dirty="0"/>
          </a:p>
          <a:p>
            <a:endParaRPr lang="ru-RU" dirty="0"/>
          </a:p>
        </p:txBody>
      </p:sp>
      <p:pic>
        <p:nvPicPr>
          <p:cNvPr id="6" name="Picture 6" descr="j023465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362" y="4869160"/>
            <a:ext cx="1008112" cy="1411089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71082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03944" y="286667"/>
            <a:ext cx="8310162" cy="2062214"/>
            <a:chOff x="-88641" y="-2743424"/>
            <a:chExt cx="8310162" cy="3928449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743424"/>
              <a:ext cx="8280920" cy="1216799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r>
                <a:rPr lang="uk-UA" sz="3600" dirty="0" smtClean="0">
                  <a:solidFill>
                    <a:srgbClr val="0070C0"/>
                  </a:solidFill>
                </a:rPr>
                <a:t>Виправити помилки в задачі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82908" y="1033748"/>
            <a:ext cx="4497510" cy="563231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en-US" dirty="0">
                <a:solidFill>
                  <a:srgbClr val="0070C0"/>
                </a:solidFill>
              </a:rPr>
              <a:t>include "</a:t>
            </a:r>
            <a:r>
              <a:rPr lang="en-US" dirty="0" smtClean="0">
                <a:solidFill>
                  <a:srgbClr val="0070C0"/>
                </a:solidFill>
              </a:rPr>
              <a:t>windows.h</a:t>
            </a:r>
            <a:r>
              <a:rPr lang="en-US" dirty="0">
                <a:solidFill>
                  <a:srgbClr val="0070C0"/>
                </a:solidFill>
              </a:rPr>
              <a:t> "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struct </a:t>
            </a:r>
            <a:r>
              <a:rPr lang="en-US" dirty="0">
                <a:solidFill>
                  <a:srgbClr val="0070C0"/>
                </a:solidFill>
              </a:rPr>
              <a:t>sesiya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    </a:t>
            </a:r>
            <a:r>
              <a:rPr lang="en-US" dirty="0" smtClean="0">
                <a:solidFill>
                  <a:srgbClr val="0070C0"/>
                </a:solidFill>
              </a:rPr>
              <a:t>{  </a:t>
            </a:r>
            <a:r>
              <a:rPr lang="uk-UA" dirty="0" smtClean="0">
                <a:solidFill>
                  <a:srgbClr val="0070C0"/>
                </a:solidFill>
              </a:rPr>
              <a:t>  </a:t>
            </a:r>
            <a:r>
              <a:rPr lang="en-US" dirty="0" smtClean="0">
                <a:solidFill>
                  <a:srgbClr val="0070C0"/>
                </a:solidFill>
              </a:rPr>
              <a:t>char pib_stud[15];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          ocinka_1;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          int </a:t>
            </a:r>
            <a:r>
              <a:rPr lang="en-US" dirty="0">
                <a:solidFill>
                  <a:srgbClr val="0070C0"/>
                </a:solidFill>
              </a:rPr>
              <a:t>ocinka_2;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          int </a:t>
            </a:r>
            <a:r>
              <a:rPr lang="en-US" dirty="0">
                <a:solidFill>
                  <a:srgbClr val="0070C0"/>
                </a:solidFill>
              </a:rPr>
              <a:t>ocinka_3;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    </a:t>
            </a:r>
            <a:r>
              <a:rPr lang="en-US" dirty="0" smtClean="0">
                <a:solidFill>
                  <a:srgbClr val="0070C0"/>
                </a:solidFill>
              </a:rPr>
              <a:t>}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        main</a:t>
            </a:r>
            <a:r>
              <a:rPr lang="en-US" dirty="0">
                <a:solidFill>
                  <a:srgbClr val="0070C0"/>
                </a:solidFill>
              </a:rPr>
              <a:t>()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{      </a:t>
            </a:r>
            <a:r>
              <a:rPr lang="en-US" dirty="0" smtClean="0">
                <a:solidFill>
                  <a:srgbClr val="0070C0"/>
                </a:solidFill>
              </a:rPr>
              <a:t> int i;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        double ser;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        sesiya </a:t>
            </a:r>
            <a:r>
              <a:rPr lang="en-US" dirty="0" smtClean="0">
                <a:solidFill>
                  <a:srgbClr val="0070C0"/>
                </a:solidFill>
              </a:rPr>
              <a:t>student;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for </a:t>
            </a:r>
            <a:r>
              <a:rPr lang="en-US" dirty="0">
                <a:solidFill>
                  <a:srgbClr val="0070C0"/>
                </a:solidFill>
              </a:rPr>
              <a:t>(i</a:t>
            </a:r>
            <a:r>
              <a:rPr lang="en-US" dirty="0" smtClean="0">
                <a:solidFill>
                  <a:srgbClr val="0070C0"/>
                </a:solidFill>
              </a:rPr>
              <a:t>=; </a:t>
            </a:r>
            <a:r>
              <a:rPr lang="en-US" dirty="0">
                <a:solidFill>
                  <a:srgbClr val="0070C0"/>
                </a:solidFill>
              </a:rPr>
              <a:t>i &lt; </a:t>
            </a:r>
            <a:r>
              <a:rPr lang="en-US" dirty="0" smtClean="0">
                <a:solidFill>
                  <a:srgbClr val="0070C0"/>
                </a:solidFill>
              </a:rPr>
              <a:t>; </a:t>
            </a:r>
            <a:r>
              <a:rPr lang="en-US" dirty="0">
                <a:solidFill>
                  <a:srgbClr val="0070C0"/>
                </a:solidFill>
              </a:rPr>
              <a:t>i</a:t>
            </a:r>
            <a:r>
              <a:rPr lang="en-US" dirty="0" smtClean="0">
                <a:solidFill>
                  <a:srgbClr val="0070C0"/>
                </a:solidFill>
              </a:rPr>
              <a:t>++);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{ </a:t>
            </a:r>
            <a:r>
              <a:rPr lang="en-US" dirty="0">
                <a:solidFill>
                  <a:srgbClr val="0070C0"/>
                </a:solidFill>
              </a:rPr>
              <a:t>cout </a:t>
            </a:r>
            <a:r>
              <a:rPr lang="en-US" dirty="0" smtClean="0">
                <a:solidFill>
                  <a:srgbClr val="0070C0"/>
                </a:solidFill>
              </a:rPr>
              <a:t>&lt;&lt;"</a:t>
            </a:r>
            <a:r>
              <a:rPr lang="uk-UA" dirty="0">
                <a:solidFill>
                  <a:srgbClr val="0070C0"/>
                </a:solidFill>
              </a:rPr>
              <a:t>Задайте прізвище </a:t>
            </a:r>
            <a:r>
              <a:rPr lang="uk-UA" dirty="0" smtClean="0">
                <a:solidFill>
                  <a:srgbClr val="0070C0"/>
                </a:solidFill>
              </a:rPr>
              <a:t>студента</a:t>
            </a:r>
            <a:r>
              <a:rPr lang="en-US" dirty="0" smtClean="0">
                <a:solidFill>
                  <a:srgbClr val="0070C0"/>
                </a:solidFill>
              </a:rPr>
              <a:t>;     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cin </a:t>
            </a:r>
            <a:r>
              <a:rPr lang="en-US" dirty="0">
                <a:solidFill>
                  <a:srgbClr val="0070C0"/>
                </a:solidFill>
              </a:rPr>
              <a:t>&gt;&gt; student[i]. pib_stud</a:t>
            </a:r>
            <a:r>
              <a:rPr lang="en-US" dirty="0" smtClean="0">
                <a:solidFill>
                  <a:srgbClr val="0070C0"/>
                </a:solidFill>
              </a:rPr>
              <a:t>; </a:t>
            </a:r>
            <a:endParaRPr lang="uk-UA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cout &lt;&lt;"</a:t>
            </a:r>
            <a:r>
              <a:rPr lang="uk-UA" dirty="0">
                <a:solidFill>
                  <a:srgbClr val="0070C0"/>
                </a:solidFill>
              </a:rPr>
              <a:t>Задайте першу оцінку </a:t>
            </a:r>
            <a:r>
              <a:rPr lang="en-US" dirty="0" smtClean="0">
                <a:solidFill>
                  <a:srgbClr val="0070C0"/>
                </a:solidFill>
              </a:rPr>
              <a:t>");            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cin </a:t>
            </a:r>
            <a:r>
              <a:rPr lang="en-US" dirty="0">
                <a:solidFill>
                  <a:srgbClr val="0070C0"/>
                </a:solidFill>
              </a:rPr>
              <a:t>&gt;&gt; student[i]. ocinka_1;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cout &lt;&lt;"</a:t>
            </a:r>
            <a:r>
              <a:rPr lang="uk-UA" dirty="0">
                <a:solidFill>
                  <a:srgbClr val="0070C0"/>
                </a:solidFill>
              </a:rPr>
              <a:t>Задайте другу </a:t>
            </a:r>
            <a:r>
              <a:rPr lang="uk-UA" dirty="0" smtClean="0">
                <a:solidFill>
                  <a:srgbClr val="0070C0"/>
                </a:solidFill>
              </a:rPr>
              <a:t>оцінку</a:t>
            </a:r>
            <a:r>
              <a:rPr lang="en-US" dirty="0" smtClean="0">
                <a:solidFill>
                  <a:srgbClr val="0070C0"/>
                </a:solidFill>
              </a:rPr>
              <a:t>");               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cin </a:t>
            </a:r>
            <a:r>
              <a:rPr lang="en-US" dirty="0">
                <a:solidFill>
                  <a:srgbClr val="0070C0"/>
                </a:solidFill>
              </a:rPr>
              <a:t>&gt;&gt; student[i]. ocinka_</a:t>
            </a:r>
            <a:r>
              <a:rPr lang="uk-UA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;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cout &lt;&lt;"</a:t>
            </a:r>
            <a:r>
              <a:rPr lang="uk-UA" dirty="0">
                <a:solidFill>
                  <a:srgbClr val="0070C0"/>
                </a:solidFill>
              </a:rPr>
              <a:t>Задайте третю оцінку </a:t>
            </a:r>
            <a:r>
              <a:rPr lang="en-US" dirty="0" smtClean="0">
                <a:solidFill>
                  <a:srgbClr val="0070C0"/>
                </a:solidFill>
              </a:rPr>
              <a:t>");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cin </a:t>
            </a:r>
            <a:r>
              <a:rPr lang="en-US" dirty="0">
                <a:solidFill>
                  <a:srgbClr val="0070C0"/>
                </a:solidFill>
              </a:rPr>
              <a:t>&gt;&gt; student[i]. ocinka_</a:t>
            </a:r>
            <a:r>
              <a:rPr lang="uk-UA" dirty="0">
                <a:solidFill>
                  <a:srgbClr val="0070C0"/>
                </a:solidFill>
              </a:rPr>
              <a:t>3</a:t>
            </a:r>
            <a:r>
              <a:rPr lang="en-US" dirty="0">
                <a:solidFill>
                  <a:srgbClr val="0070C0"/>
                </a:solidFill>
              </a:rPr>
              <a:t>;</a:t>
            </a:r>
            <a:r>
              <a:rPr lang="uk-UA" dirty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}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684436" y="1033748"/>
            <a:ext cx="4280052" cy="5601533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for </a:t>
            </a:r>
            <a:r>
              <a:rPr lang="en-US" dirty="0">
                <a:solidFill>
                  <a:srgbClr val="0070C0"/>
                </a:solidFill>
              </a:rPr>
              <a:t>(i=0; i &lt; </a:t>
            </a:r>
            <a:r>
              <a:rPr lang="uk-UA" dirty="0" smtClean="0">
                <a:solidFill>
                  <a:srgbClr val="0070C0"/>
                </a:solidFill>
              </a:rPr>
              <a:t>25</a:t>
            </a:r>
            <a:r>
              <a:rPr lang="en-US" dirty="0" smtClean="0">
                <a:solidFill>
                  <a:srgbClr val="0070C0"/>
                </a:solidFill>
              </a:rPr>
              <a:t>; </a:t>
            </a:r>
            <a:r>
              <a:rPr lang="en-US" dirty="0">
                <a:solidFill>
                  <a:srgbClr val="0070C0"/>
                </a:solidFill>
              </a:rPr>
              <a:t>i++)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cout &lt;&lt; </a:t>
            </a:r>
            <a:r>
              <a:rPr lang="en-US" dirty="0" smtClean="0">
                <a:solidFill>
                  <a:srgbClr val="0070C0"/>
                </a:solidFill>
              </a:rPr>
              <a:t>student. </a:t>
            </a:r>
            <a:r>
              <a:rPr lang="en-US" dirty="0">
                <a:solidFill>
                  <a:srgbClr val="0070C0"/>
                </a:solidFill>
              </a:rPr>
              <a:t>pib_stud &lt;&lt; "\</a:t>
            </a:r>
            <a:r>
              <a:rPr lang="en-US" dirty="0" smtClean="0">
                <a:solidFill>
                  <a:srgbClr val="0070C0"/>
                </a:solidFill>
              </a:rPr>
              <a:t>n</a:t>
            </a:r>
            <a:r>
              <a:rPr lang="en-US" dirty="0">
                <a:solidFill>
                  <a:srgbClr val="0070C0"/>
                </a:solidFill>
              </a:rPr>
              <a:t>"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&lt;&lt; student. ocinka_1&lt;&lt;"\n"&lt;&lt; 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student[i</a:t>
            </a:r>
            <a:r>
              <a:rPr lang="en-US" dirty="0">
                <a:solidFill>
                  <a:srgbClr val="0070C0"/>
                </a:solidFill>
              </a:rPr>
              <a:t>]. ocinka_2&lt;&lt;"\n"&lt;&lt; </a:t>
            </a:r>
            <a:r>
              <a:rPr lang="en-US" dirty="0" smtClean="0">
                <a:solidFill>
                  <a:srgbClr val="0070C0"/>
                </a:solidFill>
              </a:rPr>
              <a:t>student. ocinka_3;</a:t>
            </a:r>
          </a:p>
          <a:p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for (i=0; i &lt; </a:t>
            </a:r>
            <a:r>
              <a:rPr lang="uk-UA" dirty="0" smtClean="0">
                <a:solidFill>
                  <a:srgbClr val="0070C0"/>
                </a:solidFill>
              </a:rPr>
              <a:t>25</a:t>
            </a:r>
            <a:r>
              <a:rPr lang="en-US" dirty="0" smtClean="0">
                <a:solidFill>
                  <a:srgbClr val="0070C0"/>
                </a:solidFill>
              </a:rPr>
              <a:t>; </a:t>
            </a:r>
            <a:r>
              <a:rPr lang="en-US" dirty="0">
                <a:solidFill>
                  <a:srgbClr val="0070C0"/>
                </a:solidFill>
              </a:rPr>
              <a:t>i++)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{</a:t>
            </a:r>
            <a:r>
              <a:rPr lang="en-US" dirty="0" smtClean="0">
                <a:solidFill>
                  <a:srgbClr val="0070C0"/>
                </a:solidFill>
              </a:rPr>
              <a:t>ser  =  (</a:t>
            </a:r>
            <a:r>
              <a:rPr lang="en-US" dirty="0">
                <a:solidFill>
                  <a:srgbClr val="0070C0"/>
                </a:solidFill>
              </a:rPr>
              <a:t>student[i]. ocinka_1+ 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student[i]. ocinka_2+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student[i]. ocinka_3)/3;</a:t>
            </a:r>
          </a:p>
          <a:p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if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(</a:t>
            </a:r>
            <a:r>
              <a:rPr lang="en-US" dirty="0" smtClean="0">
                <a:solidFill>
                  <a:srgbClr val="0070C0"/>
                </a:solidFill>
              </a:rPr>
              <a:t>ser&gt;= &amp;&amp;</a:t>
            </a:r>
            <a:r>
              <a:rPr lang="en-US" dirty="0">
                <a:solidFill>
                  <a:srgbClr val="0070C0"/>
                </a:solidFill>
              </a:rPr>
              <a:t> student[i]. </a:t>
            </a:r>
            <a:r>
              <a:rPr lang="en-US" dirty="0" smtClean="0">
                <a:solidFill>
                  <a:srgbClr val="0070C0"/>
                </a:solidFill>
              </a:rPr>
              <a:t>ocinka_1!=2  &amp;&amp; </a:t>
            </a:r>
            <a:r>
              <a:rPr lang="en-US" dirty="0">
                <a:solidFill>
                  <a:srgbClr val="0070C0"/>
                </a:solidFill>
              </a:rPr>
              <a:t>student[i]. </a:t>
            </a:r>
            <a:r>
              <a:rPr lang="en-US" dirty="0" smtClean="0">
                <a:solidFill>
                  <a:srgbClr val="0070C0"/>
                </a:solidFill>
              </a:rPr>
              <a:t>ocinka_2!=2 &amp;&amp; </a:t>
            </a:r>
            <a:r>
              <a:rPr lang="en-US" dirty="0">
                <a:solidFill>
                  <a:srgbClr val="0070C0"/>
                </a:solidFill>
              </a:rPr>
              <a:t>student[i]. </a:t>
            </a:r>
            <a:r>
              <a:rPr lang="en-US" dirty="0" smtClean="0">
                <a:solidFill>
                  <a:srgbClr val="0070C0"/>
                </a:solidFill>
              </a:rPr>
              <a:t>ocinka_3!=2</a:t>
            </a:r>
            <a:r>
              <a:rPr lang="ru-RU" dirty="0" smtClean="0">
                <a:solidFill>
                  <a:srgbClr val="0070C0"/>
                </a:solidFill>
              </a:rPr>
              <a:t>)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cout </a:t>
            </a:r>
            <a:r>
              <a:rPr lang="en-US" dirty="0">
                <a:solidFill>
                  <a:srgbClr val="0070C0"/>
                </a:solidFill>
              </a:rPr>
              <a:t>&lt;&lt; </a:t>
            </a:r>
            <a:r>
              <a:rPr lang="en-US" dirty="0" smtClean="0">
                <a:solidFill>
                  <a:srgbClr val="0070C0"/>
                </a:solidFill>
              </a:rPr>
              <a:t>"</a:t>
            </a:r>
            <a:r>
              <a:rPr lang="uk-UA" dirty="0">
                <a:solidFill>
                  <a:srgbClr val="0070C0"/>
                </a:solidFill>
              </a:rPr>
              <a:t>Студент отримує </a:t>
            </a:r>
            <a:r>
              <a:rPr lang="uk-UA" dirty="0" smtClean="0">
                <a:solidFill>
                  <a:srgbClr val="0070C0"/>
                </a:solidFill>
              </a:rPr>
              <a:t>стипендію</a:t>
            </a:r>
            <a:r>
              <a:rPr lang="en-US" dirty="0" smtClean="0">
                <a:solidFill>
                  <a:srgbClr val="0070C0"/>
                </a:solidFill>
              </a:rPr>
              <a:t>” ;</a:t>
            </a:r>
          </a:p>
          <a:p>
            <a:r>
              <a:rPr lang="en-US" dirty="0">
                <a:solidFill>
                  <a:srgbClr val="0070C0"/>
                </a:solidFill>
              </a:rPr>
              <a:t>else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cout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&lt;&lt;"</a:t>
            </a:r>
            <a:r>
              <a:rPr lang="uk-UA" dirty="0">
                <a:solidFill>
                  <a:srgbClr val="0070C0"/>
                </a:solidFill>
              </a:rPr>
              <a:t>Студент не отримує 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uk-UA" dirty="0" smtClean="0">
                <a:solidFill>
                  <a:srgbClr val="0070C0"/>
                </a:solidFill>
              </a:rPr>
              <a:t>стипендію</a:t>
            </a:r>
            <a:r>
              <a:rPr lang="en-US" dirty="0" smtClean="0">
                <a:solidFill>
                  <a:srgbClr val="0070C0"/>
                </a:solidFill>
              </a:rPr>
              <a:t>”</a:t>
            </a:r>
            <a:r>
              <a:rPr lang="ru-RU" dirty="0" smtClean="0">
                <a:solidFill>
                  <a:srgbClr val="0070C0"/>
                </a:solidFill>
              </a:rPr>
              <a:t>;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  }</a:t>
            </a:r>
            <a:r>
              <a:rPr lang="uk-UA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        ;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}  </a:t>
            </a:r>
            <a:endParaRPr lang="en-US" dirty="0" smtClean="0">
              <a:solidFill>
                <a:srgbClr val="0070C0"/>
              </a:solidFill>
            </a:endParaRPr>
          </a:p>
          <a:p>
            <a:endParaRPr lang="ru-RU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3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1540" y="368660"/>
            <a:ext cx="8280920" cy="6120680"/>
          </a:xfrm>
          <a:prstGeom prst="roundRect">
            <a:avLst/>
          </a:prstGeom>
          <a:solidFill>
            <a:schemeClr val="bg1">
              <a:alpha val="41000"/>
            </a:schemeClr>
          </a:solidFill>
          <a:ln w="1460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prstClr val="white"/>
                </a:solidFill>
              </a:rPr>
              <a:t>ССААа</a:t>
            </a:r>
            <a:endParaRPr lang="uk-UA" dirty="0">
              <a:solidFill>
                <a:prstClr val="white"/>
              </a:solidFill>
            </a:endParaRPr>
          </a:p>
        </p:txBody>
      </p:sp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0898518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89776" y="188640"/>
            <a:ext cx="8208912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</a:rPr>
              <a:t>ПЛАН ЗАНЯТТЯ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8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3944" y="286667"/>
            <a:ext cx="8280920" cy="638751"/>
          </a:xfrm>
          <a:prstGeom prst="roundRect">
            <a:avLst>
              <a:gd name="adj" fmla="val 24519"/>
            </a:avLst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pPr lvl="0" algn="ctr"/>
            <a:r>
              <a:rPr lang="uk-UA" sz="3600" dirty="0" smtClean="0">
                <a:solidFill>
                  <a:srgbClr val="0070C0"/>
                </a:solidFill>
              </a:rPr>
              <a:t>Результат виправлення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404" y="1052736"/>
            <a:ext cx="4572000" cy="584775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#include "iostream.h"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#include "windows.h "</a:t>
            </a:r>
          </a:p>
          <a:p>
            <a:r>
              <a:rPr lang="en-US" sz="1600" dirty="0">
                <a:solidFill>
                  <a:srgbClr val="0070C0"/>
                </a:solidFill>
              </a:rPr>
              <a:t>struct sesiya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    {  </a:t>
            </a:r>
            <a:r>
              <a:rPr lang="uk-UA" sz="1600" dirty="0">
                <a:solidFill>
                  <a:srgbClr val="0070C0"/>
                </a:solidFill>
              </a:rPr>
              <a:t>  </a:t>
            </a:r>
            <a:r>
              <a:rPr lang="en-US" sz="1600" dirty="0">
                <a:solidFill>
                  <a:srgbClr val="0070C0"/>
                </a:solidFill>
              </a:rPr>
              <a:t>char pib_stud[15];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        </a:t>
            </a:r>
            <a:r>
              <a:rPr lang="uk-UA" sz="1600" dirty="0">
                <a:solidFill>
                  <a:srgbClr val="0070C0"/>
                </a:solidFill>
              </a:rPr>
              <a:t>  </a:t>
            </a:r>
            <a:r>
              <a:rPr lang="en-US" sz="1600" dirty="0">
                <a:solidFill>
                  <a:srgbClr val="FF0000"/>
                </a:solidFill>
              </a:rPr>
              <a:t>int </a:t>
            </a:r>
            <a:r>
              <a:rPr lang="en-US" sz="1600" dirty="0">
                <a:solidFill>
                  <a:srgbClr val="0070C0"/>
                </a:solidFill>
              </a:rPr>
              <a:t>ocinka_1;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          int ocinka_2;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          int ocinka_3;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    }</a:t>
            </a:r>
            <a:r>
              <a:rPr lang="en-US" sz="1600" dirty="0">
                <a:solidFill>
                  <a:srgbClr val="FF0000"/>
                </a:solidFill>
              </a:rPr>
              <a:t>;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void</a:t>
            </a:r>
            <a:r>
              <a:rPr lang="en-US" sz="1600" dirty="0">
                <a:solidFill>
                  <a:srgbClr val="0070C0"/>
                </a:solidFill>
              </a:rPr>
              <a:t> main()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{       int i;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        double ser;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        sesiya </a:t>
            </a:r>
            <a:r>
              <a:rPr lang="en-US" sz="1600" dirty="0" smtClean="0">
                <a:solidFill>
                  <a:srgbClr val="0070C0"/>
                </a:solidFill>
              </a:rPr>
              <a:t>student</a:t>
            </a:r>
            <a:r>
              <a:rPr lang="en-US" sz="1600" dirty="0" smtClean="0">
                <a:solidFill>
                  <a:srgbClr val="FF0000"/>
                </a:solidFill>
              </a:rPr>
              <a:t>[</a:t>
            </a:r>
            <a:r>
              <a:rPr lang="uk-UA" sz="1600" dirty="0" smtClean="0">
                <a:solidFill>
                  <a:srgbClr val="FF0000"/>
                </a:solidFill>
              </a:rPr>
              <a:t>25</a:t>
            </a:r>
            <a:r>
              <a:rPr lang="en-US" sz="1600" dirty="0" smtClean="0">
                <a:solidFill>
                  <a:srgbClr val="FF0000"/>
                </a:solidFill>
              </a:rPr>
              <a:t>]</a:t>
            </a:r>
            <a:r>
              <a:rPr lang="en-US" sz="1600" dirty="0" smtClean="0">
                <a:solidFill>
                  <a:srgbClr val="0070C0"/>
                </a:solidFill>
              </a:rPr>
              <a:t>;</a:t>
            </a:r>
            <a:endParaRPr lang="en-US" sz="1600" dirty="0">
              <a:solidFill>
                <a:srgbClr val="0070C0"/>
              </a:solidFill>
            </a:endParaRPr>
          </a:p>
          <a:p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for (i=</a:t>
            </a:r>
            <a:r>
              <a:rPr lang="en-US" sz="1600" dirty="0">
                <a:solidFill>
                  <a:srgbClr val="FF0000"/>
                </a:solidFill>
              </a:rPr>
              <a:t>0</a:t>
            </a:r>
            <a:r>
              <a:rPr lang="en-US" sz="1600" dirty="0">
                <a:solidFill>
                  <a:srgbClr val="0070C0"/>
                </a:solidFill>
              </a:rPr>
              <a:t>; i &lt; </a:t>
            </a:r>
            <a:r>
              <a:rPr lang="uk-UA" sz="1600" dirty="0" smtClean="0">
                <a:solidFill>
                  <a:srgbClr val="FF0000"/>
                </a:solidFill>
              </a:rPr>
              <a:t>25</a:t>
            </a:r>
            <a:r>
              <a:rPr lang="en-US" sz="1600" dirty="0" smtClean="0">
                <a:solidFill>
                  <a:srgbClr val="0070C0"/>
                </a:solidFill>
              </a:rPr>
              <a:t>; </a:t>
            </a:r>
            <a:r>
              <a:rPr lang="en-US" sz="1600" dirty="0">
                <a:solidFill>
                  <a:srgbClr val="0070C0"/>
                </a:solidFill>
              </a:rPr>
              <a:t>i++)</a:t>
            </a:r>
            <a:r>
              <a:rPr lang="en-US" sz="1600" dirty="0">
                <a:solidFill>
                  <a:srgbClr val="FF0000"/>
                </a:solidFill>
              </a:rPr>
              <a:t>;</a:t>
            </a:r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{ cout &lt;&lt;"</a:t>
            </a:r>
            <a:r>
              <a:rPr lang="uk-UA" sz="1600" dirty="0">
                <a:solidFill>
                  <a:srgbClr val="0070C0"/>
                </a:solidFill>
              </a:rPr>
              <a:t>Задайте прізвище студента</a:t>
            </a:r>
            <a:r>
              <a:rPr lang="en-US" sz="1600" dirty="0">
                <a:solidFill>
                  <a:srgbClr val="0070C0"/>
                </a:solidFill>
              </a:rPr>
              <a:t>;      </a:t>
            </a:r>
          </a:p>
          <a:p>
            <a:r>
              <a:rPr lang="en-US" sz="1600" dirty="0">
                <a:solidFill>
                  <a:srgbClr val="0070C0"/>
                </a:solidFill>
              </a:rPr>
              <a:t>cin &gt;&gt; student[i]. pib_stud; </a:t>
            </a:r>
            <a:endParaRPr lang="uk-UA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cout &lt;&lt;"</a:t>
            </a:r>
            <a:r>
              <a:rPr lang="uk-UA" sz="1600" dirty="0">
                <a:solidFill>
                  <a:srgbClr val="0070C0"/>
                </a:solidFill>
              </a:rPr>
              <a:t>Задайте першу оцінку </a:t>
            </a:r>
            <a:r>
              <a:rPr lang="en-US" sz="1600" dirty="0">
                <a:solidFill>
                  <a:srgbClr val="0070C0"/>
                </a:solidFill>
              </a:rPr>
              <a:t>");             </a:t>
            </a:r>
          </a:p>
          <a:p>
            <a:r>
              <a:rPr lang="en-US" sz="1600" dirty="0">
                <a:solidFill>
                  <a:srgbClr val="0070C0"/>
                </a:solidFill>
              </a:rPr>
              <a:t>cin &gt;&gt; student[i]. ocinka_1;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cout &lt;&lt;"</a:t>
            </a:r>
            <a:r>
              <a:rPr lang="uk-UA" sz="1600" dirty="0">
                <a:solidFill>
                  <a:srgbClr val="0070C0"/>
                </a:solidFill>
              </a:rPr>
              <a:t>Задайте другу оцінку</a:t>
            </a:r>
            <a:r>
              <a:rPr lang="en-US" sz="1600" dirty="0">
                <a:solidFill>
                  <a:srgbClr val="0070C0"/>
                </a:solidFill>
              </a:rPr>
              <a:t>");                </a:t>
            </a:r>
          </a:p>
          <a:p>
            <a:r>
              <a:rPr lang="en-US" sz="1600" dirty="0">
                <a:solidFill>
                  <a:srgbClr val="0070C0"/>
                </a:solidFill>
              </a:rPr>
              <a:t>cin &gt;&gt; student[i]. ocinka_</a:t>
            </a:r>
            <a:r>
              <a:rPr lang="uk-UA" sz="1600" dirty="0">
                <a:solidFill>
                  <a:srgbClr val="0070C0"/>
                </a:solidFill>
              </a:rPr>
              <a:t>2</a:t>
            </a:r>
            <a:r>
              <a:rPr lang="en-US" sz="1600" dirty="0">
                <a:solidFill>
                  <a:srgbClr val="0070C0"/>
                </a:solidFill>
              </a:rPr>
              <a:t>;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cout &lt;&lt;"</a:t>
            </a:r>
            <a:r>
              <a:rPr lang="uk-UA" sz="1600" dirty="0">
                <a:solidFill>
                  <a:srgbClr val="0070C0"/>
                </a:solidFill>
              </a:rPr>
              <a:t>Задайте третю оцінку </a:t>
            </a:r>
            <a:r>
              <a:rPr lang="en-US" sz="1600" dirty="0">
                <a:solidFill>
                  <a:srgbClr val="0070C0"/>
                </a:solidFill>
              </a:rPr>
              <a:t>"); </a:t>
            </a:r>
          </a:p>
          <a:p>
            <a:r>
              <a:rPr lang="en-US" sz="1600" dirty="0">
                <a:solidFill>
                  <a:srgbClr val="0070C0"/>
                </a:solidFill>
              </a:rPr>
              <a:t>cin &gt;&gt; student[i]. ocinka_</a:t>
            </a:r>
            <a:r>
              <a:rPr lang="uk-UA" sz="1600" dirty="0">
                <a:solidFill>
                  <a:srgbClr val="0070C0"/>
                </a:solidFill>
              </a:rPr>
              <a:t>3</a:t>
            </a:r>
            <a:r>
              <a:rPr lang="en-US" sz="1600" dirty="0">
                <a:solidFill>
                  <a:srgbClr val="0070C0"/>
                </a:solidFill>
              </a:rPr>
              <a:t>;</a:t>
            </a:r>
            <a:r>
              <a:rPr lang="uk-UA" sz="1600" dirty="0">
                <a:solidFill>
                  <a:srgbClr val="0070C0"/>
                </a:solidFill>
              </a:rPr>
              <a:t> </a:t>
            </a:r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4404" y="1052734"/>
            <a:ext cx="45720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</a:rPr>
              <a:t>for (i=0; i &lt; </a:t>
            </a:r>
            <a:r>
              <a:rPr lang="uk-UA" sz="1600" dirty="0" smtClean="0">
                <a:solidFill>
                  <a:srgbClr val="0070C0"/>
                </a:solidFill>
              </a:rPr>
              <a:t>25</a:t>
            </a:r>
            <a:r>
              <a:rPr lang="en-US" sz="1600" dirty="0" smtClean="0">
                <a:solidFill>
                  <a:srgbClr val="0070C0"/>
                </a:solidFill>
              </a:rPr>
              <a:t>; </a:t>
            </a:r>
            <a:r>
              <a:rPr lang="en-US" sz="1600" dirty="0">
                <a:solidFill>
                  <a:srgbClr val="0070C0"/>
                </a:solidFill>
              </a:rPr>
              <a:t>i++)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cout &lt;&lt; student</a:t>
            </a:r>
            <a:r>
              <a:rPr lang="en-US" sz="1600" dirty="0">
                <a:solidFill>
                  <a:srgbClr val="FF0000"/>
                </a:solidFill>
              </a:rPr>
              <a:t>[i</a:t>
            </a:r>
            <a:r>
              <a:rPr lang="en-US" sz="1600" dirty="0">
                <a:solidFill>
                  <a:srgbClr val="0070C0"/>
                </a:solidFill>
              </a:rPr>
              <a:t>]. pib_stud &lt;&lt; "\n"</a:t>
            </a:r>
          </a:p>
          <a:p>
            <a:r>
              <a:rPr lang="en-US" sz="1600" dirty="0">
                <a:solidFill>
                  <a:srgbClr val="0070C0"/>
                </a:solidFill>
              </a:rPr>
              <a:t>&lt;&lt; student[</a:t>
            </a:r>
            <a:r>
              <a:rPr lang="en-US" sz="1600" dirty="0">
                <a:solidFill>
                  <a:srgbClr val="FF0000"/>
                </a:solidFill>
              </a:rPr>
              <a:t>i]. </a:t>
            </a:r>
            <a:r>
              <a:rPr lang="en-US" sz="1600" dirty="0">
                <a:solidFill>
                  <a:srgbClr val="0070C0"/>
                </a:solidFill>
              </a:rPr>
              <a:t>ocinka_1&lt;&lt;"\n"&lt;&lt;  </a:t>
            </a:r>
          </a:p>
          <a:p>
            <a:r>
              <a:rPr lang="en-US" sz="1600" dirty="0">
                <a:solidFill>
                  <a:srgbClr val="0070C0"/>
                </a:solidFill>
              </a:rPr>
              <a:t>student[i]. ocinka_2&lt;&lt;"\n"&lt;&lt; student[</a:t>
            </a:r>
            <a:r>
              <a:rPr lang="en-US" sz="1600" dirty="0">
                <a:solidFill>
                  <a:srgbClr val="FF0000"/>
                </a:solidFill>
              </a:rPr>
              <a:t>i]. </a:t>
            </a:r>
            <a:r>
              <a:rPr lang="en-US" sz="1600" dirty="0">
                <a:solidFill>
                  <a:srgbClr val="0070C0"/>
                </a:solidFill>
              </a:rPr>
              <a:t>ocinka_3;</a:t>
            </a:r>
          </a:p>
          <a:p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for (i=0; i &lt; </a:t>
            </a:r>
            <a:r>
              <a:rPr lang="uk-UA" sz="1600" dirty="0" smtClean="0">
                <a:solidFill>
                  <a:srgbClr val="0070C0"/>
                </a:solidFill>
              </a:rPr>
              <a:t>25</a:t>
            </a:r>
            <a:r>
              <a:rPr lang="en-US" sz="1600" dirty="0" smtClean="0">
                <a:solidFill>
                  <a:srgbClr val="0070C0"/>
                </a:solidFill>
              </a:rPr>
              <a:t>; </a:t>
            </a:r>
            <a:r>
              <a:rPr lang="en-US" sz="1600" dirty="0">
                <a:solidFill>
                  <a:srgbClr val="0070C0"/>
                </a:solidFill>
              </a:rPr>
              <a:t>i++)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{ser  =  (student[i]. ocinka_1+ </a:t>
            </a:r>
          </a:p>
          <a:p>
            <a:r>
              <a:rPr lang="en-US" sz="1600" dirty="0">
                <a:solidFill>
                  <a:srgbClr val="0070C0"/>
                </a:solidFill>
              </a:rPr>
              <a:t>student[i]. ocinka_2+ </a:t>
            </a:r>
          </a:p>
          <a:p>
            <a:r>
              <a:rPr lang="en-US" sz="1600" dirty="0">
                <a:solidFill>
                  <a:srgbClr val="0070C0"/>
                </a:solidFill>
              </a:rPr>
              <a:t>student[i]. ocinka_3)/3;</a:t>
            </a:r>
          </a:p>
          <a:p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if</a:t>
            </a:r>
            <a:r>
              <a:rPr lang="ru-RU" sz="1600" dirty="0">
                <a:solidFill>
                  <a:srgbClr val="0070C0"/>
                </a:solidFill>
              </a:rPr>
              <a:t> (</a:t>
            </a:r>
            <a:r>
              <a:rPr lang="en-US" sz="1600" dirty="0">
                <a:solidFill>
                  <a:srgbClr val="0070C0"/>
                </a:solidFill>
              </a:rPr>
              <a:t>ser&gt;=</a:t>
            </a:r>
            <a:r>
              <a:rPr lang="ru-RU" sz="1600" dirty="0">
                <a:solidFill>
                  <a:srgbClr val="FF0000"/>
                </a:solidFill>
              </a:rPr>
              <a:t>4.00</a:t>
            </a:r>
            <a:r>
              <a:rPr lang="en-US" sz="1600" dirty="0">
                <a:solidFill>
                  <a:srgbClr val="0070C0"/>
                </a:solidFill>
              </a:rPr>
              <a:t> &amp;&amp; student[i]. ocinka_1!=2  &amp;&amp; student[i]. ocinka_2!=2 &amp;&amp; student[i]. ocinka_3!=2</a:t>
            </a:r>
            <a:r>
              <a:rPr lang="ru-RU" sz="1600" dirty="0">
                <a:solidFill>
                  <a:srgbClr val="0070C0"/>
                </a:solidFill>
              </a:rPr>
              <a:t>)</a:t>
            </a:r>
          </a:p>
          <a:p>
            <a:r>
              <a:rPr lang="en-US" sz="1600" dirty="0">
                <a:solidFill>
                  <a:srgbClr val="0070C0"/>
                </a:solidFill>
              </a:rPr>
              <a:t>cout &lt;&lt; "</a:t>
            </a:r>
            <a:r>
              <a:rPr lang="uk-UA" sz="1600" dirty="0">
                <a:solidFill>
                  <a:srgbClr val="0070C0"/>
                </a:solidFill>
              </a:rPr>
              <a:t>Студент отримує стипендію</a:t>
            </a:r>
            <a:r>
              <a:rPr lang="en-US" sz="1600" dirty="0">
                <a:solidFill>
                  <a:srgbClr val="0070C0"/>
                </a:solidFill>
              </a:rPr>
              <a:t>” ;</a:t>
            </a:r>
          </a:p>
          <a:p>
            <a:r>
              <a:rPr lang="en-US" sz="1600" dirty="0">
                <a:solidFill>
                  <a:srgbClr val="0070C0"/>
                </a:solidFill>
              </a:rPr>
              <a:t>else</a:t>
            </a:r>
          </a:p>
          <a:p>
            <a:r>
              <a:rPr lang="en-US" sz="1600" dirty="0">
                <a:solidFill>
                  <a:srgbClr val="0070C0"/>
                </a:solidFill>
              </a:rPr>
              <a:t>cout</a:t>
            </a:r>
            <a:r>
              <a:rPr lang="ru-RU" sz="1600" dirty="0">
                <a:solidFill>
                  <a:srgbClr val="0070C0"/>
                </a:solidFill>
              </a:rPr>
              <a:t> &lt;&lt;"</a:t>
            </a:r>
            <a:r>
              <a:rPr lang="uk-UA" sz="1600" dirty="0">
                <a:solidFill>
                  <a:srgbClr val="0070C0"/>
                </a:solidFill>
              </a:rPr>
              <a:t>Студент не отримує 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uk-UA" sz="1600" dirty="0">
                <a:solidFill>
                  <a:srgbClr val="0070C0"/>
                </a:solidFill>
              </a:rPr>
              <a:t>стипендію</a:t>
            </a:r>
            <a:r>
              <a:rPr lang="en-US" sz="1600" dirty="0">
                <a:solidFill>
                  <a:srgbClr val="0070C0"/>
                </a:solidFill>
              </a:rPr>
              <a:t>”</a:t>
            </a:r>
            <a:r>
              <a:rPr lang="ru-RU" sz="1600" dirty="0">
                <a:solidFill>
                  <a:srgbClr val="0070C0"/>
                </a:solidFill>
              </a:rPr>
              <a:t>;</a:t>
            </a:r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  }</a:t>
            </a:r>
            <a:r>
              <a:rPr lang="uk-UA" sz="1600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        </a:t>
            </a:r>
            <a:r>
              <a:rPr lang="en-US" sz="1600" dirty="0">
                <a:solidFill>
                  <a:srgbClr val="FF0000"/>
                </a:solidFill>
              </a:rPr>
              <a:t>ser = 0</a:t>
            </a:r>
            <a:r>
              <a:rPr lang="en-US" sz="1600" dirty="0">
                <a:solidFill>
                  <a:srgbClr val="0070C0"/>
                </a:solidFill>
              </a:rPr>
              <a:t>;</a:t>
            </a:r>
            <a:endParaRPr lang="ru-RU" sz="1600" dirty="0">
              <a:solidFill>
                <a:srgbClr val="0070C0"/>
              </a:solidFill>
            </a:endParaRPr>
          </a:p>
          <a:p>
            <a:r>
              <a:rPr lang="en-US" sz="1600" dirty="0">
                <a:solidFill>
                  <a:srgbClr val="0070C0"/>
                </a:solidFill>
              </a:rPr>
              <a:t>}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92623" y="5948426"/>
            <a:ext cx="8755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300" dirty="0" smtClean="0">
                <a:solidFill>
                  <a:schemeClr val="bg1"/>
                </a:solidFill>
              </a:rPr>
              <a:t>Приклад</a:t>
            </a:r>
          </a:p>
          <a:p>
            <a:r>
              <a:rPr lang="uk-UA" sz="1300" dirty="0" smtClean="0">
                <a:solidFill>
                  <a:schemeClr val="bg1"/>
                </a:solidFill>
              </a:rPr>
              <a:t>програми</a:t>
            </a:r>
            <a:endParaRPr lang="ru-RU" sz="1300" dirty="0">
              <a:solidFill>
                <a:schemeClr val="bg1"/>
              </a:solidFill>
            </a:endParaRPr>
          </a:p>
        </p:txBody>
      </p:sp>
      <p:pic>
        <p:nvPicPr>
          <p:cNvPr id="6" name="Picture 2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335" y="5517231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95335" y="5758244"/>
            <a:ext cx="10807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600" dirty="0" smtClean="0">
                <a:solidFill>
                  <a:schemeClr val="bg1"/>
                </a:solidFill>
              </a:rPr>
              <a:t>Приклад </a:t>
            </a:r>
          </a:p>
          <a:p>
            <a:pPr algn="ctr"/>
            <a:r>
              <a:rPr lang="uk-UA" sz="1600" dirty="0" smtClean="0">
                <a:solidFill>
                  <a:schemeClr val="bg1"/>
                </a:solidFill>
              </a:rPr>
              <a:t> програми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3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59089495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r>
                <a:rPr lang="uk-UA" sz="3600" dirty="0" smtClean="0">
                  <a:solidFill>
                    <a:srgbClr val="0070C0"/>
                  </a:solidFill>
                </a:rPr>
                <a:t>Контрольні запитання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21630" y="1917214"/>
            <a:ext cx="8104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</a:t>
            </a:r>
            <a:r>
              <a:rPr lang="uk-UA" sz="2400" dirty="0" smtClean="0"/>
              <a:t>. Що таке структура? Дайте визначення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24238" y="2342104"/>
            <a:ext cx="8611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2. Якого типу можуть бути поля структури? Скільки може бути 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полів</a:t>
            </a:r>
            <a:r>
              <a:rPr lang="uk-UA" dirty="0" smtClean="0"/>
              <a:t>?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2956" y="3075885"/>
            <a:ext cx="8132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3. Як звернутись до поля структури</a:t>
            </a:r>
            <a:r>
              <a:rPr lang="uk-UA" dirty="0" smtClean="0"/>
              <a:t>?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0362" y="3481231"/>
            <a:ext cx="8148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4. Що таке структурна змінна?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57823" y="3865461"/>
            <a:ext cx="8173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5. В чому відмінність типів  </a:t>
            </a:r>
            <a:r>
              <a:rPr lang="en-US" sz="2400" dirty="0" smtClean="0"/>
              <a:t>char</a:t>
            </a:r>
            <a:r>
              <a:rPr lang="uk-UA" sz="2400" dirty="0" smtClean="0"/>
              <a:t>   та </a:t>
            </a:r>
            <a:r>
              <a:rPr lang="en-US" sz="2400" dirty="0" smtClean="0"/>
              <a:t>   stru</a:t>
            </a:r>
            <a:r>
              <a:rPr lang="uk-UA" sz="2400" dirty="0" smtClean="0"/>
              <a:t>с</a:t>
            </a:r>
            <a:r>
              <a:rPr lang="en-US" sz="2400" dirty="0" smtClean="0"/>
              <a:t>t</a:t>
            </a:r>
            <a:r>
              <a:rPr lang="uk-UA" sz="2400" dirty="0" smtClean="0"/>
              <a:t>? </a:t>
            </a:r>
            <a:r>
              <a:rPr lang="en-US" sz="2400" dirty="0" smtClean="0"/>
              <a:t>  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570362" y="4234604"/>
            <a:ext cx="8132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6"/>
            </a:pPr>
            <a:r>
              <a:rPr lang="uk-UA" sz="2400" dirty="0" smtClean="0"/>
              <a:t>Як оголосити в програмі масив типу </a:t>
            </a:r>
            <a:r>
              <a:rPr lang="en-US" sz="2400" dirty="0"/>
              <a:t>stru</a:t>
            </a:r>
            <a:r>
              <a:rPr lang="uk-UA" sz="2400" dirty="0"/>
              <a:t>с</a:t>
            </a:r>
            <a:r>
              <a:rPr lang="en-US" sz="2400" dirty="0"/>
              <a:t>t</a:t>
            </a:r>
            <a:r>
              <a:rPr lang="uk-UA" sz="2400" dirty="0" smtClean="0"/>
              <a:t>?  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Як звернутись до елементів масиву?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8846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-88641" y="-2244296"/>
              <a:ext cx="8280920" cy="864096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r>
                <a:rPr lang="uk-UA" sz="3600" dirty="0" smtClean="0">
                  <a:solidFill>
                    <a:srgbClr val="0070C0"/>
                  </a:solidFill>
                </a:rPr>
                <a:t>Задачі на закріплення 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6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395536" y="2636912"/>
            <a:ext cx="2808312" cy="4104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dirty="0">
                <a:solidFill>
                  <a:srgbClr val="FF0000"/>
                </a:solidFill>
              </a:rPr>
              <a:t>Дата </a:t>
            </a:r>
            <a:r>
              <a:rPr lang="uk-UA" sz="2000" b="1" dirty="0" smtClean="0">
                <a:solidFill>
                  <a:srgbClr val="FF0000"/>
                </a:solidFill>
              </a:rPr>
              <a:t>народження</a:t>
            </a:r>
          </a:p>
          <a:p>
            <a:endParaRPr lang="uk-UA" i="1" dirty="0" smtClean="0">
              <a:solidFill>
                <a:srgbClr val="C00000"/>
              </a:solidFill>
            </a:endParaRPr>
          </a:p>
          <a:p>
            <a:r>
              <a:rPr lang="uk-UA" i="1" dirty="0" smtClean="0">
                <a:solidFill>
                  <a:srgbClr val="C00000"/>
                </a:solidFill>
              </a:rPr>
              <a:t>Число </a:t>
            </a:r>
            <a:endParaRPr lang="ru-RU" i="1" dirty="0">
              <a:solidFill>
                <a:srgbClr val="C00000"/>
              </a:solidFill>
            </a:endParaRPr>
          </a:p>
          <a:p>
            <a:r>
              <a:rPr lang="uk-UA" i="1" dirty="0">
                <a:solidFill>
                  <a:srgbClr val="C00000"/>
                </a:solidFill>
              </a:rPr>
              <a:t>Назва місяця</a:t>
            </a:r>
            <a:endParaRPr lang="ru-RU" i="1" dirty="0">
              <a:solidFill>
                <a:srgbClr val="C00000"/>
              </a:solidFill>
            </a:endParaRPr>
          </a:p>
          <a:p>
            <a:r>
              <a:rPr lang="uk-UA" i="1" dirty="0">
                <a:solidFill>
                  <a:srgbClr val="C00000"/>
                </a:solidFill>
              </a:rPr>
              <a:t>Рік </a:t>
            </a:r>
            <a:endParaRPr lang="uk-UA" i="1" dirty="0" smtClean="0">
              <a:solidFill>
                <a:srgbClr val="C00000"/>
              </a:solidFill>
            </a:endParaRPr>
          </a:p>
          <a:p>
            <a:endParaRPr lang="uk-UA" dirty="0"/>
          </a:p>
          <a:p>
            <a:r>
              <a:rPr lang="uk-UA" dirty="0" smtClean="0"/>
              <a:t>Із </a:t>
            </a:r>
            <a:r>
              <a:rPr lang="uk-UA" dirty="0"/>
              <a:t>масиву структур вибрати інформацію про дні народження, які відбудуться протягом  року, введеного з клавіатури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63888" y="2636912"/>
            <a:ext cx="2592288" cy="4104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srgbClr val="FF0000"/>
                </a:solidFill>
              </a:rPr>
              <a:t>Журнал </a:t>
            </a:r>
            <a:r>
              <a:rPr lang="uk-UA" b="1" dirty="0" smtClean="0">
                <a:solidFill>
                  <a:srgbClr val="FF0000"/>
                </a:solidFill>
              </a:rPr>
              <a:t>гуртка </a:t>
            </a:r>
          </a:p>
          <a:p>
            <a:endParaRPr lang="uk-UA" dirty="0" smtClean="0"/>
          </a:p>
          <a:p>
            <a:r>
              <a:rPr lang="uk-UA" i="1" dirty="0">
                <a:solidFill>
                  <a:srgbClr val="C00000"/>
                </a:solidFill>
              </a:rPr>
              <a:t>Група </a:t>
            </a:r>
            <a:endParaRPr lang="ru-RU" i="1" dirty="0">
              <a:solidFill>
                <a:srgbClr val="C00000"/>
              </a:solidFill>
            </a:endParaRPr>
          </a:p>
          <a:p>
            <a:r>
              <a:rPr lang="uk-UA" i="1" dirty="0">
                <a:solidFill>
                  <a:srgbClr val="C00000"/>
                </a:solidFill>
              </a:rPr>
              <a:t>Назва гуртка</a:t>
            </a:r>
            <a:endParaRPr lang="ru-RU" i="1" dirty="0">
              <a:solidFill>
                <a:srgbClr val="C00000"/>
              </a:solidFill>
            </a:endParaRPr>
          </a:p>
          <a:p>
            <a:r>
              <a:rPr lang="uk-UA" i="1" dirty="0">
                <a:solidFill>
                  <a:srgbClr val="C00000"/>
                </a:solidFill>
              </a:rPr>
              <a:t>Кількість </a:t>
            </a:r>
            <a:r>
              <a:rPr lang="uk-UA" i="1" dirty="0" smtClean="0">
                <a:solidFill>
                  <a:srgbClr val="C00000"/>
                </a:solidFill>
              </a:rPr>
              <a:t> студентів</a:t>
            </a:r>
          </a:p>
          <a:p>
            <a:endParaRPr lang="uk-UA" dirty="0"/>
          </a:p>
          <a:p>
            <a:r>
              <a:rPr lang="uk-UA" dirty="0" smtClean="0"/>
              <a:t>Із </a:t>
            </a:r>
            <a:r>
              <a:rPr lang="uk-UA" dirty="0"/>
              <a:t>масиву структур вибрати інформацію про гуртки, які </a:t>
            </a:r>
            <a:r>
              <a:rPr lang="uk-UA" dirty="0" smtClean="0"/>
              <a:t>відвідала  </a:t>
            </a:r>
            <a:r>
              <a:rPr lang="uk-UA" dirty="0"/>
              <a:t>найбільша кількість студентів 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72200" y="2564904"/>
            <a:ext cx="2592288" cy="4104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/>
          </a:p>
          <a:p>
            <a:r>
              <a:rPr lang="uk-UA" b="1" dirty="0">
                <a:solidFill>
                  <a:srgbClr val="FF0000"/>
                </a:solidFill>
              </a:rPr>
              <a:t>Виховна </a:t>
            </a:r>
            <a:r>
              <a:rPr lang="uk-UA" b="1" dirty="0" smtClean="0">
                <a:solidFill>
                  <a:srgbClr val="FF0000"/>
                </a:solidFill>
              </a:rPr>
              <a:t>година</a:t>
            </a:r>
          </a:p>
          <a:p>
            <a:pPr algn="ctr"/>
            <a:endParaRPr lang="uk-UA" dirty="0" smtClean="0"/>
          </a:p>
          <a:p>
            <a:r>
              <a:rPr lang="uk-UA" i="1" dirty="0">
                <a:solidFill>
                  <a:srgbClr val="C00000"/>
                </a:solidFill>
              </a:rPr>
              <a:t>Кількість студентів</a:t>
            </a:r>
            <a:endParaRPr lang="ru-RU" i="1" dirty="0">
              <a:solidFill>
                <a:srgbClr val="C00000"/>
              </a:solidFill>
            </a:endParaRPr>
          </a:p>
          <a:p>
            <a:r>
              <a:rPr lang="uk-UA" i="1" dirty="0">
                <a:solidFill>
                  <a:srgbClr val="C00000"/>
                </a:solidFill>
              </a:rPr>
              <a:t>Група </a:t>
            </a:r>
            <a:endParaRPr lang="ru-RU" i="1" dirty="0">
              <a:solidFill>
                <a:srgbClr val="C00000"/>
              </a:solidFill>
            </a:endParaRPr>
          </a:p>
          <a:p>
            <a:r>
              <a:rPr lang="uk-UA" i="1" dirty="0">
                <a:solidFill>
                  <a:srgbClr val="C00000"/>
                </a:solidFill>
              </a:rPr>
              <a:t>Тема виховної години</a:t>
            </a:r>
            <a:r>
              <a:rPr lang="uk-UA" i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endParaRPr lang="uk-UA" dirty="0"/>
          </a:p>
          <a:p>
            <a:r>
              <a:rPr lang="uk-UA" dirty="0" smtClean="0"/>
              <a:t>Із </a:t>
            </a:r>
            <a:r>
              <a:rPr lang="uk-UA" dirty="0"/>
              <a:t>масиву структур вибрати інформацію про виховні години, на яких були присутні студенти групи заданої з клавіатури</a:t>
            </a:r>
            <a:endParaRPr lang="ru-RU" dirty="0"/>
          </a:p>
        </p:txBody>
      </p:sp>
      <p:sp>
        <p:nvSpPr>
          <p:cNvPr id="15" name="Овальная выноска 14"/>
          <p:cNvSpPr/>
          <p:nvPr/>
        </p:nvSpPr>
        <p:spPr>
          <a:xfrm>
            <a:off x="1043608" y="1812686"/>
            <a:ext cx="1778496" cy="6126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І варіант</a:t>
            </a:r>
            <a:endParaRPr lang="ru-RU" dirty="0"/>
          </a:p>
        </p:txBody>
      </p:sp>
      <p:sp>
        <p:nvSpPr>
          <p:cNvPr id="16" name="Овальная выноска 15"/>
          <p:cNvSpPr/>
          <p:nvPr/>
        </p:nvSpPr>
        <p:spPr>
          <a:xfrm>
            <a:off x="3995936" y="1812686"/>
            <a:ext cx="1728192" cy="6126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ІІ варіант</a:t>
            </a:r>
            <a:endParaRPr lang="ru-RU" dirty="0"/>
          </a:p>
        </p:txBody>
      </p:sp>
      <p:sp>
        <p:nvSpPr>
          <p:cNvPr id="17" name="Овальная выноска 16"/>
          <p:cNvSpPr/>
          <p:nvPr/>
        </p:nvSpPr>
        <p:spPr>
          <a:xfrm>
            <a:off x="6753282" y="1812686"/>
            <a:ext cx="1728192" cy="6126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ІІІ варіант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92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85161415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2" y="329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uk-UA" sz="3600" dirty="0" smtClean="0">
                  <a:solidFill>
                    <a:srgbClr val="0070C0"/>
                  </a:solidFill>
                </a:rPr>
                <a:t>Домашнє завдання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5345599"/>
              </p:ext>
            </p:extLst>
          </p:nvPr>
        </p:nvGraphicFramePr>
        <p:xfrm>
          <a:off x="1827166" y="2060848"/>
          <a:ext cx="5811758" cy="4360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Вертикальный свиток 9">
            <a:hlinkClick r:id="rId13" action="ppaction://program"/>
          </p:cNvPr>
          <p:cNvSpPr/>
          <p:nvPr/>
        </p:nvSpPr>
        <p:spPr>
          <a:xfrm>
            <a:off x="7956376" y="5377780"/>
            <a:ext cx="1180872" cy="1143000"/>
          </a:xfrm>
          <a:prstGeom prst="vertic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Задача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960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Объект 1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1" name="Объект 2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32578546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710" y="329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424788" y="548681"/>
            <a:ext cx="8389318" cy="1944216"/>
            <a:chOff x="-167797" y="-2244296"/>
            <a:chExt cx="8389318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167797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uk-UA" sz="3600" dirty="0" smtClean="0">
                  <a:solidFill>
                    <a:srgbClr val="0070C0"/>
                  </a:solidFill>
                </a:rPr>
                <a:t>Поняття структури. Шаблон структури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22" name="Багетная рамка 21">
            <a:hlinkClick r:id="rId8" action="ppaction://program"/>
          </p:cNvPr>
          <p:cNvSpPr/>
          <p:nvPr/>
        </p:nvSpPr>
        <p:spPr>
          <a:xfrm>
            <a:off x="424788" y="5662962"/>
            <a:ext cx="1042416" cy="1042416"/>
          </a:xfrm>
          <a:prstGeom prst="bevel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приклад</a:t>
            </a:r>
            <a:endParaRPr lang="ru-RU" sz="12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24788" y="1870397"/>
            <a:ext cx="82809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i="1" dirty="0"/>
              <a:t>Структура</a:t>
            </a:r>
            <a:r>
              <a:rPr lang="uk-UA" sz="2000" i="1" dirty="0"/>
              <a:t> — </a:t>
            </a:r>
            <a:r>
              <a:rPr lang="uk-UA" sz="2000" dirty="0"/>
              <a:t>це тип складових (агрегатованих) даних, що являють собою сукупність різноманітних елементів, логічно пов’язаних між </a:t>
            </a:r>
            <a:r>
              <a:rPr lang="uk-UA" sz="2000" dirty="0" smtClean="0"/>
              <a:t>собою</a:t>
            </a:r>
            <a:endParaRPr lang="ru-RU" sz="20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4788" y="3004723"/>
            <a:ext cx="82809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i="1" dirty="0" smtClean="0"/>
              <a:t>Структура</a:t>
            </a:r>
            <a:r>
              <a:rPr lang="uk-UA" sz="2000" dirty="0" smtClean="0"/>
              <a:t> – це позначення </a:t>
            </a:r>
            <a:r>
              <a:rPr lang="uk-UA" sz="2000" dirty="0"/>
              <a:t>місця у пам’яті, де розміщується інформація (далі це місце називається </a:t>
            </a:r>
            <a:r>
              <a:rPr lang="uk-UA" sz="2000" i="1" dirty="0">
                <a:solidFill>
                  <a:srgbClr val="7030A0"/>
                </a:solidFill>
              </a:rPr>
              <a:t>структурною змінною</a:t>
            </a:r>
            <a:r>
              <a:rPr lang="uk-UA" sz="2000" dirty="0" smtClean="0"/>
              <a:t>)</a:t>
            </a:r>
            <a:endParaRPr lang="ru-RU" sz="20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24788" y="4077072"/>
            <a:ext cx="828092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i="1" dirty="0" smtClean="0"/>
              <a:t>Структура</a:t>
            </a:r>
            <a:r>
              <a:rPr lang="uk-UA" sz="2000" dirty="0" smtClean="0"/>
              <a:t> – це  правила формування структурної змінної, виділення їй місця компілятором в пам’яті та організації доступу до її полів. Далі такі правила називаються </a:t>
            </a:r>
            <a:r>
              <a:rPr lang="uk-UA" sz="2000" i="1" dirty="0" smtClean="0">
                <a:solidFill>
                  <a:srgbClr val="7030A0"/>
                </a:solidFill>
              </a:rPr>
              <a:t>шаблоном структури </a:t>
            </a:r>
            <a:r>
              <a:rPr lang="uk-UA" sz="2000" dirty="0" smtClean="0"/>
              <a:t>або структурною змінною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3819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01048210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1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Объект 1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89906064"/>
              </p:ext>
            </p:extLst>
          </p:nvPr>
        </p:nvGraphicFramePr>
        <p:xfrm>
          <a:off x="4427984" y="620688"/>
          <a:ext cx="432663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64088" y="4300795"/>
            <a:ext cx="2480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70C0"/>
                </a:solidFill>
              </a:rPr>
              <a:t>поля структури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7" name="Багетная рамка 6">
            <a:hlinkClick r:id="rId13" action="ppaction://program"/>
          </p:cNvPr>
          <p:cNvSpPr/>
          <p:nvPr/>
        </p:nvSpPr>
        <p:spPr>
          <a:xfrm>
            <a:off x="395536" y="5694027"/>
            <a:ext cx="1042416" cy="1042416"/>
          </a:xfrm>
          <a:prstGeom prst="bevel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/>
              <a:t>Приклад</a:t>
            </a:r>
            <a:r>
              <a:rPr lang="en-US" sz="1100" dirty="0" smtClean="0"/>
              <a:t> </a:t>
            </a:r>
            <a:r>
              <a:rPr lang="uk-UA" sz="1100" dirty="0" smtClean="0"/>
              <a:t>  програми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52882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69325622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" y="1979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uk-UA" sz="3600" dirty="0" smtClean="0">
                  <a:solidFill>
                    <a:srgbClr val="0070C0"/>
                  </a:solidFill>
                </a:rPr>
                <a:t>Поля структури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9458901"/>
              </p:ext>
            </p:extLst>
          </p:nvPr>
        </p:nvGraphicFramePr>
        <p:xfrm>
          <a:off x="2843808" y="2140879"/>
          <a:ext cx="3991856" cy="4360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Багетная рамка 9">
            <a:hlinkClick r:id="rId13" action="ppaction://program"/>
          </p:cNvPr>
          <p:cNvSpPr/>
          <p:nvPr/>
        </p:nvSpPr>
        <p:spPr>
          <a:xfrm>
            <a:off x="619759" y="5517232"/>
            <a:ext cx="1071658" cy="1042416"/>
          </a:xfrm>
          <a:prstGeom prst="bevel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300" dirty="0" smtClean="0"/>
              <a:t>Приклад коду</a:t>
            </a:r>
            <a:endParaRPr lang="ru-RU" sz="1300" dirty="0"/>
          </a:p>
        </p:txBody>
      </p:sp>
      <p:pic>
        <p:nvPicPr>
          <p:cNvPr id="12" name="Picture 2">
            <a:hlinkClick r:id="rId14" action="ppaction://program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3" y="3861048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9759" y="4156938"/>
            <a:ext cx="8755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300" dirty="0" smtClean="0">
                <a:solidFill>
                  <a:schemeClr val="bg1"/>
                </a:solidFill>
              </a:rPr>
              <a:t>Приклад</a:t>
            </a:r>
          </a:p>
          <a:p>
            <a:r>
              <a:rPr lang="uk-UA" sz="1300" dirty="0" smtClean="0">
                <a:solidFill>
                  <a:schemeClr val="bg1"/>
                </a:solidFill>
              </a:rPr>
              <a:t>програми</a:t>
            </a:r>
            <a:endParaRPr lang="ru-RU" sz="1300" dirty="0">
              <a:solidFill>
                <a:schemeClr val="bg1"/>
              </a:solidFill>
            </a:endParaRPr>
          </a:p>
        </p:txBody>
      </p:sp>
      <p:pic>
        <p:nvPicPr>
          <p:cNvPr id="14" name="Picture 6" descr="Учительская книга"/>
          <p:cNvPicPr/>
          <p:nvPr/>
        </p:nvPicPr>
        <p:blipFill>
          <a:blip r:embed="rId16" r:link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429" y="4149080"/>
            <a:ext cx="1600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199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69325622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2" y="329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r>
                <a:rPr lang="uk-UA" sz="3600" dirty="0" smtClean="0">
                  <a:solidFill>
                    <a:srgbClr val="0070C0"/>
                  </a:solidFill>
                </a:rPr>
                <a:t>Структурна змінна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11" name="Багетная рамка 10">
            <a:hlinkClick r:id="rId8" action="ppaction://program"/>
          </p:cNvPr>
          <p:cNvSpPr/>
          <p:nvPr/>
        </p:nvSpPr>
        <p:spPr>
          <a:xfrm>
            <a:off x="640408" y="5517232"/>
            <a:ext cx="1042416" cy="1042416"/>
          </a:xfrm>
          <a:prstGeom prst="bevel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/>
              <a:t>приклад</a:t>
            </a:r>
            <a:endParaRPr lang="ru-RU" sz="11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139952" y="2492896"/>
            <a:ext cx="46449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Оголошення структурної змінної без ініціалізації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148526" y="3717032"/>
            <a:ext cx="467415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Оголошення структурної змінної з ініціалізацією</a:t>
            </a:r>
            <a:endParaRPr lang="ru-RU" dirty="0"/>
          </a:p>
        </p:txBody>
      </p:sp>
      <p:pic>
        <p:nvPicPr>
          <p:cNvPr id="14" name="Picture 9" descr="j0205466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64618"/>
            <a:ext cx="18192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199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32529442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61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uk-UA" sz="3600" dirty="0" smtClean="0">
                  <a:solidFill>
                    <a:srgbClr val="0070C0"/>
                  </a:solidFill>
                </a:rPr>
                <a:t>Звернення до структурної змінної</a:t>
              </a:r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8629754"/>
              </p:ext>
            </p:extLst>
          </p:nvPr>
        </p:nvGraphicFramePr>
        <p:xfrm>
          <a:off x="652548" y="1988840"/>
          <a:ext cx="4855556" cy="4360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Багетная рамка 9">
            <a:hlinkClick r:id="rId13" action="ppaction://program"/>
          </p:cNvPr>
          <p:cNvSpPr/>
          <p:nvPr/>
        </p:nvSpPr>
        <p:spPr>
          <a:xfrm>
            <a:off x="5945798" y="3645024"/>
            <a:ext cx="1042416" cy="1042416"/>
          </a:xfrm>
          <a:prstGeom prst="bevel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pic>
        <p:nvPicPr>
          <p:cNvPr id="1026" name="Picture 2">
            <a:hlinkClick r:id="rId14" action="ppaction://program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414" y="2110503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732240" y="61632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4" name="Багетная рамка 13">
            <a:hlinkClick r:id="rId16" action="ppaction://program"/>
          </p:cNvPr>
          <p:cNvSpPr/>
          <p:nvPr/>
        </p:nvSpPr>
        <p:spPr>
          <a:xfrm>
            <a:off x="5945798" y="5013176"/>
            <a:ext cx="1042416" cy="1042416"/>
          </a:xfrm>
          <a:prstGeom prst="bevel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43608" y="5349718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chemeClr val="bg1"/>
                </a:solidFill>
              </a:rPr>
              <a:t>&lt;</a:t>
            </a:r>
            <a:r>
              <a:rPr lang="uk-UA" sz="2000" dirty="0">
                <a:solidFill>
                  <a:schemeClr val="bg1"/>
                </a:solidFill>
              </a:rPr>
              <a:t>тип СТРУКТУРА</a:t>
            </a:r>
            <a:r>
              <a:rPr lang="en-US" sz="2000" dirty="0">
                <a:solidFill>
                  <a:schemeClr val="bg1"/>
                </a:solidFill>
              </a:rPr>
              <a:t>&gt;</a:t>
            </a:r>
            <a:r>
              <a:rPr lang="uk-UA" sz="2000" dirty="0">
                <a:solidFill>
                  <a:schemeClr val="bg1"/>
                </a:solidFill>
              </a:rPr>
              <a:t>.</a:t>
            </a:r>
            <a:r>
              <a:rPr lang="en-US" sz="2000" dirty="0" smtClean="0">
                <a:solidFill>
                  <a:schemeClr val="bg1"/>
                </a:solidFill>
              </a:rPr>
              <a:t>&lt;</a:t>
            </a:r>
            <a:r>
              <a:rPr lang="uk-UA" sz="2000" dirty="0" smtClean="0">
                <a:solidFill>
                  <a:schemeClr val="bg1"/>
                </a:solidFill>
              </a:rPr>
              <a:t>логічне поле</a:t>
            </a:r>
            <a:r>
              <a:rPr lang="en-US" sz="2000" dirty="0">
                <a:solidFill>
                  <a:schemeClr val="bg1"/>
                </a:solidFill>
              </a:rPr>
              <a:t>&gt;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70083" y="26439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947303" y="2459237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приклад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962137" y="3981566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приклад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959495" y="5322744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приклад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64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59089495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2" y="329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4808405"/>
              </p:ext>
            </p:extLst>
          </p:nvPr>
        </p:nvGraphicFramePr>
        <p:xfrm>
          <a:off x="503944" y="1765480"/>
          <a:ext cx="53642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753799" y="833914"/>
            <a:ext cx="59584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>
                <a:solidFill>
                  <a:srgbClr val="0070C0"/>
                </a:solidFill>
              </a:rPr>
              <a:t>Значення структурної змінної</a:t>
            </a:r>
            <a:endParaRPr lang="ru-RU" sz="3600" dirty="0"/>
          </a:p>
        </p:txBody>
      </p:sp>
      <p:pic>
        <p:nvPicPr>
          <p:cNvPr id="14" name="Picture 2">
            <a:hlinkClick r:id="rId13" action="ppaction://program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722" y="2110503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>
            <a:hlinkClick r:id="rId15" action="ppaction://program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722" y="3573016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>
            <a:hlinkClick r:id="rId16" action="ppaction://program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947" y="4961092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199501" y="2459237"/>
            <a:ext cx="101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приклад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201841" y="3921750"/>
            <a:ext cx="101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приклад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201841" y="5309826"/>
            <a:ext cx="101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приклад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46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59089495"/>
              </p:ext>
            </p:extLst>
          </p:nvPr>
        </p:nvGraphicFramePr>
        <p:xfrm>
          <a:off x="583940" y="521060"/>
          <a:ext cx="82809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Documents and Settings\Admin\Рабочий стол\Новая папка\7b8fd8e0100a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84" y="329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03944" y="548680"/>
            <a:ext cx="8310162" cy="3429321"/>
            <a:chOff x="-88641" y="-2244296"/>
            <a:chExt cx="8310162" cy="3429321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88641" y="-2244296"/>
              <a:ext cx="8280920" cy="1216800"/>
            </a:xfrm>
            <a:prstGeom prst="roundRect">
              <a:avLst>
                <a:gd name="adj" fmla="val 24519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endParaRPr lang="ru-RU" sz="3600" dirty="0">
                <a:solidFill>
                  <a:srgbClr val="0070C0"/>
                </a:solidFill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59399" y="87023"/>
              <a:ext cx="8162122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752248" y="972414"/>
            <a:ext cx="39615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dirty="0" smtClean="0">
                <a:solidFill>
                  <a:srgbClr val="0070C0"/>
                </a:solidFill>
              </a:rPr>
              <a:t>Задача «ТАБЛИЦЯ»</a:t>
            </a:r>
            <a:endParaRPr lang="ru-RU" sz="3600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1711315"/>
            <a:ext cx="88569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/>
              <a:t>   </a:t>
            </a:r>
            <a:r>
              <a:rPr lang="uk-UA" sz="3200" dirty="0" smtClean="0"/>
              <a:t>Описати структуру, яка складається з полів: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3200" dirty="0" smtClean="0"/>
              <a:t>Номер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3200" dirty="0" smtClean="0"/>
              <a:t>Прізвище студента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3200" dirty="0" smtClean="0"/>
              <a:t>Заголовок таблиці (функція)</a:t>
            </a:r>
          </a:p>
          <a:p>
            <a:r>
              <a:rPr lang="uk-UA" sz="3200" dirty="0" smtClean="0"/>
              <a:t>             Значення полів задати з клавіатури.   </a:t>
            </a:r>
          </a:p>
          <a:p>
            <a:r>
              <a:rPr lang="uk-UA" sz="3200" dirty="0"/>
              <a:t> </a:t>
            </a:r>
            <a:r>
              <a:rPr lang="uk-UA" sz="3200" dirty="0" smtClean="0"/>
              <a:t>            Інформацію про студента вивести на екран </a:t>
            </a:r>
            <a:endParaRPr lang="ru-RU" sz="3200" dirty="0"/>
          </a:p>
        </p:txBody>
      </p:sp>
      <p:pic>
        <p:nvPicPr>
          <p:cNvPr id="12" name="Picture 2">
            <a:hlinkClick r:id="rId8" action="ppaction://program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5590999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71275" y="5924072"/>
            <a:ext cx="8755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300" dirty="0" smtClean="0">
                <a:solidFill>
                  <a:schemeClr val="bg1"/>
                </a:solidFill>
              </a:rPr>
              <a:t>Приклад</a:t>
            </a:r>
          </a:p>
          <a:p>
            <a:r>
              <a:rPr lang="uk-UA" sz="1300" dirty="0" smtClean="0">
                <a:solidFill>
                  <a:schemeClr val="bg1"/>
                </a:solidFill>
              </a:rPr>
              <a:t>програми</a:t>
            </a:r>
            <a:endParaRPr lang="ru-RU" sz="1300" dirty="0">
              <a:solidFill>
                <a:schemeClr val="bg1"/>
              </a:solidFill>
            </a:endParaRPr>
          </a:p>
        </p:txBody>
      </p:sp>
      <p:pic>
        <p:nvPicPr>
          <p:cNvPr id="14" name="Picture 2">
            <a:hlinkClick r:id="rId10" action="ppaction://program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90999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12000" y="5924072"/>
            <a:ext cx="8018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300" dirty="0" smtClean="0">
                <a:solidFill>
                  <a:schemeClr val="bg1"/>
                </a:solidFill>
              </a:rPr>
              <a:t>Приклад</a:t>
            </a:r>
          </a:p>
          <a:p>
            <a:pPr algn="ctr"/>
            <a:r>
              <a:rPr lang="uk-UA" sz="1300" dirty="0" smtClean="0">
                <a:solidFill>
                  <a:schemeClr val="bg1"/>
                </a:solidFill>
              </a:rPr>
              <a:t>коду</a:t>
            </a:r>
            <a:endParaRPr lang="ru-RU" sz="1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46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</TotalTime>
  <Words>1264</Words>
  <Application>Microsoft Office PowerPoint</Application>
  <PresentationFormat>Экран (4:3)</PresentationFormat>
  <Paragraphs>278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antonina.rudenko</dc:creator>
  <cp:lastModifiedBy>antonina.rudenko</cp:lastModifiedBy>
  <cp:revision>138</cp:revision>
  <dcterms:created xsi:type="dcterms:W3CDTF">2015-11-26T11:28:28Z</dcterms:created>
  <dcterms:modified xsi:type="dcterms:W3CDTF">2016-02-15T11:59:12Z</dcterms:modified>
</cp:coreProperties>
</file>