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628800"/>
            <a:ext cx="7117180" cy="1470025"/>
          </a:xfrm>
        </p:spPr>
        <p:txBody>
          <a:bodyPr/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Фермер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майбутній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господар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землі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2" descr="C:\Users\Антон\Downloads\agricultural-agriculture-autumn-background-bal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4414" y="3316024"/>
            <a:ext cx="6858048" cy="3541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576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Втручання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господарську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діяльність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 боку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державних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інших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органів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а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також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посадових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осіб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допускається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Збитки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заподіяні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селянському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фермерському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господарству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неправомірним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втручанням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його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діяльність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підлягають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відшкодуванню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рахунок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винних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3183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тон\Downloads\agricultural-agriculture-autumn-background-bal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9144000" cy="5263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4087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Селянське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має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право бути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засновником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членом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асоціацій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консорціумів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корпорацій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акціонерних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товариств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об'єднань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кооперативів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спільних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підприємств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виробництва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переробки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реалізації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сільськогосподарської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продукції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обслуговують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агропромисловий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комплекс, 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також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несільськогосподарських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підприємств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і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організацій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в тому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числі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участю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іноземних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партнерів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брати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участь у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створенні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або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бути членом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комерційних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банків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14039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4525963"/>
          </a:xfrm>
        </p:spPr>
        <p:txBody>
          <a:bodyPr anchor="t"/>
          <a:lstStyle/>
          <a:p>
            <a:pPr marL="0" indent="0" algn="ctr">
              <a:buNone/>
            </a:pP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Однією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 форм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підприємницької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діяльності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сільському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господарстві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є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селянське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Економічною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основою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селянських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фермерських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є приватна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власність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землю та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інші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засоби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виробництва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Антон\Downloads\34637-9338_xx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6688"/>
            <a:ext cx="9144000" cy="433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45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Селянське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є формою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підприємництва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громадян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України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виявили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бажання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виробляти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товарну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сільськогосподарську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продукцію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займатися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її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переробкою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sz="3200" b="1" i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реалізацією</a:t>
            </a:r>
            <a:r>
              <a:rPr lang="ru-RU" sz="32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1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Членами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можуть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бути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подружжя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їхні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батьки,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діти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досягли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16-річного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віку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та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родичі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об'єдналися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для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цьому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Членами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можуть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бути особи, в тому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числі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родичі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працюють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ньому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трудовим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договором (контрактом,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угодою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).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бути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створене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однією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особою.</a:t>
            </a:r>
          </a:p>
        </p:txBody>
      </p:sp>
    </p:spTree>
    <p:extLst>
      <p:ext uri="{BB962C8B-B14F-4D97-AF65-F5344CB8AC3E}">
        <p14:creationId xmlns:p14="http://schemas.microsoft.com/office/powerpoint/2010/main" xmlns="" val="8646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створенні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одним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із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членів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сім'ї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члени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сім'ї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родичі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самостійно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приймають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рішення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щодо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участі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діяльності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Інтереси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перед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підприємствами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установами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організаціями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окремими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громадянами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представляє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голова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2050" name="Picture 2" descr="C:\Users\Антон\Downloads\kak_organizovat_krestyansko-fermerskoe_hozyaj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09853"/>
            <a:ext cx="3943152" cy="29573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73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effectLst/>
              </a:rPr>
              <a:t>Головою </a:t>
            </a:r>
            <a:r>
              <a:rPr lang="ru-RU" sz="3200" dirty="0" err="1">
                <a:effectLst/>
              </a:rPr>
              <a:t>селянського</a:t>
            </a:r>
            <a:r>
              <a:rPr lang="ru-RU" sz="3200" dirty="0">
                <a:effectLst/>
              </a:rPr>
              <a:t> (</a:t>
            </a:r>
            <a:r>
              <a:rPr lang="ru-RU" sz="3200" dirty="0" err="1">
                <a:effectLst/>
              </a:rPr>
              <a:t>фермерського</a:t>
            </a:r>
            <a:r>
              <a:rPr lang="ru-RU" sz="3200" dirty="0">
                <a:effectLst/>
              </a:rPr>
              <a:t>) </a:t>
            </a:r>
            <a:r>
              <a:rPr lang="ru-RU" sz="3200" dirty="0" err="1">
                <a:effectLst/>
              </a:rPr>
              <a:t>господарства</a:t>
            </a:r>
            <a:r>
              <a:rPr lang="ru-RU" sz="3200" dirty="0">
                <a:effectLst/>
              </a:rPr>
              <a:t> є </a:t>
            </a:r>
            <a:r>
              <a:rPr lang="ru-RU" sz="3200" dirty="0" err="1">
                <a:effectLst/>
              </a:rPr>
              <a:t>його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засновник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або</a:t>
            </a:r>
            <a:r>
              <a:rPr lang="ru-RU" sz="3200" dirty="0">
                <a:effectLst/>
              </a:rPr>
              <a:t> особа, яка є </a:t>
            </a:r>
            <a:r>
              <a:rPr lang="ru-RU" sz="3200" dirty="0" err="1">
                <a:effectLst/>
              </a:rPr>
              <a:t>його</a:t>
            </a:r>
            <a:r>
              <a:rPr lang="ru-RU" sz="3200" dirty="0">
                <a:effectLst/>
              </a:rPr>
              <a:t> </a:t>
            </a:r>
            <a:r>
              <a:rPr lang="ru-RU" sz="3200" dirty="0" err="1">
                <a:effectLst/>
              </a:rPr>
              <a:t>правонаступником</a:t>
            </a:r>
            <a:r>
              <a:rPr lang="ru-RU" sz="3200" dirty="0">
                <a:effectLst/>
              </a:rPr>
              <a:t>. 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Голова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може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доручати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виконувати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свої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обов'язки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і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використовувати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права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голови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одному з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членів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Голова і члени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можуть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постійно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працювати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Інших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підприємствах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установах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організаціях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3075" name="Picture 3" descr="C:\Users\Антон\Downloads\farm-wallpaper-hay-1920x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147893"/>
            <a:ext cx="4799207" cy="2699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815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Селянське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має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своє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найменування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печатку і штамп.</a:t>
            </a:r>
          </a:p>
        </p:txBody>
      </p:sp>
    </p:spTree>
    <p:extLst>
      <p:ext uri="{BB962C8B-B14F-4D97-AF65-F5344CB8AC3E}">
        <p14:creationId xmlns:p14="http://schemas.microsoft.com/office/powerpoint/2010/main" xmlns="" val="22741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системі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ринкової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економіки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народногосподарського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комплексу є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рівноправною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формою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ведення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поряд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із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державними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колективними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орендними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іншими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підприємствами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організаціями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господарськими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товариствами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</a:t>
            </a:r>
          </a:p>
        </p:txBody>
      </p:sp>
      <p:pic>
        <p:nvPicPr>
          <p:cNvPr id="4098" name="Picture 2" descr="C:\Users\Антон\Downloads\рожь-пос.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51670"/>
            <a:ext cx="9144000" cy="4489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04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Держава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гарантує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дотримання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і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захист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майнових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інших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прав і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законних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інтересів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створює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пільгові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умови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для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кредитування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оподаткування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страхування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матеріально-технічного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постачання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період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становлення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подальшого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розвитку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селянського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фермерського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господарства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xmlns="" val="110535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62</TotalTime>
  <Words>428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Фермер майбутній господар землі</vt:lpstr>
      <vt:lpstr>Слайд 2</vt:lpstr>
      <vt:lpstr>Слайд 3</vt:lpstr>
      <vt:lpstr>Слайд 4</vt:lpstr>
      <vt:lpstr>Слайд 5</vt:lpstr>
      <vt:lpstr>Головою селянського (фермерського) господарства є його засновник або особа, яка є його правонаступником. 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СФГ</dc:title>
  <dc:creator>Антон Савлюк</dc:creator>
  <cp:lastModifiedBy>Customer</cp:lastModifiedBy>
  <cp:revision>9</cp:revision>
  <dcterms:created xsi:type="dcterms:W3CDTF">2016-09-22T12:30:23Z</dcterms:created>
  <dcterms:modified xsi:type="dcterms:W3CDTF">2016-10-21T07:29:52Z</dcterms:modified>
</cp:coreProperties>
</file>