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2428860" y="571480"/>
            <a:ext cx="4786346" cy="7143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Аркадій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Філіпенко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027" name="Picture 3" descr="C:\Users\ЗОЯ\Documents\Documents\Documents\filipenko25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27" y="1571612"/>
            <a:ext cx="3675245" cy="4572000"/>
          </a:xfrm>
          <a:prstGeom prst="rect">
            <a:avLst/>
          </a:prstGeom>
          <a:noFill/>
        </p:spPr>
      </p:pic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4929190" y="2571744"/>
            <a:ext cx="3643338" cy="192882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"Ой, заграйте, </a:t>
            </a:r>
          </a:p>
          <a:p>
            <a:pPr algn="ctr" rtl="0"/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дударики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"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1928794" y="857232"/>
            <a:ext cx="5286412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П.Чайковський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052" name="Picture 4" descr="C:\Users\ЗОЯ\Documents\Documents\Documents\tchaikovsky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14488"/>
            <a:ext cx="3214710" cy="4143404"/>
          </a:xfrm>
          <a:prstGeom prst="rect">
            <a:avLst/>
          </a:prstGeom>
          <a:noFill/>
        </p:spPr>
      </p:pic>
      <p:sp>
        <p:nvSpPr>
          <p:cNvPr id="2053" name="WordArt 5"/>
          <p:cNvSpPr>
            <a:spLocks noChangeArrowheads="1" noChangeShapeType="1" noTextEdit="1"/>
          </p:cNvSpPr>
          <p:nvPr/>
        </p:nvSpPr>
        <p:spPr bwMode="auto">
          <a:xfrm>
            <a:off x="4572000" y="2571744"/>
            <a:ext cx="3786214" cy="20002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"Вальс" </a:t>
            </a:r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із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балету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"</a:t>
            </a:r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Спляча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красуня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"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ЗОЯ\Documents\Documents\Document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142984"/>
            <a:ext cx="4790882" cy="4214842"/>
          </a:xfrm>
          <a:prstGeom prst="rect">
            <a:avLst/>
          </a:prstGeom>
          <a:noFill/>
        </p:spPr>
      </p:pic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5643570" y="2214554"/>
            <a:ext cx="3000396" cy="207170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Балет- </a:t>
            </a:r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музично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-</a:t>
            </a:r>
          </a:p>
          <a:p>
            <a:pPr algn="ctr" rtl="0"/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хореографічна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вистава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,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 </a:t>
            </a:r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якій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поєднується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музика</a:t>
            </a:r>
            <a:endParaRPr lang="ru-RU" sz="3600" kern="10" spc="0" dirty="0" smtClean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та драматична </a:t>
            </a:r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дія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ЗОЯ\Documents\Documents\Documents\1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6" y="428604"/>
            <a:ext cx="2931805" cy="1908000"/>
          </a:xfrm>
          <a:prstGeom prst="rect">
            <a:avLst/>
          </a:prstGeom>
          <a:noFill/>
        </p:spPr>
      </p:pic>
      <p:pic>
        <p:nvPicPr>
          <p:cNvPr id="4099" name="Picture 3" descr="C:\Users\ЗОЯ\Documents\Documents\Documents\ozero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214554"/>
            <a:ext cx="3165520" cy="1800000"/>
          </a:xfrm>
          <a:prstGeom prst="rect">
            <a:avLst/>
          </a:prstGeom>
          <a:noFill/>
        </p:spPr>
      </p:pic>
      <p:pic>
        <p:nvPicPr>
          <p:cNvPr id="4100" name="Picture 4" descr="C:\Users\ЗОЯ\Documents\Documents\Documents\3f6630e7d0a61f9c3fc163b208ed94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3929066"/>
            <a:ext cx="3326654" cy="1891322"/>
          </a:xfrm>
          <a:prstGeom prst="rect">
            <a:avLst/>
          </a:prstGeom>
          <a:noFill/>
        </p:spPr>
      </p:pic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4000495" y="1071546"/>
            <a:ext cx="3714777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"</a:t>
            </a:r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Спляча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красуня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"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102" name="WordArt 6"/>
          <p:cNvSpPr>
            <a:spLocks noChangeArrowheads="1" noChangeShapeType="1" noTextEdit="1"/>
          </p:cNvSpPr>
          <p:nvPr/>
        </p:nvSpPr>
        <p:spPr bwMode="auto">
          <a:xfrm>
            <a:off x="2285984" y="4714884"/>
            <a:ext cx="2638414" cy="63500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"</a:t>
            </a:r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Лускунчик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"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104" name="WordArt 8"/>
          <p:cNvSpPr>
            <a:spLocks noChangeArrowheads="1" noChangeShapeType="1" noTextEdit="1"/>
          </p:cNvSpPr>
          <p:nvPr/>
        </p:nvSpPr>
        <p:spPr bwMode="auto">
          <a:xfrm>
            <a:off x="500034" y="2571744"/>
            <a:ext cx="2643206" cy="1143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"Лебедине</a:t>
            </a: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озеро"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ЗОЯ\Documents\Documents\Documents\rahmaninovbig.jpg"/>
          <p:cNvPicPr/>
          <p:nvPr/>
        </p:nvPicPr>
        <p:blipFill>
          <a:blip r:embed="rId2"/>
          <a:srcRect t="2372" r="5541" b="18791"/>
          <a:stretch>
            <a:fillRect/>
          </a:stretch>
        </p:blipFill>
        <p:spPr bwMode="auto">
          <a:xfrm>
            <a:off x="785786" y="1714488"/>
            <a:ext cx="3636000" cy="40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WordArt 3"/>
          <p:cNvSpPr>
            <a:spLocks noChangeArrowheads="1" noChangeShapeType="1" noTextEdit="1"/>
          </p:cNvSpPr>
          <p:nvPr/>
        </p:nvSpPr>
        <p:spPr bwMode="auto">
          <a:xfrm>
            <a:off x="4929190" y="2786058"/>
            <a:ext cx="3429024" cy="14287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"Італійська</a:t>
            </a:r>
          </a:p>
          <a:p>
            <a:pPr algn="ctr" rtl="0"/>
            <a:r>
              <a:rPr lang="ru-RU" sz="3600" kern="10" spc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полька"</a:t>
            </a:r>
            <a:endParaRPr lang="ru-RU" sz="3600" kern="10" spc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2285984" y="857232"/>
            <a:ext cx="5072098" cy="7143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С. </a:t>
            </a:r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Рахманінов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2"/>
          <p:cNvSpPr>
            <a:spLocks noChangeArrowheads="1" noChangeShapeType="1" noTextEdit="1"/>
          </p:cNvSpPr>
          <p:nvPr/>
        </p:nvSpPr>
        <p:spPr bwMode="auto">
          <a:xfrm>
            <a:off x="2714612" y="785794"/>
            <a:ext cx="4214842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"О, Україно"</a:t>
            </a:r>
            <a:endParaRPr lang="ru-RU" sz="3600" kern="10" spc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5" name="Рисунок 4" descr="C:\Users\ЗОЯ\Documents\Documents\Documents\voronyy-mykola-kindratovych (1).jpg"/>
          <p:cNvPicPr/>
          <p:nvPr/>
        </p:nvPicPr>
        <p:blipFill>
          <a:blip r:embed="rId2"/>
          <a:srcRect l="19777" t="4835" r="14148" b="32308"/>
          <a:stretch>
            <a:fillRect/>
          </a:stretch>
        </p:blipFill>
        <p:spPr bwMode="auto">
          <a:xfrm>
            <a:off x="714348" y="1428736"/>
            <a:ext cx="2811430" cy="36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ЗОЯ\Documents\Documents\Documents\tmpcnQpZT (1).jpeg"/>
          <p:cNvPicPr/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>
            <a:off x="5214942" y="1571612"/>
            <a:ext cx="271464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WordArt 3"/>
          <p:cNvSpPr>
            <a:spLocks noChangeArrowheads="1" noChangeShapeType="1" noTextEdit="1"/>
          </p:cNvSpPr>
          <p:nvPr/>
        </p:nvSpPr>
        <p:spPr bwMode="auto">
          <a:xfrm>
            <a:off x="928662" y="5214950"/>
            <a:ext cx="2428892" cy="7858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Микола</a:t>
            </a:r>
            <a:endParaRPr lang="ru-RU" sz="3600" kern="10" spc="0" dirty="0" smtClean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 rtl="0"/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Вороний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149" name="WordArt 5"/>
          <p:cNvSpPr>
            <a:spLocks noChangeArrowheads="1" noChangeShapeType="1" noTextEdit="1"/>
          </p:cNvSpPr>
          <p:nvPr/>
        </p:nvSpPr>
        <p:spPr bwMode="auto">
          <a:xfrm>
            <a:off x="5072066" y="5072074"/>
            <a:ext cx="3214710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Ярослав</a:t>
            </a:r>
          </a:p>
          <a:p>
            <a:pPr algn="ctr" rtl="0"/>
            <a:r>
              <a:rPr lang="ru-RU" sz="3600" kern="10" spc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Ярославенко</a:t>
            </a:r>
            <a:endParaRPr lang="ru-RU" sz="3600" kern="10" spc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2"/>
          <p:cNvSpPr>
            <a:spLocks noChangeArrowheads="1" noChangeShapeType="1" noTextEdit="1"/>
          </p:cNvSpPr>
          <p:nvPr/>
        </p:nvSpPr>
        <p:spPr bwMode="auto">
          <a:xfrm>
            <a:off x="1142976" y="571480"/>
            <a:ext cx="6715172" cy="7143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Академічна хорова капела "Орея"</a:t>
            </a:r>
            <a:endParaRPr lang="ru-RU" sz="3600" kern="10" spc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7171" name="Picture 3" descr="C:\Users\ЗОЯ\Documents\Documents\Documents\_MG_96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85860"/>
            <a:ext cx="8143932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2"/>
          <p:cNvSpPr>
            <a:spLocks noChangeArrowheads="1" noChangeShapeType="1" noTextEdit="1"/>
          </p:cNvSpPr>
          <p:nvPr/>
        </p:nvSpPr>
        <p:spPr bwMode="auto">
          <a:xfrm>
            <a:off x="1000100" y="714356"/>
            <a:ext cx="7143800" cy="7143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Поліський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ансамбль </a:t>
            </a:r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пісні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і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танцю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"</a:t>
            </a:r>
            <a:r>
              <a:rPr lang="ru-RU" sz="3600" kern="10" spc="0" dirty="0" err="1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Льонок</a:t>
            </a:r>
            <a:r>
              <a:rPr lang="ru-RU" sz="36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"</a:t>
            </a:r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5" name="Рисунок 4" descr="C:\Users\ЗОЯ\Documents\Documents\Documents\Lyonok_philharmonia.com_.ua_03.jpg"/>
          <p:cNvPicPr/>
          <p:nvPr/>
        </p:nvPicPr>
        <p:blipFill>
          <a:blip r:embed="rId2"/>
          <a:srcRect l="2364" t="5610" r="745" b="15155"/>
          <a:stretch>
            <a:fillRect/>
          </a:stretch>
        </p:blipFill>
        <p:spPr bwMode="auto">
          <a:xfrm>
            <a:off x="428596" y="1643050"/>
            <a:ext cx="8316000" cy="47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63</TotalTime>
  <Words>75</Words>
  <PresentationFormat>Экран (4:3)</PresentationFormat>
  <Paragraphs>24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ЗОЯ</dc:creator>
  <cp:lastModifiedBy>ЗОЯ</cp:lastModifiedBy>
  <cp:revision>10</cp:revision>
  <dcterms:created xsi:type="dcterms:W3CDTF">2016-11-22T17:02:19Z</dcterms:created>
  <dcterms:modified xsi:type="dcterms:W3CDTF">2016-11-22T18:10:45Z</dcterms:modified>
</cp:coreProperties>
</file>