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48"/>
  </p:notesMasterIdLst>
  <p:sldIdLst>
    <p:sldId id="308" r:id="rId2"/>
    <p:sldId id="310" r:id="rId3"/>
    <p:sldId id="315" r:id="rId4"/>
    <p:sldId id="311" r:id="rId5"/>
    <p:sldId id="312" r:id="rId6"/>
    <p:sldId id="313" r:id="rId7"/>
    <p:sldId id="314" r:id="rId8"/>
    <p:sldId id="261" r:id="rId9"/>
    <p:sldId id="260" r:id="rId10"/>
    <p:sldId id="256" r:id="rId11"/>
    <p:sldId id="257" r:id="rId12"/>
    <p:sldId id="258" r:id="rId13"/>
    <p:sldId id="259" r:id="rId14"/>
    <p:sldId id="262" r:id="rId15"/>
    <p:sldId id="263" r:id="rId16"/>
    <p:sldId id="264" r:id="rId17"/>
    <p:sldId id="265" r:id="rId18"/>
    <p:sldId id="317" r:id="rId19"/>
    <p:sldId id="266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69" r:id="rId37"/>
    <p:sldId id="270" r:id="rId38"/>
    <p:sldId id="287" r:id="rId39"/>
    <p:sldId id="316" r:id="rId40"/>
    <p:sldId id="289" r:id="rId41"/>
    <p:sldId id="292" r:id="rId42"/>
    <p:sldId id="290" r:id="rId43"/>
    <p:sldId id="291" r:id="rId44"/>
    <p:sldId id="293" r:id="rId45"/>
    <p:sldId id="294" r:id="rId46"/>
    <p:sldId id="295" r:id="rId47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25B10D-3556-4EF8-B53F-F5BE5294A5FC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DE4C6FCC-68EF-48E9-8760-D5E36E6D6514}">
      <dgm:prSet phldrT="[Текст]"/>
      <dgm:spPr/>
      <dgm:t>
        <a:bodyPr/>
        <a:lstStyle/>
        <a:p>
          <a:r>
            <a:rPr lang="uk-UA" dirty="0" smtClean="0"/>
            <a:t>горизонтальний</a:t>
          </a:r>
          <a:endParaRPr lang="ru-RU" dirty="0"/>
        </a:p>
      </dgm:t>
    </dgm:pt>
    <dgm:pt modelId="{89C2FA64-A8C9-4633-A77F-B81ACE0A9EB5}" type="parTrans" cxnId="{5010DE26-DC79-46C4-86AB-5F475C9A029F}">
      <dgm:prSet/>
      <dgm:spPr/>
      <dgm:t>
        <a:bodyPr/>
        <a:lstStyle/>
        <a:p>
          <a:endParaRPr lang="ru-RU"/>
        </a:p>
      </dgm:t>
    </dgm:pt>
    <dgm:pt modelId="{8229C7C7-5BE2-4529-B2BD-79B592590949}" type="sibTrans" cxnId="{5010DE26-DC79-46C4-86AB-5F475C9A029F}">
      <dgm:prSet/>
      <dgm:spPr/>
      <dgm:t>
        <a:bodyPr/>
        <a:lstStyle/>
        <a:p>
          <a:endParaRPr lang="ru-RU"/>
        </a:p>
      </dgm:t>
    </dgm:pt>
    <dgm:pt modelId="{262A8519-C639-4E3D-99E5-CFD0EAA405BE}">
      <dgm:prSet phldrT="[Текст]"/>
      <dgm:spPr/>
      <dgm:t>
        <a:bodyPr/>
        <a:lstStyle/>
        <a:p>
          <a:r>
            <a:rPr lang="uk-UA" dirty="0" smtClean="0"/>
            <a:t>плановий</a:t>
          </a:r>
          <a:endParaRPr lang="ru-RU" dirty="0"/>
        </a:p>
      </dgm:t>
    </dgm:pt>
    <dgm:pt modelId="{2AC3710C-F3BB-4775-B620-A3CCB99E3E2D}" type="parTrans" cxnId="{9FC787EA-713A-4DA4-A28B-1D038DBC35DB}">
      <dgm:prSet/>
      <dgm:spPr/>
      <dgm:t>
        <a:bodyPr/>
        <a:lstStyle/>
        <a:p>
          <a:endParaRPr lang="ru-RU"/>
        </a:p>
      </dgm:t>
    </dgm:pt>
    <dgm:pt modelId="{5D15AE3D-444A-4351-8F67-C72D823D6D4F}" type="sibTrans" cxnId="{9FC787EA-713A-4DA4-A28B-1D038DBC35DB}">
      <dgm:prSet/>
      <dgm:spPr/>
      <dgm:t>
        <a:bodyPr/>
        <a:lstStyle/>
        <a:p>
          <a:endParaRPr lang="ru-RU"/>
        </a:p>
      </dgm:t>
    </dgm:pt>
    <dgm:pt modelId="{AA3E5E8E-B04F-4121-BB08-5B083B618538}">
      <dgm:prSet phldrT="[Текст]"/>
      <dgm:spPr/>
      <dgm:t>
        <a:bodyPr/>
        <a:lstStyle/>
        <a:p>
          <a:r>
            <a:rPr lang="uk-UA" dirty="0" smtClean="0"/>
            <a:t>перспективний</a:t>
          </a:r>
          <a:endParaRPr lang="ru-RU" dirty="0"/>
        </a:p>
      </dgm:t>
    </dgm:pt>
    <dgm:pt modelId="{CFFB58A3-9394-42D5-9269-D3EB130DE27D}" type="parTrans" cxnId="{24FE29DB-601A-4817-BA7F-9F9EDB4309BB}">
      <dgm:prSet/>
      <dgm:spPr/>
      <dgm:t>
        <a:bodyPr/>
        <a:lstStyle/>
        <a:p>
          <a:endParaRPr lang="ru-RU"/>
        </a:p>
      </dgm:t>
    </dgm:pt>
    <dgm:pt modelId="{BCB0D4AA-EEF6-4CA5-BD7E-E46D5C02783B}" type="sibTrans" cxnId="{24FE29DB-601A-4817-BA7F-9F9EDB4309BB}">
      <dgm:prSet/>
      <dgm:spPr/>
      <dgm:t>
        <a:bodyPr/>
        <a:lstStyle/>
        <a:p>
          <a:endParaRPr lang="ru-RU"/>
        </a:p>
      </dgm:t>
    </dgm:pt>
    <dgm:pt modelId="{197A5B05-E037-45C3-9A03-969D8950E046}">
      <dgm:prSet phldrT="[Текст]"/>
      <dgm:spPr/>
      <dgm:t>
        <a:bodyPr/>
        <a:lstStyle/>
        <a:p>
          <a:r>
            <a:rPr lang="uk-UA" dirty="0" smtClean="0"/>
            <a:t>топографічний</a:t>
          </a:r>
          <a:endParaRPr lang="ru-RU" dirty="0"/>
        </a:p>
      </dgm:t>
    </dgm:pt>
    <dgm:pt modelId="{8E616124-D507-4735-B187-D3228F361709}" type="parTrans" cxnId="{F0C4067B-FAB3-47AC-926B-32A35565930D}">
      <dgm:prSet/>
      <dgm:spPr/>
      <dgm:t>
        <a:bodyPr/>
        <a:lstStyle/>
        <a:p>
          <a:endParaRPr lang="ru-RU"/>
        </a:p>
      </dgm:t>
    </dgm:pt>
    <dgm:pt modelId="{63C07316-B801-4C0C-85A1-F9478648F704}" type="sibTrans" cxnId="{F0C4067B-FAB3-47AC-926B-32A35565930D}">
      <dgm:prSet/>
      <dgm:spPr/>
      <dgm:t>
        <a:bodyPr/>
        <a:lstStyle/>
        <a:p>
          <a:endParaRPr lang="ru-RU"/>
        </a:p>
      </dgm:t>
    </dgm:pt>
    <dgm:pt modelId="{1DD78FF3-B694-49DF-9802-FA1CE4C070D6}">
      <dgm:prSet phldrT="[Текст]"/>
      <dgm:spPr/>
      <dgm:t>
        <a:bodyPr/>
        <a:lstStyle/>
        <a:p>
          <a:r>
            <a:rPr lang="uk-UA" dirty="0" smtClean="0"/>
            <a:t>кольоровий</a:t>
          </a:r>
          <a:endParaRPr lang="ru-RU" dirty="0"/>
        </a:p>
      </dgm:t>
    </dgm:pt>
    <dgm:pt modelId="{8328929F-44B5-4C3C-BCBE-6BA5790437CA}" type="parTrans" cxnId="{05D96FAD-AA2D-47BF-86BD-18FB4D65BE12}">
      <dgm:prSet/>
      <dgm:spPr/>
      <dgm:t>
        <a:bodyPr/>
        <a:lstStyle/>
        <a:p>
          <a:endParaRPr lang="ru-RU"/>
        </a:p>
      </dgm:t>
    </dgm:pt>
    <dgm:pt modelId="{C3B61554-FAB7-44CE-B6EE-BAD354853CCE}" type="sibTrans" cxnId="{05D96FAD-AA2D-47BF-86BD-18FB4D65BE12}">
      <dgm:prSet/>
      <dgm:spPr/>
      <dgm:t>
        <a:bodyPr/>
        <a:lstStyle/>
        <a:p>
          <a:endParaRPr lang="ru-RU"/>
        </a:p>
      </dgm:t>
    </dgm:pt>
    <dgm:pt modelId="{9BD3356C-6E85-4F36-8F1C-A5F014797A55}">
      <dgm:prSet phldrT="[Текст]"/>
      <dgm:spPr/>
      <dgm:t>
        <a:bodyPr/>
        <a:lstStyle/>
        <a:p>
          <a:r>
            <a:rPr lang="uk-UA" dirty="0" smtClean="0"/>
            <a:t>спектрозональний</a:t>
          </a:r>
          <a:endParaRPr lang="ru-RU" dirty="0"/>
        </a:p>
      </dgm:t>
    </dgm:pt>
    <dgm:pt modelId="{B8C2C1DF-1503-4AB5-AD9E-FCCBCE392E6B}" type="parTrans" cxnId="{9DC88B8C-1C3E-46F7-89CC-CD13757D4B1E}">
      <dgm:prSet/>
      <dgm:spPr/>
      <dgm:t>
        <a:bodyPr/>
        <a:lstStyle/>
        <a:p>
          <a:endParaRPr lang="ru-RU"/>
        </a:p>
      </dgm:t>
    </dgm:pt>
    <dgm:pt modelId="{EFBF0889-2414-4B97-97BE-D539687B7E5B}" type="sibTrans" cxnId="{9DC88B8C-1C3E-46F7-89CC-CD13757D4B1E}">
      <dgm:prSet/>
      <dgm:spPr/>
      <dgm:t>
        <a:bodyPr/>
        <a:lstStyle/>
        <a:p>
          <a:endParaRPr lang="ru-RU"/>
        </a:p>
      </dgm:t>
    </dgm:pt>
    <dgm:pt modelId="{46CD8DB4-E117-4A64-92A0-CA512AD09BE9}" type="pres">
      <dgm:prSet presAssocID="{AF25B10D-3556-4EF8-B53F-F5BE5294A5FC}" presName="compositeShape" presStyleCnt="0">
        <dgm:presLayoutVars>
          <dgm:dir/>
          <dgm:resizeHandles/>
        </dgm:presLayoutVars>
      </dgm:prSet>
      <dgm:spPr/>
    </dgm:pt>
    <dgm:pt modelId="{A8791AE7-B972-4669-B8DF-6C03C6E69E2E}" type="pres">
      <dgm:prSet presAssocID="{AF25B10D-3556-4EF8-B53F-F5BE5294A5FC}" presName="pyramid" presStyleLbl="node1" presStyleIdx="0" presStyleCnt="1" custLinFactNeighborX="2256" custLinFactNeighborY="5682"/>
      <dgm:spPr/>
    </dgm:pt>
    <dgm:pt modelId="{9205821B-0F70-41BF-8C61-BED762E93971}" type="pres">
      <dgm:prSet presAssocID="{AF25B10D-3556-4EF8-B53F-F5BE5294A5FC}" presName="theList" presStyleCnt="0"/>
      <dgm:spPr/>
    </dgm:pt>
    <dgm:pt modelId="{D53CCE55-9A08-470C-8585-4140A974876B}" type="pres">
      <dgm:prSet presAssocID="{DE4C6FCC-68EF-48E9-8760-D5E36E6D6514}" presName="aNode" presStyleLbl="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BADBE-9B40-4A8F-A45A-ACAB09E621EC}" type="pres">
      <dgm:prSet presAssocID="{DE4C6FCC-68EF-48E9-8760-D5E36E6D6514}" presName="aSpace" presStyleCnt="0"/>
      <dgm:spPr/>
    </dgm:pt>
    <dgm:pt modelId="{3B7C934A-9DAC-4B78-B68B-82A77D2B6ADC}" type="pres">
      <dgm:prSet presAssocID="{262A8519-C639-4E3D-99E5-CFD0EAA405BE}" presName="aNode" presStyleLbl="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A742F-5091-49CA-9832-1F3C19CA87E4}" type="pres">
      <dgm:prSet presAssocID="{262A8519-C639-4E3D-99E5-CFD0EAA405BE}" presName="aSpace" presStyleCnt="0"/>
      <dgm:spPr/>
    </dgm:pt>
    <dgm:pt modelId="{A945C0BE-3D6D-44A5-BA1A-8F68300DBA18}" type="pres">
      <dgm:prSet presAssocID="{AA3E5E8E-B04F-4121-BB08-5B083B618538}" presName="aNode" presStyleLbl="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6434E0-215E-4D75-A3A4-B4D54446C29E}" type="pres">
      <dgm:prSet presAssocID="{AA3E5E8E-B04F-4121-BB08-5B083B618538}" presName="aSpace" presStyleCnt="0"/>
      <dgm:spPr/>
    </dgm:pt>
    <dgm:pt modelId="{2E4C594C-FB11-49F4-9E59-FB3B4AB378B6}" type="pres">
      <dgm:prSet presAssocID="{1DD78FF3-B694-49DF-9802-FA1CE4C070D6}" presName="aNode" presStyleLbl="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E9014-0556-4A2A-96D1-137B0FA2CB4A}" type="pres">
      <dgm:prSet presAssocID="{1DD78FF3-B694-49DF-9802-FA1CE4C070D6}" presName="aSpace" presStyleCnt="0"/>
      <dgm:spPr/>
    </dgm:pt>
    <dgm:pt modelId="{44228FE5-7A7A-4E55-98A1-6D1116F4FC0D}" type="pres">
      <dgm:prSet presAssocID="{9BD3356C-6E85-4F36-8F1C-A5F014797A55}" presName="aNode" presStyleLbl="f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D582F-8772-4686-B489-6102B5043754}" type="pres">
      <dgm:prSet presAssocID="{9BD3356C-6E85-4F36-8F1C-A5F014797A55}" presName="aSpace" presStyleCnt="0"/>
      <dgm:spPr/>
    </dgm:pt>
    <dgm:pt modelId="{A66621E8-9139-4F7C-81A1-C83CB0FB9330}" type="pres">
      <dgm:prSet presAssocID="{197A5B05-E037-45C3-9A03-969D8950E046}" presName="aNode" presStyleLbl="f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3BDBF-ABA1-46FE-ABF4-C6327266E67F}" type="pres">
      <dgm:prSet presAssocID="{197A5B05-E037-45C3-9A03-969D8950E046}" presName="aSpace" presStyleCnt="0"/>
      <dgm:spPr/>
    </dgm:pt>
  </dgm:ptLst>
  <dgm:cxnLst>
    <dgm:cxn modelId="{73928B06-1C09-4176-977A-6DFE66541C10}" type="presOf" srcId="{262A8519-C639-4E3D-99E5-CFD0EAA405BE}" destId="{3B7C934A-9DAC-4B78-B68B-82A77D2B6ADC}" srcOrd="0" destOrd="0" presId="urn:microsoft.com/office/officeart/2005/8/layout/pyramid2"/>
    <dgm:cxn modelId="{9FC787EA-713A-4DA4-A28B-1D038DBC35DB}" srcId="{AF25B10D-3556-4EF8-B53F-F5BE5294A5FC}" destId="{262A8519-C639-4E3D-99E5-CFD0EAA405BE}" srcOrd="1" destOrd="0" parTransId="{2AC3710C-F3BB-4775-B620-A3CCB99E3E2D}" sibTransId="{5D15AE3D-444A-4351-8F67-C72D823D6D4F}"/>
    <dgm:cxn modelId="{F0C4067B-FAB3-47AC-926B-32A35565930D}" srcId="{AF25B10D-3556-4EF8-B53F-F5BE5294A5FC}" destId="{197A5B05-E037-45C3-9A03-969D8950E046}" srcOrd="5" destOrd="0" parTransId="{8E616124-D507-4735-B187-D3228F361709}" sibTransId="{63C07316-B801-4C0C-85A1-F9478648F704}"/>
    <dgm:cxn modelId="{1447EBA2-50BB-4544-8412-24FD8014F856}" type="presOf" srcId="{1DD78FF3-B694-49DF-9802-FA1CE4C070D6}" destId="{2E4C594C-FB11-49F4-9E59-FB3B4AB378B6}" srcOrd="0" destOrd="0" presId="urn:microsoft.com/office/officeart/2005/8/layout/pyramid2"/>
    <dgm:cxn modelId="{5010DE26-DC79-46C4-86AB-5F475C9A029F}" srcId="{AF25B10D-3556-4EF8-B53F-F5BE5294A5FC}" destId="{DE4C6FCC-68EF-48E9-8760-D5E36E6D6514}" srcOrd="0" destOrd="0" parTransId="{89C2FA64-A8C9-4633-A77F-B81ACE0A9EB5}" sibTransId="{8229C7C7-5BE2-4529-B2BD-79B592590949}"/>
    <dgm:cxn modelId="{9DC88B8C-1C3E-46F7-89CC-CD13757D4B1E}" srcId="{AF25B10D-3556-4EF8-B53F-F5BE5294A5FC}" destId="{9BD3356C-6E85-4F36-8F1C-A5F014797A55}" srcOrd="4" destOrd="0" parTransId="{B8C2C1DF-1503-4AB5-AD9E-FCCBCE392E6B}" sibTransId="{EFBF0889-2414-4B97-97BE-D539687B7E5B}"/>
    <dgm:cxn modelId="{E64B4B15-11D6-47C4-9C07-99B9CCE80695}" type="presOf" srcId="{197A5B05-E037-45C3-9A03-969D8950E046}" destId="{A66621E8-9139-4F7C-81A1-C83CB0FB9330}" srcOrd="0" destOrd="0" presId="urn:microsoft.com/office/officeart/2005/8/layout/pyramid2"/>
    <dgm:cxn modelId="{05D96FAD-AA2D-47BF-86BD-18FB4D65BE12}" srcId="{AF25B10D-3556-4EF8-B53F-F5BE5294A5FC}" destId="{1DD78FF3-B694-49DF-9802-FA1CE4C070D6}" srcOrd="3" destOrd="0" parTransId="{8328929F-44B5-4C3C-BCBE-6BA5790437CA}" sibTransId="{C3B61554-FAB7-44CE-B6EE-BAD354853CCE}"/>
    <dgm:cxn modelId="{BAEBB9C8-193E-48E4-B02C-8B1A187BBD16}" type="presOf" srcId="{AF25B10D-3556-4EF8-B53F-F5BE5294A5FC}" destId="{46CD8DB4-E117-4A64-92A0-CA512AD09BE9}" srcOrd="0" destOrd="0" presId="urn:microsoft.com/office/officeart/2005/8/layout/pyramid2"/>
    <dgm:cxn modelId="{3342EF45-369C-48E6-A0C8-878747D1E288}" type="presOf" srcId="{9BD3356C-6E85-4F36-8F1C-A5F014797A55}" destId="{44228FE5-7A7A-4E55-98A1-6D1116F4FC0D}" srcOrd="0" destOrd="0" presId="urn:microsoft.com/office/officeart/2005/8/layout/pyramid2"/>
    <dgm:cxn modelId="{24FE29DB-601A-4817-BA7F-9F9EDB4309BB}" srcId="{AF25B10D-3556-4EF8-B53F-F5BE5294A5FC}" destId="{AA3E5E8E-B04F-4121-BB08-5B083B618538}" srcOrd="2" destOrd="0" parTransId="{CFFB58A3-9394-42D5-9269-D3EB130DE27D}" sibTransId="{BCB0D4AA-EEF6-4CA5-BD7E-E46D5C02783B}"/>
    <dgm:cxn modelId="{D75E71AE-8531-4037-BF18-E9C6254EB678}" type="presOf" srcId="{DE4C6FCC-68EF-48E9-8760-D5E36E6D6514}" destId="{D53CCE55-9A08-470C-8585-4140A974876B}" srcOrd="0" destOrd="0" presId="urn:microsoft.com/office/officeart/2005/8/layout/pyramid2"/>
    <dgm:cxn modelId="{C9AC4FC3-B375-4C02-AAEA-D880F44085F2}" type="presOf" srcId="{AA3E5E8E-B04F-4121-BB08-5B083B618538}" destId="{A945C0BE-3D6D-44A5-BA1A-8F68300DBA18}" srcOrd="0" destOrd="0" presId="urn:microsoft.com/office/officeart/2005/8/layout/pyramid2"/>
    <dgm:cxn modelId="{AB8C6832-83F2-4708-A248-4720FAE71503}" type="presParOf" srcId="{46CD8DB4-E117-4A64-92A0-CA512AD09BE9}" destId="{A8791AE7-B972-4669-B8DF-6C03C6E69E2E}" srcOrd="0" destOrd="0" presId="urn:microsoft.com/office/officeart/2005/8/layout/pyramid2"/>
    <dgm:cxn modelId="{367955FC-51D0-4084-AB78-9B9D108C3EA8}" type="presParOf" srcId="{46CD8DB4-E117-4A64-92A0-CA512AD09BE9}" destId="{9205821B-0F70-41BF-8C61-BED762E93971}" srcOrd="1" destOrd="0" presId="urn:microsoft.com/office/officeart/2005/8/layout/pyramid2"/>
    <dgm:cxn modelId="{CFDCA2BF-11F9-4A15-8E62-1C713776493E}" type="presParOf" srcId="{9205821B-0F70-41BF-8C61-BED762E93971}" destId="{D53CCE55-9A08-470C-8585-4140A974876B}" srcOrd="0" destOrd="0" presId="urn:microsoft.com/office/officeart/2005/8/layout/pyramid2"/>
    <dgm:cxn modelId="{02988718-3F66-4952-94AE-A8C45C4DE407}" type="presParOf" srcId="{9205821B-0F70-41BF-8C61-BED762E93971}" destId="{463BADBE-9B40-4A8F-A45A-ACAB09E621EC}" srcOrd="1" destOrd="0" presId="urn:microsoft.com/office/officeart/2005/8/layout/pyramid2"/>
    <dgm:cxn modelId="{CABE9321-D914-4AF2-801E-7DC4ADCCEF9D}" type="presParOf" srcId="{9205821B-0F70-41BF-8C61-BED762E93971}" destId="{3B7C934A-9DAC-4B78-B68B-82A77D2B6ADC}" srcOrd="2" destOrd="0" presId="urn:microsoft.com/office/officeart/2005/8/layout/pyramid2"/>
    <dgm:cxn modelId="{4FC3E156-DB59-4BCB-9597-0428B21E75AF}" type="presParOf" srcId="{9205821B-0F70-41BF-8C61-BED762E93971}" destId="{172A742F-5091-49CA-9832-1F3C19CA87E4}" srcOrd="3" destOrd="0" presId="urn:microsoft.com/office/officeart/2005/8/layout/pyramid2"/>
    <dgm:cxn modelId="{EDD105BD-E657-40F6-BFAD-30EAC2A6BE1F}" type="presParOf" srcId="{9205821B-0F70-41BF-8C61-BED762E93971}" destId="{A945C0BE-3D6D-44A5-BA1A-8F68300DBA18}" srcOrd="4" destOrd="0" presId="urn:microsoft.com/office/officeart/2005/8/layout/pyramid2"/>
    <dgm:cxn modelId="{810680CD-B9F1-47CA-8C76-4D4AB4E3201F}" type="presParOf" srcId="{9205821B-0F70-41BF-8C61-BED762E93971}" destId="{406434E0-215E-4D75-A3A4-B4D54446C29E}" srcOrd="5" destOrd="0" presId="urn:microsoft.com/office/officeart/2005/8/layout/pyramid2"/>
    <dgm:cxn modelId="{83FBA778-EB6C-4C1A-9757-334D8562D273}" type="presParOf" srcId="{9205821B-0F70-41BF-8C61-BED762E93971}" destId="{2E4C594C-FB11-49F4-9E59-FB3B4AB378B6}" srcOrd="6" destOrd="0" presId="urn:microsoft.com/office/officeart/2005/8/layout/pyramid2"/>
    <dgm:cxn modelId="{25E74D21-DA29-427E-9CFA-73BF2419517F}" type="presParOf" srcId="{9205821B-0F70-41BF-8C61-BED762E93971}" destId="{B39E9014-0556-4A2A-96D1-137B0FA2CB4A}" srcOrd="7" destOrd="0" presId="urn:microsoft.com/office/officeart/2005/8/layout/pyramid2"/>
    <dgm:cxn modelId="{AFA95F5D-23F5-47DA-997E-120498838815}" type="presParOf" srcId="{9205821B-0F70-41BF-8C61-BED762E93971}" destId="{44228FE5-7A7A-4E55-98A1-6D1116F4FC0D}" srcOrd="8" destOrd="0" presId="urn:microsoft.com/office/officeart/2005/8/layout/pyramid2"/>
    <dgm:cxn modelId="{0530FA1A-7EE2-4CE5-BA59-1D3280C27B6B}" type="presParOf" srcId="{9205821B-0F70-41BF-8C61-BED762E93971}" destId="{BC1D582F-8772-4686-B489-6102B5043754}" srcOrd="9" destOrd="0" presId="urn:microsoft.com/office/officeart/2005/8/layout/pyramid2"/>
    <dgm:cxn modelId="{BF6DE2D2-E05D-4AA5-93CF-78081C8755CF}" type="presParOf" srcId="{9205821B-0F70-41BF-8C61-BED762E93971}" destId="{A66621E8-9139-4F7C-81A1-C83CB0FB9330}" srcOrd="10" destOrd="0" presId="urn:microsoft.com/office/officeart/2005/8/layout/pyramid2"/>
    <dgm:cxn modelId="{E0815B43-D64E-4540-9D13-033621E7D783}" type="presParOf" srcId="{9205821B-0F70-41BF-8C61-BED762E93971}" destId="{DE93BDBF-ABA1-46FE-ABF4-C6327266E67F}" srcOrd="11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791AE7-B972-4669-B8DF-6C03C6E69E2E}">
      <dsp:nvSpPr>
        <dsp:cNvPr id="0" name=""/>
        <dsp:cNvSpPr/>
      </dsp:nvSpPr>
      <dsp:spPr>
        <a:xfrm>
          <a:off x="1614477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3CCE55-9A08-470C-8585-4140A974876B}">
      <dsp:nvSpPr>
        <dsp:cNvPr id="0" name=""/>
        <dsp:cNvSpPr/>
      </dsp:nvSpPr>
      <dsp:spPr>
        <a:xfrm>
          <a:off x="3775352" y="455027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горизонтальний</a:t>
          </a:r>
          <a:endParaRPr lang="ru-RU" sz="2200" kern="1200" dirty="0"/>
        </a:p>
      </dsp:txBody>
      <dsp:txXfrm>
        <a:off x="3775352" y="455027"/>
        <a:ext cx="2941875" cy="535690"/>
      </dsp:txXfrm>
    </dsp:sp>
    <dsp:sp modelId="{3B7C934A-9DAC-4B78-B68B-82A77D2B6ADC}">
      <dsp:nvSpPr>
        <dsp:cNvPr id="0" name=""/>
        <dsp:cNvSpPr/>
      </dsp:nvSpPr>
      <dsp:spPr>
        <a:xfrm>
          <a:off x="3775352" y="1057678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плановий</a:t>
          </a:r>
          <a:endParaRPr lang="ru-RU" sz="2200" kern="1200" dirty="0"/>
        </a:p>
      </dsp:txBody>
      <dsp:txXfrm>
        <a:off x="3775352" y="1057678"/>
        <a:ext cx="2941875" cy="535690"/>
      </dsp:txXfrm>
    </dsp:sp>
    <dsp:sp modelId="{A945C0BE-3D6D-44A5-BA1A-8F68300DBA18}">
      <dsp:nvSpPr>
        <dsp:cNvPr id="0" name=""/>
        <dsp:cNvSpPr/>
      </dsp:nvSpPr>
      <dsp:spPr>
        <a:xfrm>
          <a:off x="3775352" y="1660330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перспективний</a:t>
          </a:r>
          <a:endParaRPr lang="ru-RU" sz="2200" kern="1200" dirty="0"/>
        </a:p>
      </dsp:txBody>
      <dsp:txXfrm>
        <a:off x="3775352" y="1660330"/>
        <a:ext cx="2941875" cy="535690"/>
      </dsp:txXfrm>
    </dsp:sp>
    <dsp:sp modelId="{2E4C594C-FB11-49F4-9E59-FB3B4AB378B6}">
      <dsp:nvSpPr>
        <dsp:cNvPr id="0" name=""/>
        <dsp:cNvSpPr/>
      </dsp:nvSpPr>
      <dsp:spPr>
        <a:xfrm>
          <a:off x="3775352" y="2262981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кольоровий</a:t>
          </a:r>
          <a:endParaRPr lang="ru-RU" sz="2200" kern="1200" dirty="0"/>
        </a:p>
      </dsp:txBody>
      <dsp:txXfrm>
        <a:off x="3775352" y="2262981"/>
        <a:ext cx="2941875" cy="535690"/>
      </dsp:txXfrm>
    </dsp:sp>
    <dsp:sp modelId="{44228FE5-7A7A-4E55-98A1-6D1116F4FC0D}">
      <dsp:nvSpPr>
        <dsp:cNvPr id="0" name=""/>
        <dsp:cNvSpPr/>
      </dsp:nvSpPr>
      <dsp:spPr>
        <a:xfrm>
          <a:off x="3775352" y="2865632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спектрозональний</a:t>
          </a:r>
          <a:endParaRPr lang="ru-RU" sz="2200" kern="1200" dirty="0"/>
        </a:p>
      </dsp:txBody>
      <dsp:txXfrm>
        <a:off x="3775352" y="2865632"/>
        <a:ext cx="2941875" cy="535690"/>
      </dsp:txXfrm>
    </dsp:sp>
    <dsp:sp modelId="{A66621E8-9139-4F7C-81A1-C83CB0FB9330}">
      <dsp:nvSpPr>
        <dsp:cNvPr id="0" name=""/>
        <dsp:cNvSpPr/>
      </dsp:nvSpPr>
      <dsp:spPr>
        <a:xfrm>
          <a:off x="3775352" y="3468284"/>
          <a:ext cx="2941875" cy="5356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топографічний</a:t>
          </a:r>
          <a:endParaRPr lang="ru-RU" sz="2200" kern="1200" dirty="0"/>
        </a:p>
      </dsp:txBody>
      <dsp:txXfrm>
        <a:off x="3775352" y="3468284"/>
        <a:ext cx="2941875" cy="5356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7FA62-A6A8-498E-B854-AB1E863A2634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C2B9E-BEF7-4F90-BDA0-C8C390C648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C2B9E-BEF7-4F90-BDA0-C8C390C6483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endParaRPr lang="uk-UA" dirty="0" smtClean="0"/>
          </a:p>
          <a:p>
            <a:pPr marL="228600" indent="-22860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C2B9E-BEF7-4F90-BDA0-C8C390C6483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C2B9E-BEF7-4F90-BDA0-C8C390C6483E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2BEA5-8236-4ADC-AEF9-356D1B0EE23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ACB47-E45A-4220-B7C8-03E0EAFB3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772400" cy="1470025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Фотозйомка Першої  світової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his.img.pravda.com/images/doc/d/9/d916254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16832"/>
            <a:ext cx="547260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15616" y="5733256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uk-UA" sz="2400" b="1" i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Знімати “з </a:t>
            </a:r>
            <a:r>
              <a:rPr lang="uk-UA" sz="2400" b="1" i="1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плеча”</a:t>
            </a:r>
            <a:r>
              <a:rPr lang="uk-UA" sz="2400" b="1" i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у відкритому літаку – справа не легка</a:t>
            </a:r>
            <a:endParaRPr lang="ru-RU" sz="2400" b="1" i="1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sz="6700" b="1" dirty="0" err="1" smtClean="0">
                <a:latin typeface="Times New Roman" pitchFamily="18" charset="0"/>
                <a:cs typeface="Times New Roman" pitchFamily="18" charset="0"/>
              </a:rPr>
              <a:t>Фототопографічні</a:t>
            </a:r>
            <a:r>
              <a:rPr lang="uk-UA" sz="6700" b="1" dirty="0" smtClean="0">
                <a:latin typeface="Times New Roman" pitchFamily="18" charset="0"/>
                <a:cs typeface="Times New Roman" pitchFamily="18" charset="0"/>
              </a:rPr>
              <a:t> знімання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" name="Рисунок 3" descr="x_042dbef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2071678"/>
            <a:ext cx="5753100" cy="4314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142900"/>
            <a:ext cx="8229600" cy="114300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71480"/>
            <a:ext cx="8262090" cy="5737840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1. Поняття про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фототопографічне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знімання, його процеси та види.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2. Аерофотозйомка: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поняття;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види;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порядок проведення;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аеронавігаційне обладнання;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оцінка якості та обробка отриманих зображень.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3.	Наземна зйомка: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 поняття та особливість фотографування;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 види фотографування;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 застосування.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4.	Комбінована зйомка.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5.	Космічна зйомка: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 поняття;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 методи одержання зображення.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6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Аерофотозйомка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зйомка місцевості з літака або іншого літального апарату за допомогою спеціальних фотокамер.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G650_e_01_200x1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571744"/>
            <a:ext cx="7715304" cy="378621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417638"/>
          </a:xfrm>
        </p:spPr>
        <p:txBody>
          <a:bodyPr/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Види аерофотозйомки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214974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 За призначенням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  топографічна;</a:t>
            </a:r>
          </a:p>
          <a:p>
            <a:pPr lvl="1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  спеціальна.</a:t>
            </a:r>
          </a:p>
          <a:p>
            <a:pPr lvl="1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 За знімальною територією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одинарна;</a:t>
            </a:r>
          </a:p>
          <a:p>
            <a:pPr lvl="1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маршрутна;</a:t>
            </a:r>
          </a:p>
          <a:p>
            <a:pPr lvl="1">
              <a:buFontTx/>
              <a:buChar char="-"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багатомаршрутна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 За положенням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аерофотознімків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під час фотографування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планова;</a:t>
            </a:r>
          </a:p>
          <a:p>
            <a:pPr lvl="1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перспективна.</a:t>
            </a:r>
          </a:p>
          <a:p>
            <a:pPr lvl="1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 За масштабом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buFontTx/>
              <a:buChar char="-"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крупномасштабна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1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середньомасштабна;</a:t>
            </a:r>
          </a:p>
          <a:p>
            <a:pPr lvl="1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дрібномасштабна.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Аерофотозйомочні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процеси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00240"/>
            <a:ext cx="8229600" cy="4525963"/>
          </a:xfrm>
        </p:spPr>
        <p:txBody>
          <a:bodyPr/>
          <a:lstStyle/>
          <a:p>
            <a:r>
              <a:rPr lang="uk-UA" sz="3600" dirty="0" smtClean="0"/>
              <a:t>1.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Льотний.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2. Аерофотографічний.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Фотолабораторний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4. Фотограмметричний.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/>
              <a:t>Політ над знімальною територією</a:t>
            </a:r>
            <a:endParaRPr lang="ru-RU" b="1" i="1" dirty="0"/>
          </a:p>
        </p:txBody>
      </p:sp>
      <p:pic>
        <p:nvPicPr>
          <p:cNvPr id="4" name="Содержимое 3" descr="3d304230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8440" y="1600200"/>
            <a:ext cx="402712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Фотографування місцевості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d304230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7397" y="1600200"/>
            <a:ext cx="358920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Перекриття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аерофотознімків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f3540353a403842424f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2000240"/>
            <a:ext cx="5643602" cy="32861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latin typeface="Times New Roman" pitchFamily="18" charset="0"/>
                <a:cs typeface="Times New Roman" pitchFamily="18" charset="0"/>
              </a:rPr>
              <a:t>До аеронавігаційного обладнання </a:t>
            </a:r>
            <a:br>
              <a:rPr lang="uk-UA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latin typeface="Times New Roman" pitchFamily="18" charset="0"/>
                <a:cs typeface="Times New Roman" pitchFamily="18" charset="0"/>
              </a:rPr>
              <a:t>відноситься: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4525963"/>
          </a:xfrm>
        </p:spPr>
        <p:txBody>
          <a:bodyPr>
            <a:normAutofit/>
          </a:bodyPr>
          <a:lstStyle/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704975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автопілот;</a:t>
            </a:r>
          </a:p>
          <a:p>
            <a:pPr marL="1704975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курсова система;</a:t>
            </a:r>
          </a:p>
          <a:p>
            <a:pPr marL="1704975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радіовисотомір;</a:t>
            </a:r>
          </a:p>
          <a:p>
            <a:pPr marL="1704975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автомат програмного розвороту.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Конструкція сучасного аерофотоапарата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lip_image00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00298" y="1714488"/>
            <a:ext cx="4143404" cy="4643470"/>
          </a:xfrm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2292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Британські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аерофотографи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обладнанням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вантажівці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написано: "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Photo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section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Air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Service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his.img.pravda.com/images/doc/c/a/cac57e1-ph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662473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89034"/>
          </a:xfrm>
        </p:spPr>
        <p:txBody>
          <a:bodyPr>
            <a:noAutofit/>
          </a:bodyPr>
          <a:lstStyle/>
          <a:p>
            <a:r>
              <a:rPr lang="uk-UA" sz="36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Аерофотознімок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– зображення фізичної поверхні Землі в центральній проекції.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Види </a:t>
            </a:r>
            <a:r>
              <a:rPr lang="uk-UA" sz="3600" b="1" i="1" dirty="0" err="1" smtClean="0">
                <a:latin typeface="Times New Roman" pitchFamily="18" charset="0"/>
                <a:cs typeface="Times New Roman" pitchFamily="18" charset="0"/>
              </a:rPr>
              <a:t>аерофотознімків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i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85736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м. Кам'янець - Подільський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140-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9020" y="1600200"/>
            <a:ext cx="6805959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140-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9" y="571480"/>
            <a:ext cx="7215238" cy="5554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m140-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428604"/>
            <a:ext cx="6357981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140-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714356"/>
            <a:ext cx="7215238" cy="5411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140-1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785794"/>
            <a:ext cx="7500990" cy="534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140-1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3" y="642918"/>
            <a:ext cx="6858048" cy="5483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140-1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9" y="785794"/>
            <a:ext cx="7215238" cy="534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м. К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іровоград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Содержимое 19" descr="x_3c9bce0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428736"/>
            <a:ext cx="6786610" cy="4714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5d2be5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500043"/>
            <a:ext cx="7072362" cy="5520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Фотографічний апарат для зйомки з аеропланів (1916 р.)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lip_image0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1500174"/>
            <a:ext cx="6429420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5de68b1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642919"/>
            <a:ext cx="7286676" cy="5377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5e526a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642919"/>
            <a:ext cx="7358114" cy="53776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x_7f4d1cb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785794"/>
            <a:ext cx="7215238" cy="5230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042dbef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785795"/>
            <a:ext cx="7500990" cy="523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c23708a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714357"/>
            <a:ext cx="7286676" cy="5306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x_c0d0fcf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571481"/>
            <a:ext cx="7286676" cy="5449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Оцінюють якість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аеронегативів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за такими вимогами: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071678"/>
            <a:ext cx="7715304" cy="4054485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Придатність для контактного друку.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Висока різкість зображення.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Відсутність на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аеронегативі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оптичних, хімічних та механічних пошкоджень зображення.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Обробку даних аерофотозйомки проводять за такими параметрами: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>
            <a:normAutofit/>
          </a:bodyPr>
          <a:lstStyle/>
          <a:p>
            <a:pPr marL="35560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 Масштаб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аерофотознімка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Базис фотографування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Відстань між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маршрутами</a:t>
            </a:r>
          </a:p>
          <a:p>
            <a:pPr marL="35560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Кількість знімків у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маршруті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Кількість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маршрутів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Кількість знімків на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дільниці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  <a:tabLst>
                <a:tab pos="271463" algn="l"/>
              </a:tabLst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Розрахункове число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аеронегативів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Фототеодоліт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319601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9416" y="1600200"/>
            <a:ext cx="460516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Фототеодоліт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http://www.sgs.edu.sk/IMG/FOTOSKA/POZEMNA/fototeo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2872" y="1600200"/>
            <a:ext cx="27182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13176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Звивиста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дорога,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кам'яна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посередині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будиночки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пасовиська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меліорованих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болотяних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луках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his.img.pravda.com/images/doc/1/4/14e0683-191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2008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Штучний супутник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OSTM косм апара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7" y="1357298"/>
            <a:ext cx="6929486" cy="4768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Один з найбільших штучних супутників</a:t>
            </a:r>
            <a:endParaRPr lang="ru-RU" dirty="0"/>
          </a:p>
        </p:txBody>
      </p:sp>
      <p:pic>
        <p:nvPicPr>
          <p:cNvPr id="4" name="Содержимое 3" descr="800px-ISS_after_STS-117_in_June_2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600200"/>
            <a:ext cx="7215237" cy="4686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Космічний корабель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07px-Apollo_Pad_Abort_Test_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285860"/>
            <a:ext cx="4786346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Орбітальна станція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285860"/>
            <a:ext cx="6572296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Результати космічної зйомки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Бобринець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(БСГТ)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32323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600200"/>
            <a:ext cx="7000924" cy="4900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ент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7" y="642918"/>
            <a:ext cx="7572428" cy="54832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Супутникова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карта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357298"/>
            <a:ext cx="8001056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ось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Пашендале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листопаді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1917,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Третьої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битви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Іпр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his.img.pravda.com/images/doc/5/4/5416868-191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33670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5517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Впізнати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місцину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хіба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залишках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церкви, яку колом обходить дорога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22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Початок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битви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Соммі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. Ранок 1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липня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1916-го.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Британці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підривають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міну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підведену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землею до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німецьких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позицій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залишила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кратер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діаметром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70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err="1" smtClean="0">
                <a:latin typeface="Times New Roman" pitchFamily="18" charset="0"/>
                <a:cs typeface="Times New Roman" pitchFamily="18" charset="0"/>
              </a:rPr>
              <a:t>глибиною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21 метр. </a:t>
            </a:r>
            <a:endParaRPr lang="ru-RU" dirty="0"/>
          </a:p>
        </p:txBody>
      </p:sp>
      <p:pic>
        <p:nvPicPr>
          <p:cNvPr id="4" name="Содержимое 3" descr="http://his.img.pravda.com/images/doc/8/7/870ec00-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04664"/>
            <a:ext cx="648072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Друга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світова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аерофотозйомка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німецької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ракетної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Пенемюнде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нальоту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союзницької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авіації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1944-ому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his.img.pravda.com/images/doc/d/d/dd78886-19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768752" cy="525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Герб </a:t>
            </a:r>
            <a:r>
              <a:rPr lang="uk-UA" b="1" i="1" dirty="0" err="1" smtClean="0"/>
              <a:t>Єлізаветграда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> Великий герб Кіровограда</a:t>
            </a:r>
            <a:br>
              <a:rPr lang="uk-UA" b="1" i="1" dirty="0" smtClean="0"/>
            </a:br>
            <a:r>
              <a:rPr lang="uk-UA" b="1" i="1" dirty="0" smtClean="0"/>
              <a:t>Малий герб Кіровограда</a:t>
            </a:r>
            <a:br>
              <a:rPr lang="uk-UA" b="1" i="1" dirty="0" smtClean="0"/>
            </a:br>
            <a:endParaRPr lang="ru-RU" b="1" i="1" dirty="0"/>
          </a:p>
        </p:txBody>
      </p:sp>
      <p:pic>
        <p:nvPicPr>
          <p:cNvPr id="4" name="Содержимое 3" descr="clip_image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8992" y="3286124"/>
            <a:ext cx="2286000" cy="162877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857496"/>
            <a:ext cx="19621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286124"/>
            <a:ext cx="14287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/>
              <a:t>Вигляд</a:t>
            </a:r>
            <a:r>
              <a:rPr lang="ru-RU" b="1" i="1" dirty="0" smtClean="0"/>
              <a:t> </a:t>
            </a:r>
            <a:r>
              <a:rPr lang="ru-RU" b="1" i="1" dirty="0" err="1" smtClean="0"/>
              <a:t>фортец</a:t>
            </a:r>
            <a:r>
              <a:rPr lang="uk-UA" b="1" i="1" dirty="0" smtClean="0"/>
              <a:t>і </a:t>
            </a:r>
            <a:r>
              <a:rPr lang="uk-UA" b="1" i="1" dirty="0" err="1" smtClean="0"/>
              <a:t>св.Єлізавети</a:t>
            </a:r>
            <a:r>
              <a:rPr lang="uk-UA" b="1" i="1" dirty="0" smtClean="0"/>
              <a:t> з висоти пташиного польоту</a:t>
            </a:r>
            <a:endParaRPr lang="ru-RU" b="1" i="1" dirty="0"/>
          </a:p>
        </p:txBody>
      </p:sp>
      <p:pic>
        <p:nvPicPr>
          <p:cNvPr id="4" name="Содержимое 3" descr="clip_image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500174"/>
            <a:ext cx="5500725" cy="48577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</TotalTime>
  <Words>413</Words>
  <Application>Microsoft Office PowerPoint</Application>
  <PresentationFormat>Экран (4:3)</PresentationFormat>
  <Paragraphs>92</Paragraphs>
  <Slides>46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Фотозйомка Першої  світової</vt:lpstr>
      <vt:lpstr>Британські аерофотографи зі своїм обладнанням. На вантажівці написано: "Photo section. Air Service"</vt:lpstr>
      <vt:lpstr>Фотографічний апарат для зйомки з аеропланів (1916 р.)</vt:lpstr>
      <vt:lpstr>Звивиста дорога, кам'яна церква посередині, будиночки і пасовиська на меліорованих болотяних луках</vt:lpstr>
      <vt:lpstr>А ось Пашендале в листопаді 1917, після Третьої битви за Іпр</vt:lpstr>
      <vt:lpstr>Початок битви при Соммі. Ранок 1 липня 1916-го. Британці підривають міну, підведену під землею до німецьких позицій. Вона залишила кратер діаметром 70 і глибиною 21 метр. </vt:lpstr>
      <vt:lpstr>А це вже Друга світова - аерофотозйомка німецької ракетної бази в Пенемюнде після нальоту союзницької авіації в 1944-ому</vt:lpstr>
      <vt:lpstr>Герб Єлізаветграда  Великий герб Кіровограда Малий герб Кіровограда </vt:lpstr>
      <vt:lpstr>Вигляд фортеці св.Єлізавети з висоти пташиного польоту</vt:lpstr>
      <vt:lpstr>Фототопографічні знімання </vt:lpstr>
      <vt:lpstr>План</vt:lpstr>
      <vt:lpstr>Аерофотозйомка - зйомка місцевості з літака або іншого літального апарату за допомогою спеціальних фотокамер.</vt:lpstr>
      <vt:lpstr>Види аерофотозйомки:</vt:lpstr>
      <vt:lpstr>Аерофотозйомочні процеси:</vt:lpstr>
      <vt:lpstr>Політ над знімальною територією</vt:lpstr>
      <vt:lpstr>Фотографування місцевості</vt:lpstr>
      <vt:lpstr>Перекриття аерофотознімків</vt:lpstr>
      <vt:lpstr>  До аеронавігаційного обладнання  відноситься: </vt:lpstr>
      <vt:lpstr>Конструкція сучасного аерофотоапарата</vt:lpstr>
      <vt:lpstr>Аерофотознімок – зображення фізичної поверхні Землі в центральній проекції.  Види аерофотознімків:</vt:lpstr>
      <vt:lpstr>м. Кам'янець - Подільський</vt:lpstr>
      <vt:lpstr>Слайд 22</vt:lpstr>
      <vt:lpstr>Слайд 23</vt:lpstr>
      <vt:lpstr>Слайд 24</vt:lpstr>
      <vt:lpstr>Слайд 25</vt:lpstr>
      <vt:lpstr>Слайд 26</vt:lpstr>
      <vt:lpstr>Слайд 27</vt:lpstr>
      <vt:lpstr>м. Кіровоград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Оцінюють якість аеронегативів за такими вимогами:</vt:lpstr>
      <vt:lpstr>Обробку даних аерофотозйомки проводять за такими параметрами:</vt:lpstr>
      <vt:lpstr>Фототеодоліт</vt:lpstr>
      <vt:lpstr>Фототеодоліт</vt:lpstr>
      <vt:lpstr>Штучний супутник</vt:lpstr>
      <vt:lpstr>Один з найбільших штучних супутників</vt:lpstr>
      <vt:lpstr>Космічний корабель</vt:lpstr>
      <vt:lpstr>Орбітальна станція</vt:lpstr>
      <vt:lpstr>Результати космічної зйомки м. Бобринець (БСГТ)</vt:lpstr>
      <vt:lpstr>Слайд 45</vt:lpstr>
      <vt:lpstr>Супутникова карта України</vt:lpstr>
    </vt:vector>
  </TitlesOfParts>
  <Company>BLACKEDITION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Фототопографічні зйомки </dc:title>
  <dc:creator>BLACKEDITION</dc:creator>
  <cp:lastModifiedBy>User</cp:lastModifiedBy>
  <cp:revision>99</cp:revision>
  <dcterms:created xsi:type="dcterms:W3CDTF">2009-01-21T17:16:25Z</dcterms:created>
  <dcterms:modified xsi:type="dcterms:W3CDTF">2015-11-12T08:49:57Z</dcterms:modified>
</cp:coreProperties>
</file>