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68E61-3A47-42BC-A1D1-0FAABFAD2F5E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E308A-7574-4F4B-B0A8-B458E2513B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599"/>
                <a:gridCol w="394361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3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4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5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6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7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8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9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10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12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13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14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14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14" y="214290"/>
            <a:ext cx="47414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1. Фотографування поверхні Землі з літака.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ж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є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г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б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14348" y="142852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10. Зйомка, при  якій одночасно фотографується місцевість та вимірюються горизонтальні і вертикальні кути.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ж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є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г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б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85852" y="285728"/>
            <a:ext cx="685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11. Політ над знімальною територією (процес).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ж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є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г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б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и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71472" y="214290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12. Призначена для прикріплення аерофотоапарата, орієнтування його в просторі і запобігання дії поштовхів та вібрацій.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ж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є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г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б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и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у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с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14348" y="142852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13. Забезпечує найбільш швидке отримання об'єктивної інформації про поверхню всієї Землі.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ж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є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г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б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и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у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с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с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14" y="285728"/>
            <a:ext cx="721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14. Зйомка, що здійснюється за допомогою сканера.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ж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є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г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б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и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у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с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с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14" y="357166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15. Літальний апарат.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ж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є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г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б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ь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и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у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с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с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3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4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5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7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10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12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13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14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15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14" y="142852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Вид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аерофотозйомки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якій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одержують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аерофотознімки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одного маршруту.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14" y="214290"/>
            <a:ext cx="721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3. Перекриття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аеронегативів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двох суміжних маршрутів.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85852" y="285728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4. Зображення фізичної поверхні Землі в центральній проекції.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14414" y="285728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5. Прилад, призначений для наземної зйомки.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14" y="142852"/>
            <a:ext cx="7000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6. Складається з корпуса, конуса, касети, командного пристрою і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аерофотоустановки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14" y="285728"/>
            <a:ext cx="721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7. Перекриття суміжних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аеронегативів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в маршруті.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ж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є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00100" y="285728"/>
            <a:ext cx="7715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8. Зйомка, що призначена для створення топографічних планів і карт.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928688"/>
          <a:ext cx="82296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37"/>
                <a:gridCol w="322923"/>
                <a:gridCol w="391457"/>
                <a:gridCol w="431503"/>
                <a:gridCol w="425753"/>
                <a:gridCol w="428628"/>
                <a:gridCol w="380059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  <a:gridCol w="41148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Р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м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к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е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л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Ф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т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з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д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в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ж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є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Т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п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г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р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ф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і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ч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н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З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</a:rPr>
                        <a:t>Й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О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М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К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smtClean="0">
                          <a:solidFill>
                            <a:srgbClr val="0070C0"/>
                          </a:solidFill>
                        </a:rPr>
                        <a:t>А</a:t>
                      </a:r>
                      <a:endParaRPr lang="ru-RU" sz="20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14414" y="357166"/>
            <a:ext cx="707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9. Станція, з якої одержують космічні знімки.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</TotalTime>
  <Words>1434</Words>
  <Application>Microsoft Office PowerPoint</Application>
  <PresentationFormat>Экран (4:3)</PresentationFormat>
  <Paragraphs>1286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BLACKEDITION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Кросворд</dc:title>
  <dc:creator>BLACKEDITION</dc:creator>
  <cp:lastModifiedBy>User</cp:lastModifiedBy>
  <cp:revision>19</cp:revision>
  <dcterms:created xsi:type="dcterms:W3CDTF">2009-02-04T08:43:09Z</dcterms:created>
  <dcterms:modified xsi:type="dcterms:W3CDTF">2015-11-12T08:39:56Z</dcterms:modified>
</cp:coreProperties>
</file>