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707" autoAdjust="0"/>
  </p:normalViewPr>
  <p:slideViewPr>
    <p:cSldViewPr>
      <p:cViewPr varScale="1">
        <p:scale>
          <a:sx n="61" d="100"/>
          <a:sy n="61" d="100"/>
        </p:scale>
        <p:origin x="-15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6" y="0"/>
            <a:ext cx="9146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332656"/>
            <a:ext cx="6086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План зйомки з горизонталями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908720"/>
            <a:ext cx="401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Масштаб 1:1000    Переріз рельєфу 1м.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cwer.ws/media/files/u299979/009/Bezlikie_3D_chelovechki._Chast_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421" b="37001"/>
          <a:stretch>
            <a:fillRect/>
          </a:stretch>
        </p:blipFill>
        <p:spPr bwMode="auto">
          <a:xfrm>
            <a:off x="228600" y="2819400"/>
            <a:ext cx="2376264" cy="360040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2645" r="3571" b="6109"/>
          <a:stretch>
            <a:fillRect/>
          </a:stretch>
        </p:blipFill>
        <p:spPr bwMode="auto">
          <a:xfrm>
            <a:off x="2699792" y="1556792"/>
            <a:ext cx="5832648" cy="4968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188640"/>
          <a:ext cx="8677472" cy="6096002"/>
        </p:xfrm>
        <a:graphic>
          <a:graphicData uri="http://schemas.openxmlformats.org/drawingml/2006/table">
            <a:tbl>
              <a:tblPr/>
              <a:tblGrid>
                <a:gridCol w="3950719"/>
                <a:gridCol w="1199325"/>
                <a:gridCol w="3527428"/>
              </a:tblGrid>
              <a:tr h="4209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</a:rPr>
                        <a:t>Кінцевий результат мензульної зйомки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Мензула, кіпрегель, рейка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При мензульній зйомці вимірюють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Номограми кривих, вертикальний круг, рейка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Для виконання мензульної зйомки необхідні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Топографічний план місцевості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У полі зору труби кіпрегеля одночасно видно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Відстані, перевищення, вертикальні кути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</a:rPr>
                        <a:t>Головний спосіб зйомки ситуації при мензульному зніманні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Центрування, орієнтування, горизонтування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Способи зображення рельєфу при мензульному зніманні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Розчистка місцевості, вибір пікетних точок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</a:rPr>
                        <a:t>Для графічного інтерполювання горизонталей використовують …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Полярний спосіб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>
                          <a:latin typeface="Times New Roman"/>
                          <a:ea typeface="Times New Roman"/>
                        </a:rPr>
                        <a:t>Порядок роботи на станції при мензульному зніманні</a:t>
                      </a:r>
                      <a:endParaRPr lang="ru-RU" sz="2000" u="dbl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Аналітичний та графічний спосіб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000" u="none" strike="noStrike" dirty="0">
                          <a:latin typeface="Times New Roman"/>
                          <a:ea typeface="Times New Roman"/>
                        </a:rPr>
                        <a:t>Що включає в себе </a:t>
                      </a:r>
                      <a:r>
                        <a:rPr lang="uk-UA" sz="2000" u="none" strike="noStrike" dirty="0" err="1">
                          <a:latin typeface="Times New Roman"/>
                          <a:ea typeface="Times New Roman"/>
                        </a:rPr>
                        <a:t>рекогностування</a:t>
                      </a:r>
                      <a:r>
                        <a:rPr lang="uk-UA" sz="2000" u="none" strike="noStrike" dirty="0">
                          <a:latin typeface="Times New Roman"/>
                          <a:ea typeface="Times New Roman"/>
                        </a:rPr>
                        <a:t> місцевості при мензульному зніманні</a:t>
                      </a:r>
                      <a:endParaRPr lang="ru-RU" sz="2000" u="dbl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2000" u="none" strike="noStrike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u="none" strike="noStrike" dirty="0" smtClean="0">
                          <a:latin typeface="Times New Roman"/>
                          <a:ea typeface="Times New Roman"/>
                        </a:rPr>
                        <a:t>Палетку</a:t>
                      </a: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u="dbl" dirty="0" smtClean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>
            <a:off x="4139952" y="476672"/>
            <a:ext cx="1224136" cy="143154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139952" y="1196752"/>
            <a:ext cx="1224136" cy="1368152"/>
          </a:xfrm>
          <a:prstGeom prst="straightConnector1">
            <a:avLst/>
          </a:prstGeom>
          <a:ln w="2222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139952" y="476672"/>
            <a:ext cx="1224136" cy="1296144"/>
          </a:xfrm>
          <a:prstGeom prst="straightConnector1">
            <a:avLst/>
          </a:prstGeom>
          <a:ln w="2222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139952" y="1124744"/>
            <a:ext cx="1224136" cy="1296144"/>
          </a:xfrm>
          <a:prstGeom prst="straightConnector1">
            <a:avLst/>
          </a:prstGeom>
          <a:ln w="2222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139952" y="2996952"/>
            <a:ext cx="1224136" cy="1584176"/>
          </a:xfrm>
          <a:prstGeom prst="straightConnector1">
            <a:avLst/>
          </a:prstGeom>
          <a:ln w="22225">
            <a:solidFill>
              <a:srgbClr val="A5002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139952" y="3717032"/>
            <a:ext cx="1224136" cy="1512168"/>
          </a:xfrm>
          <a:prstGeom prst="straightConnector1">
            <a:avLst/>
          </a:prstGeom>
          <a:ln w="22225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139952" y="4365104"/>
            <a:ext cx="1224136" cy="1584176"/>
          </a:xfrm>
          <a:prstGeom prst="straightConnector1">
            <a:avLst/>
          </a:prstGeom>
          <a:ln w="222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4139952" y="2924944"/>
            <a:ext cx="1224136" cy="223224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4139952" y="3573016"/>
            <a:ext cx="1224136" cy="2304256"/>
          </a:xfrm>
          <a:prstGeom prst="straightConnector1">
            <a:avLst/>
          </a:prstGeom>
          <a:ln w="22225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32489" y="4149080"/>
            <a:ext cx="3340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h= 9,0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-0,90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96136" y="2852936"/>
            <a:ext cx="3135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d=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19,00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4" name="Picture 6" descr="http://edu.dvgups.ru/METDOC/ITS/GEOD/LEK/l15/pole_zrenie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1" y="1052736"/>
            <a:ext cx="5482712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6136" y="2852936"/>
            <a:ext cx="3135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d=37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37,00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620688"/>
            <a:ext cx="5410413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25894" y="4077072"/>
            <a:ext cx="344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h= 11,0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(+10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+1,10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964" y="980728"/>
            <a:ext cx="488146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96136" y="2852936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d=15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15,00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5894" y="4077072"/>
            <a:ext cx="3264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h= 9,0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-0,90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referatdb.ru/pars_docs/refs/5/4355/4355_html_105b47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692696"/>
            <a:ext cx="5040559" cy="50405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96136" y="2852936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d=14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14,60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5894" y="4077072"/>
            <a:ext cx="3302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h= 5,5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+0,55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260648"/>
            <a:ext cx="7223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Обчисліть відстані до горизонталей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623"/>
          <a:stretch>
            <a:fillRect/>
          </a:stretch>
        </p:blipFill>
        <p:spPr bwMode="auto">
          <a:xfrm>
            <a:off x="323528" y="1556792"/>
            <a:ext cx="8553450" cy="448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59832" y="908720"/>
            <a:ext cx="401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Масштаб 1:1000    Переріз рельєфу 1м.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499"/>
          <a:stretch>
            <a:fillRect/>
          </a:stretch>
        </p:blipFill>
        <p:spPr bwMode="auto">
          <a:xfrm>
            <a:off x="3203848" y="980728"/>
            <a:ext cx="5346802" cy="996929"/>
          </a:xfrm>
          <a:prstGeom prst="rect">
            <a:avLst/>
          </a:prstGeom>
          <a:noFill/>
        </p:spPr>
      </p:pic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499"/>
          <a:stretch>
            <a:fillRect/>
          </a:stretch>
        </p:blipFill>
        <p:spPr bwMode="auto">
          <a:xfrm>
            <a:off x="3203848" y="2276872"/>
            <a:ext cx="5346802" cy="996929"/>
          </a:xfrm>
          <a:prstGeom prst="rect">
            <a:avLst/>
          </a:prstGeom>
          <a:noFill/>
        </p:spPr>
      </p:pic>
      <p:pic>
        <p:nvPicPr>
          <p:cNvPr id="4813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499"/>
          <a:stretch>
            <a:fillRect/>
          </a:stretch>
        </p:blipFill>
        <p:spPr bwMode="auto">
          <a:xfrm>
            <a:off x="3347864" y="3573016"/>
            <a:ext cx="5346802" cy="996929"/>
          </a:xfrm>
          <a:prstGeom prst="rect">
            <a:avLst/>
          </a:prstGeom>
          <a:noFill/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31522"/>
          <a:stretch>
            <a:fillRect/>
          </a:stretch>
        </p:blipFill>
        <p:spPr bwMode="auto">
          <a:xfrm>
            <a:off x="3419872" y="5445224"/>
            <a:ext cx="4896544" cy="896009"/>
          </a:xfrm>
          <a:prstGeom prst="rect">
            <a:avLst/>
          </a:prstGeom>
          <a:noFill/>
        </p:spPr>
      </p:pic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42" name="Rectangle 14"/>
          <p:cNvSpPr>
            <a:spLocks noChangeArrowheads="1"/>
          </p:cNvSpPr>
          <p:nvPr/>
        </p:nvSpPr>
        <p:spPr bwMode="auto">
          <a:xfrm>
            <a:off x="0" y="16764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43" name="Rectangle 15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44" name="Rectangle 16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720" y="332656"/>
            <a:ext cx="6165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Інтерполювання між точками 1-2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5936" y="4725144"/>
            <a:ext cx="18453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46" name="Picture 18" descr="http://golfstream.com.ru/upload/%D0%9A%D0%B0%D0%BB%D1%8C%D0%BA%D1%83%D0%BB%D1%8F%D1%82%D0%BE%D1%80-%D0%B4%D0%BB%D1%8F-%D1%81%D0%B0%D0%B9%D1%82%D0%B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392" t="9595" r="10451" b="10451"/>
          <a:stretch>
            <a:fillRect/>
          </a:stretch>
        </p:blipFill>
        <p:spPr bwMode="auto">
          <a:xfrm>
            <a:off x="179512" y="1988840"/>
            <a:ext cx="277518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32656"/>
            <a:ext cx="6082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Інтерполювання між точками 1-3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 b="23212"/>
          <a:stretch>
            <a:fillRect/>
          </a:stretch>
        </p:blipFill>
        <p:spPr bwMode="auto">
          <a:xfrm>
            <a:off x="3419872" y="1844824"/>
            <a:ext cx="5328592" cy="877598"/>
          </a:xfrm>
          <a:prstGeom prst="rect">
            <a:avLst/>
          </a:prstGeom>
          <a:noFill/>
        </p:spPr>
      </p:pic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40000"/>
          </a:blip>
          <a:srcRect b="23809"/>
          <a:stretch>
            <a:fillRect/>
          </a:stretch>
        </p:blipFill>
        <p:spPr bwMode="auto">
          <a:xfrm>
            <a:off x="3275856" y="3789040"/>
            <a:ext cx="5328592" cy="936104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16764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3140968"/>
            <a:ext cx="18453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61" name="Picture 9" descr="http://webmed.com.ua/media/news/c0c8/71a7/a02b/c0c871a7a02b8b39d31efc2c46bc6e8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700808"/>
            <a:ext cx="27241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332656"/>
            <a:ext cx="6082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Інтерполювання між точками 2-3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584"/>
          <a:stretch>
            <a:fillRect/>
          </a:stretch>
        </p:blipFill>
        <p:spPr bwMode="auto">
          <a:xfrm>
            <a:off x="3131840" y="1412776"/>
            <a:ext cx="5688632" cy="1003793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273"/>
          <a:stretch>
            <a:fillRect/>
          </a:stretch>
        </p:blipFill>
        <p:spPr bwMode="auto">
          <a:xfrm>
            <a:off x="3059832" y="2636912"/>
            <a:ext cx="5709393" cy="1008112"/>
          </a:xfrm>
          <a:prstGeom prst="rect">
            <a:avLst/>
          </a:prstGeom>
          <a:noFill/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 b="27273"/>
          <a:stretch>
            <a:fillRect/>
          </a:stretch>
        </p:blipFill>
        <p:spPr bwMode="auto">
          <a:xfrm>
            <a:off x="3059832" y="4725144"/>
            <a:ext cx="5709393" cy="1008112"/>
          </a:xfrm>
          <a:prstGeom prst="rect">
            <a:avLst/>
          </a:prstGeom>
          <a:noFill/>
        </p:spPr>
      </p:pic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6764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3933056"/>
            <a:ext cx="18453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Контроль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87" name="Picture 11" descr="http://thumbs.dreamstime.com/z/3d-white-people-business-calculator-2852647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71" t="2532" r="15726" b="6329"/>
          <a:stretch>
            <a:fillRect/>
          </a:stretch>
        </p:blipFill>
        <p:spPr bwMode="auto">
          <a:xfrm>
            <a:off x="323528" y="1772816"/>
            <a:ext cx="2520280" cy="3558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Танюшка</dc:creator>
  <cp:lastModifiedBy>Пользователь Windows</cp:lastModifiedBy>
  <cp:revision>1</cp:revision>
  <dcterms:created xsi:type="dcterms:W3CDTF">2006-08-16T00:00:00Z</dcterms:created>
  <dcterms:modified xsi:type="dcterms:W3CDTF">2017-05-30T08:05:49Z</dcterms:modified>
</cp:coreProperties>
</file>