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71" r:id="rId10"/>
    <p:sldId id="263" r:id="rId11"/>
    <p:sldId id="265" r:id="rId12"/>
    <p:sldId id="264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764704"/>
            <a:ext cx="6552728" cy="2736304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Обладнання</a:t>
            </a:r>
            <a:r>
              <a:rPr lang="ru-RU" sz="5400" dirty="0" smtClean="0">
                <a:solidFill>
                  <a:schemeClr val="tx1"/>
                </a:solidFill>
              </a:rPr>
              <a:t> яке </a:t>
            </a:r>
            <a:r>
              <a:rPr lang="uk-UA" sz="5400" dirty="0" smtClean="0">
                <a:solidFill>
                  <a:schemeClr val="tx1"/>
                </a:solidFill>
              </a:rPr>
              <a:t>застосовується</a:t>
            </a:r>
            <a:r>
              <a:rPr lang="ru-RU" sz="5400" dirty="0" smtClean="0">
                <a:solidFill>
                  <a:schemeClr val="tx1"/>
                </a:solidFill>
              </a:rPr>
              <a:t> на </a:t>
            </a:r>
            <a:r>
              <a:rPr lang="uk-UA" sz="5400" dirty="0" smtClean="0">
                <a:solidFill>
                  <a:schemeClr val="tx1"/>
                </a:solidFill>
              </a:rPr>
              <a:t>підстанції: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8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Причини  короткого замикання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675" y="1844824"/>
            <a:ext cx="5376597" cy="4032448"/>
          </a:xfrm>
        </p:spPr>
      </p:pic>
    </p:spTree>
    <p:extLst>
      <p:ext uri="{BB962C8B-B14F-4D97-AF65-F5344CB8AC3E}">
        <p14:creationId xmlns:p14="http://schemas.microsoft.com/office/powerpoint/2010/main" val="11319856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80728"/>
            <a:ext cx="5880992" cy="4410744"/>
          </a:xfrm>
        </p:spPr>
      </p:pic>
    </p:spTree>
    <p:extLst>
      <p:ext uri="{BB962C8B-B14F-4D97-AF65-F5344CB8AC3E}">
        <p14:creationId xmlns:p14="http://schemas.microsoft.com/office/powerpoint/2010/main" val="36269250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chemeClr val="tx1"/>
                </a:solidFill>
              </a:rPr>
              <a:t>Коротке замикання ЛЕП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348880"/>
            <a:ext cx="4807521" cy="3024336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348880"/>
            <a:ext cx="3657600" cy="3024336"/>
          </a:xfrm>
        </p:spPr>
      </p:pic>
    </p:spTree>
    <p:extLst>
      <p:ext uri="{BB962C8B-B14F-4D97-AF65-F5344CB8AC3E}">
        <p14:creationId xmlns:p14="http://schemas.microsoft.com/office/powerpoint/2010/main" val="101976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Наслідки короткого замикання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012950"/>
            <a:ext cx="6096000" cy="4048125"/>
          </a:xfrm>
        </p:spPr>
      </p:pic>
    </p:spTree>
    <p:extLst>
      <p:ext uri="{BB962C8B-B14F-4D97-AF65-F5344CB8AC3E}">
        <p14:creationId xmlns:p14="http://schemas.microsoft.com/office/powerpoint/2010/main" val="322626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Заходи по зменшенню наслідків короткого замикання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2389213" cy="238921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636912"/>
            <a:ext cx="3657600" cy="27432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uk-UA" dirty="0" smtClean="0"/>
              <a:t>Автоматичні вимикачі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Запобіжники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18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4104456" cy="410445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628800"/>
            <a:ext cx="4224469" cy="3168352"/>
          </a:xfrm>
        </p:spPr>
      </p:pic>
    </p:spTree>
    <p:extLst>
      <p:ext uri="{BB962C8B-B14F-4D97-AF65-F5344CB8AC3E}">
        <p14:creationId xmlns:p14="http://schemas.microsoft.com/office/powerpoint/2010/main" val="1530857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7254"/>
            <a:ext cx="4968552" cy="6624735"/>
          </a:xfrm>
        </p:spPr>
      </p:pic>
    </p:spTree>
    <p:extLst>
      <p:ext uri="{BB962C8B-B14F-4D97-AF65-F5344CB8AC3E}">
        <p14:creationId xmlns:p14="http://schemas.microsoft.com/office/powerpoint/2010/main" val="7541138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6542514" cy="4752528"/>
          </a:xfrm>
        </p:spPr>
      </p:pic>
      <p:sp>
        <p:nvSpPr>
          <p:cNvPr id="5" name="TextBox 4"/>
          <p:cNvSpPr txBox="1"/>
          <p:nvPr/>
        </p:nvSpPr>
        <p:spPr>
          <a:xfrm>
            <a:off x="1566320" y="404664"/>
            <a:ext cx="53306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/>
              <a:t>Силовий трансформатор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32659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24744"/>
            <a:ext cx="4464495" cy="5138381"/>
          </a:xfrm>
        </p:spPr>
      </p:pic>
      <p:sp>
        <p:nvSpPr>
          <p:cNvPr id="8" name="TextBox 7"/>
          <p:cNvSpPr txBox="1"/>
          <p:nvPr/>
        </p:nvSpPr>
        <p:spPr>
          <a:xfrm>
            <a:off x="2771800" y="260648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Роз'єднувач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91400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Шини</a:t>
            </a:r>
            <a:endParaRPr lang="uk-UA" b="1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4050450" cy="32403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72816"/>
            <a:ext cx="4228781" cy="3168352"/>
          </a:xfrm>
        </p:spPr>
      </p:pic>
    </p:spTree>
    <p:extLst>
      <p:ext uri="{BB962C8B-B14F-4D97-AF65-F5344CB8AC3E}">
        <p14:creationId xmlns:p14="http://schemas.microsoft.com/office/powerpoint/2010/main" val="51675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chemeClr val="tx1"/>
                </a:solidFill>
              </a:rPr>
              <a:t>Високовольтні вимикачі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2939002" cy="438927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04864"/>
            <a:ext cx="3657600" cy="3206496"/>
          </a:xfrm>
        </p:spPr>
      </p:pic>
    </p:spTree>
    <p:extLst>
      <p:ext uri="{BB962C8B-B14F-4D97-AF65-F5344CB8AC3E}">
        <p14:creationId xmlns:p14="http://schemas.microsoft.com/office/powerpoint/2010/main" val="281879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Вимірювальні трансформатори струму та напруги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08920"/>
            <a:ext cx="4680520" cy="28083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56792"/>
            <a:ext cx="3657600" cy="3657600"/>
          </a:xfrm>
        </p:spPr>
      </p:pic>
    </p:spTree>
    <p:extLst>
      <p:ext uri="{BB962C8B-B14F-4D97-AF65-F5344CB8AC3E}">
        <p14:creationId xmlns:p14="http://schemas.microsoft.com/office/powerpoint/2010/main" val="259377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88640"/>
            <a:ext cx="4557714" cy="651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7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Реактор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6144396" cy="4104456"/>
          </a:xfrm>
        </p:spPr>
      </p:pic>
    </p:spTree>
    <p:extLst>
      <p:ext uri="{BB962C8B-B14F-4D97-AF65-F5344CB8AC3E}">
        <p14:creationId xmlns:p14="http://schemas.microsoft.com/office/powerpoint/2010/main" val="424430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tx1"/>
                </a:solidFill>
              </a:rPr>
              <a:t>Коротке замикання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62" y="1689100"/>
            <a:ext cx="6520582" cy="5168900"/>
          </a:xfrm>
        </p:spPr>
      </p:pic>
    </p:spTree>
    <p:extLst>
      <p:ext uri="{BB962C8B-B14F-4D97-AF65-F5344CB8AC3E}">
        <p14:creationId xmlns:p14="http://schemas.microsoft.com/office/powerpoint/2010/main" val="3561105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</TotalTime>
  <Words>38</Words>
  <Application>Microsoft Office PowerPoint</Application>
  <PresentationFormat>Экран (4:3)</PresentationFormat>
  <Paragraphs>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Schoolbook</vt:lpstr>
      <vt:lpstr>Wingdings</vt:lpstr>
      <vt:lpstr>Wingdings 2</vt:lpstr>
      <vt:lpstr>Эркер</vt:lpstr>
      <vt:lpstr>Обладнання яке застосовується на підстанції:</vt:lpstr>
      <vt:lpstr>Презентация PowerPoint</vt:lpstr>
      <vt:lpstr>Презентация PowerPoint</vt:lpstr>
      <vt:lpstr>Шини</vt:lpstr>
      <vt:lpstr>Високовольтні вимикачі</vt:lpstr>
      <vt:lpstr>Вимірювальні трансформатори струму та напруги</vt:lpstr>
      <vt:lpstr>Презентация PowerPoint</vt:lpstr>
      <vt:lpstr>Реактор</vt:lpstr>
      <vt:lpstr>Коротке замикання</vt:lpstr>
      <vt:lpstr>Причини  короткого замикання</vt:lpstr>
      <vt:lpstr>Презентация PowerPoint</vt:lpstr>
      <vt:lpstr>Коротке замикання ЛЕП</vt:lpstr>
      <vt:lpstr>Наслідки короткого замикання</vt:lpstr>
      <vt:lpstr>Заходи по зменшенню наслідків короткого замикання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Обладнання яке застосовується на підстанції:</dc:title>
  <cp:lastModifiedBy>пользователь</cp:lastModifiedBy>
  <cp:revision>9</cp:revision>
  <dcterms:modified xsi:type="dcterms:W3CDTF">2016-11-29T22:07:13Z</dcterms:modified>
</cp:coreProperties>
</file>