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88" r:id="rId3"/>
    <p:sldId id="290" r:id="rId4"/>
    <p:sldId id="300" r:id="rId5"/>
    <p:sldId id="291" r:id="rId6"/>
    <p:sldId id="298" r:id="rId7"/>
    <p:sldId id="301" r:id="rId8"/>
    <p:sldId id="293" r:id="rId9"/>
    <p:sldId id="294" r:id="rId10"/>
    <p:sldId id="295" r:id="rId11"/>
    <p:sldId id="277" r:id="rId12"/>
    <p:sldId id="313" r:id="rId13"/>
    <p:sldId id="302" r:id="rId14"/>
    <p:sldId id="312" r:id="rId15"/>
    <p:sldId id="296" r:id="rId16"/>
    <p:sldId id="297" r:id="rId17"/>
    <p:sldId id="303" r:id="rId18"/>
    <p:sldId id="308" r:id="rId19"/>
    <p:sldId id="304" r:id="rId20"/>
    <p:sldId id="321" r:id="rId21"/>
    <p:sldId id="316" r:id="rId22"/>
    <p:sldId id="315" r:id="rId23"/>
    <p:sldId id="281" r:id="rId24"/>
    <p:sldId id="318" r:id="rId25"/>
    <p:sldId id="314" r:id="rId26"/>
    <p:sldId id="320" r:id="rId27"/>
    <p:sldId id="272" r:id="rId28"/>
    <p:sldId id="280" r:id="rId29"/>
    <p:sldId id="311" r:id="rId30"/>
    <p:sldId id="322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7" d="100"/>
          <a:sy n="47" d="100"/>
        </p:scale>
        <p:origin x="-1824" y="-12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5DED8B-BB22-4EBC-82BC-C79EAE030432}" type="doc">
      <dgm:prSet loTypeId="urn:microsoft.com/office/officeart/2005/8/layout/cycle3" loCatId="cycle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4FC968E-68B3-41C1-87C7-4D647D7D18DE}">
      <dgm:prSet phldrT="[Текст]" custT="1"/>
      <dgm:spPr/>
      <dgm:t>
        <a:bodyPr/>
        <a:lstStyle/>
        <a:p>
          <a:r>
            <a:rPr lang="uk-UA" sz="2800" b="1" dirty="0" smtClean="0">
              <a:solidFill>
                <a:srgbClr val="FFFF00"/>
              </a:solidFill>
            </a:rPr>
            <a:t>3.ФУНКЦІОНАЛЬНІ ОСОБЛИВОСТІ </a:t>
          </a:r>
          <a:br>
            <a:rPr lang="uk-UA" sz="2800" b="1" dirty="0" smtClean="0">
              <a:solidFill>
                <a:srgbClr val="FFFF00"/>
              </a:solidFill>
            </a:rPr>
          </a:br>
          <a:r>
            <a:rPr lang="uk-UA" sz="2800" b="1" dirty="0" smtClean="0">
              <a:solidFill>
                <a:srgbClr val="FFFF00"/>
              </a:solidFill>
            </a:rPr>
            <a:t>МОЛОЧНОЇ ЗАЛОЗИ</a:t>
          </a:r>
          <a:endParaRPr lang="ru-RU" sz="2800" dirty="0">
            <a:solidFill>
              <a:srgbClr val="FFFF00"/>
            </a:solidFill>
          </a:endParaRPr>
        </a:p>
      </dgm:t>
    </dgm:pt>
    <dgm:pt modelId="{3BF8BD6C-EB85-473F-8338-7860240B3BA2}" type="parTrans" cxnId="{38315886-89D7-46DC-A5AB-A085029802FC}">
      <dgm:prSet/>
      <dgm:spPr/>
      <dgm:t>
        <a:bodyPr/>
        <a:lstStyle/>
        <a:p>
          <a:endParaRPr lang="ru-RU"/>
        </a:p>
      </dgm:t>
    </dgm:pt>
    <dgm:pt modelId="{9AC8AF86-5E73-4E1D-9D27-862432136905}" type="sibTrans" cxnId="{38315886-89D7-46DC-A5AB-A085029802FC}">
      <dgm:prSet/>
      <dgm:spPr>
        <a:solidFill>
          <a:srgbClr val="FF0000"/>
        </a:solidFill>
      </dgm:spPr>
      <dgm:t>
        <a:bodyPr/>
        <a:lstStyle/>
        <a:p>
          <a:endParaRPr lang="ru-RU"/>
        </a:p>
      </dgm:t>
    </dgm:pt>
    <dgm:pt modelId="{A616C68E-F49B-4511-B75F-9EF8B59D7450}">
      <dgm:prSet phldrT="[Текст]" custT="1"/>
      <dgm:spPr/>
      <dgm:t>
        <a:bodyPr/>
        <a:lstStyle/>
        <a:p>
          <a:r>
            <a:rPr lang="uk-UA" sz="2800" b="1" dirty="0" smtClean="0">
              <a:solidFill>
                <a:schemeClr val="tx1"/>
              </a:solidFill>
            </a:rPr>
            <a:t>тривалість   доїння  </a:t>
          </a:r>
          <a:endParaRPr lang="ru-RU" sz="2800" dirty="0">
            <a:solidFill>
              <a:schemeClr val="tx1"/>
            </a:solidFill>
          </a:endParaRPr>
        </a:p>
      </dgm:t>
    </dgm:pt>
    <dgm:pt modelId="{940E71B1-4180-4B3C-81EE-3FC2833480BA}" type="parTrans" cxnId="{F14F4169-542D-41F6-9FC5-EB9E11BBB5E3}">
      <dgm:prSet/>
      <dgm:spPr/>
      <dgm:t>
        <a:bodyPr/>
        <a:lstStyle/>
        <a:p>
          <a:endParaRPr lang="ru-RU"/>
        </a:p>
      </dgm:t>
    </dgm:pt>
    <dgm:pt modelId="{E5A4DC91-B9F8-4D7E-9E39-FEE4A6CA4D0B}" type="sibTrans" cxnId="{F14F4169-542D-41F6-9FC5-EB9E11BBB5E3}">
      <dgm:prSet/>
      <dgm:spPr/>
      <dgm:t>
        <a:bodyPr/>
        <a:lstStyle/>
        <a:p>
          <a:endParaRPr lang="ru-RU"/>
        </a:p>
      </dgm:t>
    </dgm:pt>
    <dgm:pt modelId="{4CFCD200-02F3-404A-AF5B-F8C826459079}">
      <dgm:prSet phldrT="[Текст]" custT="1"/>
      <dgm:spPr/>
      <dgm:t>
        <a:bodyPr/>
        <a:lstStyle/>
        <a:p>
          <a:r>
            <a:rPr lang="uk-UA" sz="2800" b="1" dirty="0" smtClean="0">
              <a:solidFill>
                <a:schemeClr val="accent6">
                  <a:lumMod val="50000"/>
                </a:schemeClr>
              </a:solidFill>
            </a:rPr>
            <a:t>індекс вимені</a:t>
          </a:r>
          <a:endParaRPr lang="ru-RU" sz="2800" dirty="0">
            <a:solidFill>
              <a:schemeClr val="accent6">
                <a:lumMod val="50000"/>
              </a:schemeClr>
            </a:solidFill>
          </a:endParaRPr>
        </a:p>
      </dgm:t>
    </dgm:pt>
    <dgm:pt modelId="{AABE0AB2-5341-487B-AC17-7D8021567C53}" type="parTrans" cxnId="{0F4C0B78-A055-4351-BE21-1F4814BBCE4F}">
      <dgm:prSet/>
      <dgm:spPr/>
      <dgm:t>
        <a:bodyPr/>
        <a:lstStyle/>
        <a:p>
          <a:endParaRPr lang="ru-RU"/>
        </a:p>
      </dgm:t>
    </dgm:pt>
    <dgm:pt modelId="{CCD7E92B-482E-4828-80A2-4F3053834127}" type="sibTrans" cxnId="{0F4C0B78-A055-4351-BE21-1F4814BBCE4F}">
      <dgm:prSet/>
      <dgm:spPr/>
      <dgm:t>
        <a:bodyPr/>
        <a:lstStyle/>
        <a:p>
          <a:endParaRPr lang="ru-RU"/>
        </a:p>
      </dgm:t>
    </dgm:pt>
    <dgm:pt modelId="{82434B95-4ACB-4C0B-A6DD-FEAC8BD45D11}">
      <dgm:prSet phldrT="[Текст]" custT="1"/>
      <dgm:spPr/>
      <dgm:t>
        <a:bodyPr/>
        <a:lstStyle/>
        <a:p>
          <a:r>
            <a:rPr lang="uk-UA" sz="2800" b="1" dirty="0" smtClean="0">
              <a:solidFill>
                <a:schemeClr val="accent4">
                  <a:lumMod val="50000"/>
                </a:schemeClr>
              </a:solidFill>
            </a:rPr>
            <a:t>повнота  видоювання</a:t>
          </a:r>
          <a:endParaRPr lang="ru-RU" sz="2800" dirty="0">
            <a:solidFill>
              <a:schemeClr val="accent4">
                <a:lumMod val="50000"/>
              </a:schemeClr>
            </a:solidFill>
          </a:endParaRPr>
        </a:p>
      </dgm:t>
    </dgm:pt>
    <dgm:pt modelId="{ADB2288F-385F-4FF4-9EE1-F6171EBB056E}" type="parTrans" cxnId="{5672718A-BFDA-41D1-8CB6-B4DF465E2666}">
      <dgm:prSet/>
      <dgm:spPr/>
      <dgm:t>
        <a:bodyPr/>
        <a:lstStyle/>
        <a:p>
          <a:endParaRPr lang="ru-RU"/>
        </a:p>
      </dgm:t>
    </dgm:pt>
    <dgm:pt modelId="{216A8950-323F-4204-BF48-F0F54182759F}" type="sibTrans" cxnId="{5672718A-BFDA-41D1-8CB6-B4DF465E2666}">
      <dgm:prSet/>
      <dgm:spPr/>
      <dgm:t>
        <a:bodyPr/>
        <a:lstStyle/>
        <a:p>
          <a:endParaRPr lang="ru-RU"/>
        </a:p>
      </dgm:t>
    </dgm:pt>
    <dgm:pt modelId="{48742184-41B5-4DBD-9373-1809344CE5A3}">
      <dgm:prSet phldrT="[Текст]" custT="1"/>
      <dgm:spPr/>
      <dgm:t>
        <a:bodyPr/>
        <a:lstStyle/>
        <a:p>
          <a:r>
            <a:rPr lang="uk-UA" sz="2800" b="1" dirty="0" smtClean="0">
              <a:solidFill>
                <a:srgbClr val="002060"/>
              </a:solidFill>
            </a:rPr>
            <a:t>швидкість молоковіддачі</a:t>
          </a:r>
          <a:endParaRPr lang="ru-RU" sz="2800" dirty="0">
            <a:solidFill>
              <a:srgbClr val="002060"/>
            </a:solidFill>
          </a:endParaRPr>
        </a:p>
      </dgm:t>
    </dgm:pt>
    <dgm:pt modelId="{43FBA3FE-B6B1-4919-A754-AE5AAD8EF5B3}" type="parTrans" cxnId="{A8C319CC-F619-46D7-B105-D7BA7119F694}">
      <dgm:prSet/>
      <dgm:spPr/>
      <dgm:t>
        <a:bodyPr/>
        <a:lstStyle/>
        <a:p>
          <a:endParaRPr lang="ru-RU"/>
        </a:p>
      </dgm:t>
    </dgm:pt>
    <dgm:pt modelId="{18C7C732-B9EA-4946-BE18-58A92BCF4E02}" type="sibTrans" cxnId="{A8C319CC-F619-46D7-B105-D7BA7119F694}">
      <dgm:prSet/>
      <dgm:spPr/>
      <dgm:t>
        <a:bodyPr/>
        <a:lstStyle/>
        <a:p>
          <a:endParaRPr lang="ru-RU"/>
        </a:p>
      </dgm:t>
    </dgm:pt>
    <dgm:pt modelId="{7C5CB931-516D-4F56-82F9-87ABCED1C07F}" type="pres">
      <dgm:prSet presAssocID="{1F5DED8B-BB22-4EBC-82BC-C79EAE03043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B9B70B-0483-4358-B870-B59F1B425A3B}" type="pres">
      <dgm:prSet presAssocID="{1F5DED8B-BB22-4EBC-82BC-C79EAE030432}" presName="cycle" presStyleCnt="0"/>
      <dgm:spPr/>
    </dgm:pt>
    <dgm:pt modelId="{D8B83540-F3C8-4DBF-9E63-842FB45DEA97}" type="pres">
      <dgm:prSet presAssocID="{94FC968E-68B3-41C1-87C7-4D647D7D18DE}" presName="nodeFirstNode" presStyleLbl="node1" presStyleIdx="0" presStyleCnt="5" custScaleX="149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9E5DC3-A8A6-4416-9975-738CBDE43938}" type="pres">
      <dgm:prSet presAssocID="{9AC8AF86-5E73-4E1D-9D27-862432136905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8E2C6D4F-0D64-456C-AAAF-DAC54BDDFA34}" type="pres">
      <dgm:prSet presAssocID="{A616C68E-F49B-4511-B75F-9EF8B59D7450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05E10A-08F9-416E-833F-36578B1747FF}" type="pres">
      <dgm:prSet presAssocID="{4CFCD200-02F3-404A-AF5B-F8C826459079}" presName="nodeFollowingNodes" presStyleLbl="node1" presStyleIdx="2" presStyleCnt="5" custRadScaleRad="94565" custRadScaleInc="-29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2F160F-08C5-4E9C-A57F-1055225F0930}" type="pres">
      <dgm:prSet presAssocID="{82434B95-4ACB-4C0B-A6DD-FEAC8BD45D11}" presName="nodeFollowingNodes" presStyleLbl="node1" presStyleIdx="3" presStyleCnt="5" custRadScaleRad="84870" custRadScaleInc="173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7E0AB3-6B71-40BA-A761-26C3C43CFC3D}" type="pres">
      <dgm:prSet presAssocID="{48742184-41B5-4DBD-9373-1809344CE5A3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883B2E-3071-4FFA-923F-267FDA5294D3}" type="presOf" srcId="{9AC8AF86-5E73-4E1D-9D27-862432136905}" destId="{409E5DC3-A8A6-4416-9975-738CBDE43938}" srcOrd="0" destOrd="0" presId="urn:microsoft.com/office/officeart/2005/8/layout/cycle3"/>
    <dgm:cxn modelId="{FA304A6C-A2A0-490B-A248-0BB594EE2A7D}" type="presOf" srcId="{1F5DED8B-BB22-4EBC-82BC-C79EAE030432}" destId="{7C5CB931-516D-4F56-82F9-87ABCED1C07F}" srcOrd="0" destOrd="0" presId="urn:microsoft.com/office/officeart/2005/8/layout/cycle3"/>
    <dgm:cxn modelId="{38315886-89D7-46DC-A5AB-A085029802FC}" srcId="{1F5DED8B-BB22-4EBC-82BC-C79EAE030432}" destId="{94FC968E-68B3-41C1-87C7-4D647D7D18DE}" srcOrd="0" destOrd="0" parTransId="{3BF8BD6C-EB85-473F-8338-7860240B3BA2}" sibTransId="{9AC8AF86-5E73-4E1D-9D27-862432136905}"/>
    <dgm:cxn modelId="{0F4C0B78-A055-4351-BE21-1F4814BBCE4F}" srcId="{1F5DED8B-BB22-4EBC-82BC-C79EAE030432}" destId="{4CFCD200-02F3-404A-AF5B-F8C826459079}" srcOrd="2" destOrd="0" parTransId="{AABE0AB2-5341-487B-AC17-7D8021567C53}" sibTransId="{CCD7E92B-482E-4828-80A2-4F3053834127}"/>
    <dgm:cxn modelId="{B16C8651-6362-44F5-8E3B-5CF28E0AC641}" type="presOf" srcId="{82434B95-4ACB-4C0B-A6DD-FEAC8BD45D11}" destId="{E32F160F-08C5-4E9C-A57F-1055225F0930}" srcOrd="0" destOrd="0" presId="urn:microsoft.com/office/officeart/2005/8/layout/cycle3"/>
    <dgm:cxn modelId="{29CE89CD-3FB4-44D0-B49B-911CA3FAF589}" type="presOf" srcId="{94FC968E-68B3-41C1-87C7-4D647D7D18DE}" destId="{D8B83540-F3C8-4DBF-9E63-842FB45DEA97}" srcOrd="0" destOrd="0" presId="urn:microsoft.com/office/officeart/2005/8/layout/cycle3"/>
    <dgm:cxn modelId="{4F2616C9-30A3-4CEC-B2B1-590BB0A8289E}" type="presOf" srcId="{4CFCD200-02F3-404A-AF5B-F8C826459079}" destId="{AA05E10A-08F9-416E-833F-36578B1747FF}" srcOrd="0" destOrd="0" presId="urn:microsoft.com/office/officeart/2005/8/layout/cycle3"/>
    <dgm:cxn modelId="{9D2B297A-0F76-4EFF-9C09-719B76FCD06F}" type="presOf" srcId="{48742184-41B5-4DBD-9373-1809344CE5A3}" destId="{947E0AB3-6B71-40BA-A761-26C3C43CFC3D}" srcOrd="0" destOrd="0" presId="urn:microsoft.com/office/officeart/2005/8/layout/cycle3"/>
    <dgm:cxn modelId="{5672718A-BFDA-41D1-8CB6-B4DF465E2666}" srcId="{1F5DED8B-BB22-4EBC-82BC-C79EAE030432}" destId="{82434B95-4ACB-4C0B-A6DD-FEAC8BD45D11}" srcOrd="3" destOrd="0" parTransId="{ADB2288F-385F-4FF4-9EE1-F6171EBB056E}" sibTransId="{216A8950-323F-4204-BF48-F0F54182759F}"/>
    <dgm:cxn modelId="{F14F4169-542D-41F6-9FC5-EB9E11BBB5E3}" srcId="{1F5DED8B-BB22-4EBC-82BC-C79EAE030432}" destId="{A616C68E-F49B-4511-B75F-9EF8B59D7450}" srcOrd="1" destOrd="0" parTransId="{940E71B1-4180-4B3C-81EE-3FC2833480BA}" sibTransId="{E5A4DC91-B9F8-4D7E-9E39-FEE4A6CA4D0B}"/>
    <dgm:cxn modelId="{A8C319CC-F619-46D7-B105-D7BA7119F694}" srcId="{1F5DED8B-BB22-4EBC-82BC-C79EAE030432}" destId="{48742184-41B5-4DBD-9373-1809344CE5A3}" srcOrd="4" destOrd="0" parTransId="{43FBA3FE-B6B1-4919-A754-AE5AAD8EF5B3}" sibTransId="{18C7C732-B9EA-4946-BE18-58A92BCF4E02}"/>
    <dgm:cxn modelId="{EF7BF3BA-78F0-4A60-B594-8204036EA520}" type="presOf" srcId="{A616C68E-F49B-4511-B75F-9EF8B59D7450}" destId="{8E2C6D4F-0D64-456C-AAAF-DAC54BDDFA34}" srcOrd="0" destOrd="0" presId="urn:microsoft.com/office/officeart/2005/8/layout/cycle3"/>
    <dgm:cxn modelId="{50470F88-BB8C-411D-B21E-C41D045A428A}" type="presParOf" srcId="{7C5CB931-516D-4F56-82F9-87ABCED1C07F}" destId="{16B9B70B-0483-4358-B870-B59F1B425A3B}" srcOrd="0" destOrd="0" presId="urn:microsoft.com/office/officeart/2005/8/layout/cycle3"/>
    <dgm:cxn modelId="{223BB147-13BF-4C3D-8E65-F3D727477062}" type="presParOf" srcId="{16B9B70B-0483-4358-B870-B59F1B425A3B}" destId="{D8B83540-F3C8-4DBF-9E63-842FB45DEA97}" srcOrd="0" destOrd="0" presId="urn:microsoft.com/office/officeart/2005/8/layout/cycle3"/>
    <dgm:cxn modelId="{DDEE7C5C-0695-43A3-878B-811580813854}" type="presParOf" srcId="{16B9B70B-0483-4358-B870-B59F1B425A3B}" destId="{409E5DC3-A8A6-4416-9975-738CBDE43938}" srcOrd="1" destOrd="0" presId="urn:microsoft.com/office/officeart/2005/8/layout/cycle3"/>
    <dgm:cxn modelId="{2C7876D8-18CB-4438-869B-63E572E53FF6}" type="presParOf" srcId="{16B9B70B-0483-4358-B870-B59F1B425A3B}" destId="{8E2C6D4F-0D64-456C-AAAF-DAC54BDDFA34}" srcOrd="2" destOrd="0" presId="urn:microsoft.com/office/officeart/2005/8/layout/cycle3"/>
    <dgm:cxn modelId="{027B675D-01EE-4C36-96F4-0173D9B099D9}" type="presParOf" srcId="{16B9B70B-0483-4358-B870-B59F1B425A3B}" destId="{AA05E10A-08F9-416E-833F-36578B1747FF}" srcOrd="3" destOrd="0" presId="urn:microsoft.com/office/officeart/2005/8/layout/cycle3"/>
    <dgm:cxn modelId="{F557890B-A2D8-4477-AD37-474248A96735}" type="presParOf" srcId="{16B9B70B-0483-4358-B870-B59F1B425A3B}" destId="{E32F160F-08C5-4E9C-A57F-1055225F0930}" srcOrd="4" destOrd="0" presId="urn:microsoft.com/office/officeart/2005/8/layout/cycle3"/>
    <dgm:cxn modelId="{15F9FE8F-254C-4680-B012-F00F39B83822}" type="presParOf" srcId="{16B9B70B-0483-4358-B870-B59F1B425A3B}" destId="{947E0AB3-6B71-40BA-A761-26C3C43CFC3D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3EBA46-818F-4E22-9533-D48E09F36378}" type="doc">
      <dgm:prSet loTypeId="urn:microsoft.com/office/officeart/2005/8/layout/hProcess9" loCatId="process" qsTypeId="urn:microsoft.com/office/officeart/2005/8/quickstyle/3d1" qsCatId="3D" csTypeId="urn:microsoft.com/office/officeart/2005/8/colors/colorful1#1" csCatId="colorful" phldr="1"/>
      <dgm:spPr/>
    </dgm:pt>
    <dgm:pt modelId="{849B0703-23B9-43A3-9AA4-488F83F955E9}">
      <dgm:prSet phldrT="[Текст]" custT="1"/>
      <dgm:spPr/>
      <dgm:t>
        <a:bodyPr/>
        <a:lstStyle/>
        <a:p>
          <a:r>
            <a:rPr lang="uk-UA" sz="3200" b="1" dirty="0" smtClean="0">
              <a:solidFill>
                <a:srgbClr val="002060"/>
              </a:solidFill>
            </a:rPr>
            <a:t>ВЕЛИЧИНА ВИМЕНІ</a:t>
          </a:r>
          <a:endParaRPr lang="ru-RU" sz="3200" dirty="0">
            <a:solidFill>
              <a:srgbClr val="002060"/>
            </a:solidFill>
          </a:endParaRPr>
        </a:p>
      </dgm:t>
    </dgm:pt>
    <dgm:pt modelId="{62D73FB5-92FD-41A7-A94D-000E43BB82D0}" type="parTrans" cxnId="{8D25A366-2F28-4567-8A9D-DB96465B9CE4}">
      <dgm:prSet/>
      <dgm:spPr/>
      <dgm:t>
        <a:bodyPr/>
        <a:lstStyle/>
        <a:p>
          <a:endParaRPr lang="ru-RU"/>
        </a:p>
      </dgm:t>
    </dgm:pt>
    <dgm:pt modelId="{15CC9CB1-91D6-4621-889F-79F9471CCE67}" type="sibTrans" cxnId="{8D25A366-2F28-4567-8A9D-DB96465B9CE4}">
      <dgm:prSet/>
      <dgm:spPr/>
      <dgm:t>
        <a:bodyPr/>
        <a:lstStyle/>
        <a:p>
          <a:endParaRPr lang="ru-RU"/>
        </a:p>
      </dgm:t>
    </dgm:pt>
    <dgm:pt modelId="{F799ECBC-C923-406F-9E5D-6F72963EB8C6}">
      <dgm:prSet phldrT="[Текст]" custT="1"/>
      <dgm:spPr/>
      <dgm:t>
        <a:bodyPr/>
        <a:lstStyle/>
        <a:p>
          <a:r>
            <a:rPr lang="uk-UA" sz="2400" b="1" dirty="0" smtClean="0"/>
            <a:t>ОБХВАТ  ВИМЕНІ </a:t>
          </a:r>
        </a:p>
        <a:p>
          <a:r>
            <a:rPr lang="uk-UA" sz="2400" b="1" dirty="0" smtClean="0"/>
            <a:t>(А В) - 110-120 см</a:t>
          </a:r>
          <a:endParaRPr lang="ru-RU" sz="2400" dirty="0"/>
        </a:p>
      </dgm:t>
    </dgm:pt>
    <dgm:pt modelId="{4CEEF5EE-4FF6-4D15-A0FC-DE93ED21D23C}" type="sibTrans" cxnId="{88B0A6B8-CF1E-4707-BB6D-459342307596}">
      <dgm:prSet/>
      <dgm:spPr/>
      <dgm:t>
        <a:bodyPr/>
        <a:lstStyle/>
        <a:p>
          <a:endParaRPr lang="ru-RU"/>
        </a:p>
      </dgm:t>
    </dgm:pt>
    <dgm:pt modelId="{37F80FAA-D45C-4948-AB18-B70BE39B2DAE}" type="parTrans" cxnId="{88B0A6B8-CF1E-4707-BB6D-459342307596}">
      <dgm:prSet/>
      <dgm:spPr/>
      <dgm:t>
        <a:bodyPr/>
        <a:lstStyle/>
        <a:p>
          <a:endParaRPr lang="ru-RU"/>
        </a:p>
      </dgm:t>
    </dgm:pt>
    <dgm:pt modelId="{D3FD4A48-9304-4D8B-8417-8C2F6891EA56}">
      <dgm:prSet phldrT="[Текст]" custT="1"/>
      <dgm:spPr/>
      <dgm:t>
        <a:bodyPr/>
        <a:lstStyle/>
        <a:p>
          <a:r>
            <a:rPr lang="uk-UA" sz="2400" b="1" dirty="0" smtClean="0"/>
            <a:t>ГЛИБИНА ВИМЕНІ </a:t>
          </a:r>
        </a:p>
        <a:p>
          <a:r>
            <a:rPr lang="uk-UA" sz="2400" b="1" dirty="0" smtClean="0"/>
            <a:t>(Ж З)– 29-33 СМ</a:t>
          </a:r>
          <a:endParaRPr lang="ru-RU" sz="2400" dirty="0"/>
        </a:p>
      </dgm:t>
    </dgm:pt>
    <dgm:pt modelId="{87DE99AB-CAA4-4E0E-B9D7-825DA48CE22D}" type="sibTrans" cxnId="{CF494283-F519-4BE5-A1D6-3F9564747709}">
      <dgm:prSet/>
      <dgm:spPr/>
      <dgm:t>
        <a:bodyPr/>
        <a:lstStyle/>
        <a:p>
          <a:endParaRPr lang="ru-RU"/>
        </a:p>
      </dgm:t>
    </dgm:pt>
    <dgm:pt modelId="{CE2A544A-0C06-45EA-A45A-F6AD44D2B57D}" type="parTrans" cxnId="{CF494283-F519-4BE5-A1D6-3F9564747709}">
      <dgm:prSet/>
      <dgm:spPr/>
      <dgm:t>
        <a:bodyPr/>
        <a:lstStyle/>
        <a:p>
          <a:endParaRPr lang="ru-RU"/>
        </a:p>
      </dgm:t>
    </dgm:pt>
    <dgm:pt modelId="{1F497970-F1D8-46AE-83D2-4CA91551BA3C}" type="pres">
      <dgm:prSet presAssocID="{C33EBA46-818F-4E22-9533-D48E09F36378}" presName="CompostProcess" presStyleCnt="0">
        <dgm:presLayoutVars>
          <dgm:dir/>
          <dgm:resizeHandles val="exact"/>
        </dgm:presLayoutVars>
      </dgm:prSet>
      <dgm:spPr/>
    </dgm:pt>
    <dgm:pt modelId="{E4B3368A-3F1C-4D64-80CE-40434E640751}" type="pres">
      <dgm:prSet presAssocID="{C33EBA46-818F-4E22-9533-D48E09F36378}" presName="arrow" presStyleLbl="bgShp" presStyleIdx="0" presStyleCnt="1" custLinFactNeighborX="-15717" custLinFactNeighborY="-33594"/>
      <dgm:spPr/>
    </dgm:pt>
    <dgm:pt modelId="{72F6683D-54ED-4B00-AD88-1BBB69E30E27}" type="pres">
      <dgm:prSet presAssocID="{C33EBA46-818F-4E22-9533-D48E09F36378}" presName="linearProcess" presStyleCnt="0"/>
      <dgm:spPr/>
    </dgm:pt>
    <dgm:pt modelId="{C570C5A2-3946-41EF-9A1B-B701C62C5351}" type="pres">
      <dgm:prSet presAssocID="{F799ECBC-C923-406F-9E5D-6F72963EB8C6}" presName="textNode" presStyleLbl="node1" presStyleIdx="0" presStyleCnt="3" custScaleX="862660" custScaleY="66409" custLinFactNeighborX="-689" custLinFactNeighborY="-39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322774-2128-458F-82D5-93B37AE8D9CB}" type="pres">
      <dgm:prSet presAssocID="{4CEEF5EE-4FF6-4D15-A0FC-DE93ED21D23C}" presName="sibTrans" presStyleCnt="0"/>
      <dgm:spPr/>
    </dgm:pt>
    <dgm:pt modelId="{BDD71BB9-4ED1-40D6-A687-AA44A17492B0}" type="pres">
      <dgm:prSet presAssocID="{849B0703-23B9-43A3-9AA4-488F83F955E9}" presName="textNode" presStyleLbl="node1" presStyleIdx="1" presStyleCnt="3" custScaleX="839888" custScaleY="64843" custLinFactX="-26145" custLinFactNeighborX="-100000" custLinFactNeighborY="-881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9A7AA6-1F6B-4AD6-B3CB-30878DDBD75F}" type="pres">
      <dgm:prSet presAssocID="{15CC9CB1-91D6-4621-889F-79F9471CCE67}" presName="sibTrans" presStyleCnt="0"/>
      <dgm:spPr/>
    </dgm:pt>
    <dgm:pt modelId="{B72FB322-CC47-4CC4-AB2F-24181033A2EB}" type="pres">
      <dgm:prSet presAssocID="{D3FD4A48-9304-4D8B-8417-8C2F6891EA56}" presName="textNode" presStyleLbl="node1" presStyleIdx="2" presStyleCnt="3" custScaleX="732846" custScaleY="64844" custLinFactNeighborX="691" custLinFactNeighborY="-90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B309EA-9217-4966-8447-6B4DC739A4AF}" type="presOf" srcId="{849B0703-23B9-43A3-9AA4-488F83F955E9}" destId="{BDD71BB9-4ED1-40D6-A687-AA44A17492B0}" srcOrd="0" destOrd="0" presId="urn:microsoft.com/office/officeart/2005/8/layout/hProcess9"/>
    <dgm:cxn modelId="{DD9AF7BA-C5EF-412C-BC2C-70899AF182D0}" type="presOf" srcId="{D3FD4A48-9304-4D8B-8417-8C2F6891EA56}" destId="{B72FB322-CC47-4CC4-AB2F-24181033A2EB}" srcOrd="0" destOrd="0" presId="urn:microsoft.com/office/officeart/2005/8/layout/hProcess9"/>
    <dgm:cxn modelId="{88B0A6B8-CF1E-4707-BB6D-459342307596}" srcId="{C33EBA46-818F-4E22-9533-D48E09F36378}" destId="{F799ECBC-C923-406F-9E5D-6F72963EB8C6}" srcOrd="0" destOrd="0" parTransId="{37F80FAA-D45C-4948-AB18-B70BE39B2DAE}" sibTransId="{4CEEF5EE-4FF6-4D15-A0FC-DE93ED21D23C}"/>
    <dgm:cxn modelId="{8D25A366-2F28-4567-8A9D-DB96465B9CE4}" srcId="{C33EBA46-818F-4E22-9533-D48E09F36378}" destId="{849B0703-23B9-43A3-9AA4-488F83F955E9}" srcOrd="1" destOrd="0" parTransId="{62D73FB5-92FD-41A7-A94D-000E43BB82D0}" sibTransId="{15CC9CB1-91D6-4621-889F-79F9471CCE67}"/>
    <dgm:cxn modelId="{CF494283-F519-4BE5-A1D6-3F9564747709}" srcId="{C33EBA46-818F-4E22-9533-D48E09F36378}" destId="{D3FD4A48-9304-4D8B-8417-8C2F6891EA56}" srcOrd="2" destOrd="0" parTransId="{CE2A544A-0C06-45EA-A45A-F6AD44D2B57D}" sibTransId="{87DE99AB-CAA4-4E0E-B9D7-825DA48CE22D}"/>
    <dgm:cxn modelId="{CE015634-EB3F-4A94-B560-BD0B758CAC66}" type="presOf" srcId="{F799ECBC-C923-406F-9E5D-6F72963EB8C6}" destId="{C570C5A2-3946-41EF-9A1B-B701C62C5351}" srcOrd="0" destOrd="0" presId="urn:microsoft.com/office/officeart/2005/8/layout/hProcess9"/>
    <dgm:cxn modelId="{BBEE5D53-36C3-41F9-A503-E2A888D8C544}" type="presOf" srcId="{C33EBA46-818F-4E22-9533-D48E09F36378}" destId="{1F497970-F1D8-46AE-83D2-4CA91551BA3C}" srcOrd="0" destOrd="0" presId="urn:microsoft.com/office/officeart/2005/8/layout/hProcess9"/>
    <dgm:cxn modelId="{21346B38-8712-4FCE-87A1-AA04B2FDDDBF}" type="presParOf" srcId="{1F497970-F1D8-46AE-83D2-4CA91551BA3C}" destId="{E4B3368A-3F1C-4D64-80CE-40434E640751}" srcOrd="0" destOrd="0" presId="urn:microsoft.com/office/officeart/2005/8/layout/hProcess9"/>
    <dgm:cxn modelId="{35629BFF-DB36-4BC7-83AB-3EE713E2A5F4}" type="presParOf" srcId="{1F497970-F1D8-46AE-83D2-4CA91551BA3C}" destId="{72F6683D-54ED-4B00-AD88-1BBB69E30E27}" srcOrd="1" destOrd="0" presId="urn:microsoft.com/office/officeart/2005/8/layout/hProcess9"/>
    <dgm:cxn modelId="{C5E8B76B-25C2-4D25-8167-F30FF7421B9F}" type="presParOf" srcId="{72F6683D-54ED-4B00-AD88-1BBB69E30E27}" destId="{C570C5A2-3946-41EF-9A1B-B701C62C5351}" srcOrd="0" destOrd="0" presId="urn:microsoft.com/office/officeart/2005/8/layout/hProcess9"/>
    <dgm:cxn modelId="{FB092DA0-4636-4262-8396-A981A0CCE028}" type="presParOf" srcId="{72F6683D-54ED-4B00-AD88-1BBB69E30E27}" destId="{A3322774-2128-458F-82D5-93B37AE8D9CB}" srcOrd="1" destOrd="0" presId="urn:microsoft.com/office/officeart/2005/8/layout/hProcess9"/>
    <dgm:cxn modelId="{C536156F-8085-4500-9322-D6C89D5CC8DE}" type="presParOf" srcId="{72F6683D-54ED-4B00-AD88-1BBB69E30E27}" destId="{BDD71BB9-4ED1-40D6-A687-AA44A17492B0}" srcOrd="2" destOrd="0" presId="urn:microsoft.com/office/officeart/2005/8/layout/hProcess9"/>
    <dgm:cxn modelId="{782FEA81-849D-475C-80A3-3B967B56066B}" type="presParOf" srcId="{72F6683D-54ED-4B00-AD88-1BBB69E30E27}" destId="{D09A7AA6-1F6B-4AD6-B3CB-30878DDBD75F}" srcOrd="3" destOrd="0" presId="urn:microsoft.com/office/officeart/2005/8/layout/hProcess9"/>
    <dgm:cxn modelId="{3E3DD330-FA64-4B8D-B7A7-7978608AA20F}" type="presParOf" srcId="{72F6683D-54ED-4B00-AD88-1BBB69E30E27}" destId="{B72FB322-CC47-4CC4-AB2F-24181033A2EB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8F58928-AA0C-4A88-AA2D-D53B15B7F6ED}" type="doc">
      <dgm:prSet loTypeId="urn:microsoft.com/office/officeart/2005/8/layout/hierarchy1" loCatId="hierarchy" qsTypeId="urn:microsoft.com/office/officeart/2005/8/quickstyle/simple3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09D1AED5-1484-412B-8A80-C2612BCBF60C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uk-UA" sz="32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ВІДСТАНЬ </a:t>
          </a:r>
        </a:p>
        <a:p>
          <a:pPr>
            <a:spcAft>
              <a:spcPts val="0"/>
            </a:spcAft>
          </a:pPr>
          <a:r>
            <a:rPr lang="uk-UA" sz="32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ВІД  ДНА ВИМЕНІ  ДО ПІДЛОГИ</a:t>
          </a:r>
          <a:endParaRPr lang="ru-RU" sz="3200" dirty="0">
            <a:solidFill>
              <a:srgbClr val="C00000"/>
            </a:solidFill>
            <a:latin typeface="Arial" pitchFamily="34" charset="0"/>
            <a:cs typeface="Arial" pitchFamily="34" charset="0"/>
          </a:endParaRPr>
        </a:p>
      </dgm:t>
    </dgm:pt>
    <dgm:pt modelId="{7070758D-3D15-459F-8576-393A25168D78}" type="parTrans" cxnId="{11DE42A5-9D92-4A48-8AF6-69CFC1056CCB}">
      <dgm:prSet/>
      <dgm:spPr/>
      <dgm:t>
        <a:bodyPr/>
        <a:lstStyle/>
        <a:p>
          <a:endParaRPr lang="ru-RU"/>
        </a:p>
      </dgm:t>
    </dgm:pt>
    <dgm:pt modelId="{4AA56397-72F6-4AC8-B05D-250B43756D04}" type="sibTrans" cxnId="{11DE42A5-9D92-4A48-8AF6-69CFC1056CCB}">
      <dgm:prSet/>
      <dgm:spPr/>
      <dgm:t>
        <a:bodyPr/>
        <a:lstStyle/>
        <a:p>
          <a:endParaRPr lang="ru-RU"/>
        </a:p>
      </dgm:t>
    </dgm:pt>
    <dgm:pt modelId="{B55A3BDB-F4B7-471A-A50C-279744F1DA24}">
      <dgm:prSet phldrT="[Текст]" custT="1"/>
      <dgm:spPr/>
      <dgm:t>
        <a:bodyPr/>
        <a:lstStyle/>
        <a:p>
          <a:r>
            <a:rPr lang="uk-UA" sz="2800" b="1" dirty="0" smtClean="0">
              <a:solidFill>
                <a:schemeClr val="accent1">
                  <a:lumMod val="75000"/>
                </a:schemeClr>
              </a:solidFill>
            </a:rPr>
            <a:t>НЕ МЕНШЕ  - 45 СМ </a:t>
          </a:r>
          <a:endParaRPr lang="ru-RU" sz="2800" dirty="0">
            <a:solidFill>
              <a:schemeClr val="accent1">
                <a:lumMod val="75000"/>
              </a:schemeClr>
            </a:solidFill>
          </a:endParaRPr>
        </a:p>
      </dgm:t>
    </dgm:pt>
    <dgm:pt modelId="{A2C584B6-829E-428B-9331-9FFBA13F21F3}" type="parTrans" cxnId="{CF897F0F-BD1D-49F6-B23A-5D70F20C4116}">
      <dgm:prSet/>
      <dgm:spPr/>
      <dgm:t>
        <a:bodyPr/>
        <a:lstStyle/>
        <a:p>
          <a:endParaRPr lang="ru-RU"/>
        </a:p>
      </dgm:t>
    </dgm:pt>
    <dgm:pt modelId="{A8909611-140A-4D3B-BCD1-AAB10BB6AFDB}" type="sibTrans" cxnId="{CF897F0F-BD1D-49F6-B23A-5D70F20C4116}">
      <dgm:prSet/>
      <dgm:spPr/>
      <dgm:t>
        <a:bodyPr/>
        <a:lstStyle/>
        <a:p>
          <a:endParaRPr lang="ru-RU"/>
        </a:p>
      </dgm:t>
    </dgm:pt>
    <dgm:pt modelId="{E4307451-8C66-4970-A7B4-00DDEBE8905E}">
      <dgm:prSet phldrT="[Текст]" custT="1"/>
      <dgm:spPr/>
      <dgm:t>
        <a:bodyPr/>
        <a:lstStyle/>
        <a:p>
          <a:r>
            <a:rPr lang="uk-UA" sz="2800" b="1" dirty="0" smtClean="0">
              <a:solidFill>
                <a:schemeClr val="accent3">
                  <a:lumMod val="50000"/>
                </a:schemeClr>
              </a:solidFill>
            </a:rPr>
            <a:t>НЕ БІЛЬШЕ - 65 СМ</a:t>
          </a:r>
          <a:endParaRPr lang="ru-RU" sz="2800" dirty="0">
            <a:solidFill>
              <a:schemeClr val="accent3">
                <a:lumMod val="50000"/>
              </a:schemeClr>
            </a:solidFill>
          </a:endParaRPr>
        </a:p>
      </dgm:t>
    </dgm:pt>
    <dgm:pt modelId="{6EE5499D-7663-4059-9CEE-78285B2383B3}" type="parTrans" cxnId="{FCC2CC1C-7BE5-40EE-89C4-2A56FED8BE9E}">
      <dgm:prSet/>
      <dgm:spPr/>
      <dgm:t>
        <a:bodyPr/>
        <a:lstStyle/>
        <a:p>
          <a:endParaRPr lang="ru-RU"/>
        </a:p>
      </dgm:t>
    </dgm:pt>
    <dgm:pt modelId="{A64A69F8-F467-4D82-9533-73A5B7CC66A4}" type="sibTrans" cxnId="{FCC2CC1C-7BE5-40EE-89C4-2A56FED8BE9E}">
      <dgm:prSet/>
      <dgm:spPr/>
      <dgm:t>
        <a:bodyPr/>
        <a:lstStyle/>
        <a:p>
          <a:endParaRPr lang="ru-RU"/>
        </a:p>
      </dgm:t>
    </dgm:pt>
    <dgm:pt modelId="{8963EE0B-D896-4FD5-AAB8-2CBDA843465C}" type="pres">
      <dgm:prSet presAssocID="{38F58928-AA0C-4A88-AA2D-D53B15B7F6E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297E363-15AE-4DE1-A372-DBF1851E4ECB}" type="pres">
      <dgm:prSet presAssocID="{09D1AED5-1484-412B-8A80-C2612BCBF60C}" presName="hierRoot1" presStyleCnt="0"/>
      <dgm:spPr/>
    </dgm:pt>
    <dgm:pt modelId="{2F463E58-63F0-4034-9E1F-E79DBED60901}" type="pres">
      <dgm:prSet presAssocID="{09D1AED5-1484-412B-8A80-C2612BCBF60C}" presName="composite" presStyleCnt="0"/>
      <dgm:spPr/>
    </dgm:pt>
    <dgm:pt modelId="{8CDC9A84-54AB-470C-AAEA-CC94CB1BC462}" type="pres">
      <dgm:prSet presAssocID="{09D1AED5-1484-412B-8A80-C2612BCBF60C}" presName="background" presStyleLbl="node0" presStyleIdx="0" presStyleCnt="1"/>
      <dgm:spPr/>
    </dgm:pt>
    <dgm:pt modelId="{54DDE6DA-4031-465C-AAF2-A7F1C7E671D7}" type="pres">
      <dgm:prSet presAssocID="{09D1AED5-1484-412B-8A80-C2612BCBF60C}" presName="text" presStyleLbl="fgAcc0" presStyleIdx="0" presStyleCnt="1" custScaleX="233078" custLinFactNeighborX="12908" custLinFactNeighborY="116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F390CA-B793-4507-9946-36C03CE7F39F}" type="pres">
      <dgm:prSet presAssocID="{09D1AED5-1484-412B-8A80-C2612BCBF60C}" presName="hierChild2" presStyleCnt="0"/>
      <dgm:spPr/>
    </dgm:pt>
    <dgm:pt modelId="{17B784FB-5EAE-4FCD-9C3A-AD6744A18A85}" type="pres">
      <dgm:prSet presAssocID="{A2C584B6-829E-428B-9331-9FFBA13F21F3}" presName="Name10" presStyleLbl="parChTrans1D2" presStyleIdx="0" presStyleCnt="2"/>
      <dgm:spPr/>
      <dgm:t>
        <a:bodyPr/>
        <a:lstStyle/>
        <a:p>
          <a:endParaRPr lang="ru-RU"/>
        </a:p>
      </dgm:t>
    </dgm:pt>
    <dgm:pt modelId="{E796BAFA-123F-4423-94B1-AF15C8594B4E}" type="pres">
      <dgm:prSet presAssocID="{B55A3BDB-F4B7-471A-A50C-279744F1DA24}" presName="hierRoot2" presStyleCnt="0"/>
      <dgm:spPr/>
    </dgm:pt>
    <dgm:pt modelId="{6A3EA0C7-5F3D-4C89-ACF0-6D5B540F5EF3}" type="pres">
      <dgm:prSet presAssocID="{B55A3BDB-F4B7-471A-A50C-279744F1DA24}" presName="composite2" presStyleCnt="0"/>
      <dgm:spPr/>
    </dgm:pt>
    <dgm:pt modelId="{31006BCC-7D66-489F-B120-51F0D87EBFB9}" type="pres">
      <dgm:prSet presAssocID="{B55A3BDB-F4B7-471A-A50C-279744F1DA24}" presName="background2" presStyleLbl="node2" presStyleIdx="0" presStyleCnt="2"/>
      <dgm:spPr/>
    </dgm:pt>
    <dgm:pt modelId="{5BEBA2A8-FC86-473D-8135-045C3B01D50A}" type="pres">
      <dgm:prSet presAssocID="{B55A3BDB-F4B7-471A-A50C-279744F1DA24}" presName="text2" presStyleLbl="fgAcc2" presStyleIdx="0" presStyleCnt="2" custScaleX="163061" custLinFactNeighborX="-8423" custLinFactNeighborY="-29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FA91BB1-4801-42E8-BE4E-36DBA3A08D05}" type="pres">
      <dgm:prSet presAssocID="{B55A3BDB-F4B7-471A-A50C-279744F1DA24}" presName="hierChild3" presStyleCnt="0"/>
      <dgm:spPr/>
    </dgm:pt>
    <dgm:pt modelId="{043845A0-2EB3-4ADB-A416-87359E88B6D2}" type="pres">
      <dgm:prSet presAssocID="{6EE5499D-7663-4059-9CEE-78285B2383B3}" presName="Name10" presStyleLbl="parChTrans1D2" presStyleIdx="1" presStyleCnt="2"/>
      <dgm:spPr/>
      <dgm:t>
        <a:bodyPr/>
        <a:lstStyle/>
        <a:p>
          <a:endParaRPr lang="ru-RU"/>
        </a:p>
      </dgm:t>
    </dgm:pt>
    <dgm:pt modelId="{A0D44DC2-C758-41F7-8087-29EEAD44914E}" type="pres">
      <dgm:prSet presAssocID="{E4307451-8C66-4970-A7B4-00DDEBE8905E}" presName="hierRoot2" presStyleCnt="0"/>
      <dgm:spPr/>
    </dgm:pt>
    <dgm:pt modelId="{15A849B9-53B1-4566-A036-35BE3D100C84}" type="pres">
      <dgm:prSet presAssocID="{E4307451-8C66-4970-A7B4-00DDEBE8905E}" presName="composite2" presStyleCnt="0"/>
      <dgm:spPr/>
    </dgm:pt>
    <dgm:pt modelId="{3AD0A0DE-6DD4-4FE8-9324-1ABEC3250C38}" type="pres">
      <dgm:prSet presAssocID="{E4307451-8C66-4970-A7B4-00DDEBE8905E}" presName="background2" presStyleLbl="node2" presStyleIdx="1" presStyleCnt="2"/>
      <dgm:spPr/>
    </dgm:pt>
    <dgm:pt modelId="{89B4F609-DD36-4A03-9213-56576CDB3B62}" type="pres">
      <dgm:prSet presAssocID="{E4307451-8C66-4970-A7B4-00DDEBE8905E}" presName="text2" presStyleLbl="fgAcc2" presStyleIdx="1" presStyleCnt="2" custScaleX="1580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136A756-FDCD-4F44-8306-6A2D99E0138C}" type="pres">
      <dgm:prSet presAssocID="{E4307451-8C66-4970-A7B4-00DDEBE8905E}" presName="hierChild3" presStyleCnt="0"/>
      <dgm:spPr/>
    </dgm:pt>
  </dgm:ptLst>
  <dgm:cxnLst>
    <dgm:cxn modelId="{8ABC52DB-7793-4B19-A027-79E3968F6996}" type="presOf" srcId="{B55A3BDB-F4B7-471A-A50C-279744F1DA24}" destId="{5BEBA2A8-FC86-473D-8135-045C3B01D50A}" srcOrd="0" destOrd="0" presId="urn:microsoft.com/office/officeart/2005/8/layout/hierarchy1"/>
    <dgm:cxn modelId="{06DF4019-359E-4105-A8B8-E70B6138C65F}" type="presOf" srcId="{09D1AED5-1484-412B-8A80-C2612BCBF60C}" destId="{54DDE6DA-4031-465C-AAF2-A7F1C7E671D7}" srcOrd="0" destOrd="0" presId="urn:microsoft.com/office/officeart/2005/8/layout/hierarchy1"/>
    <dgm:cxn modelId="{705AB4AF-1553-46FE-8624-8A14778FAF98}" type="presOf" srcId="{6EE5499D-7663-4059-9CEE-78285B2383B3}" destId="{043845A0-2EB3-4ADB-A416-87359E88B6D2}" srcOrd="0" destOrd="0" presId="urn:microsoft.com/office/officeart/2005/8/layout/hierarchy1"/>
    <dgm:cxn modelId="{11DE42A5-9D92-4A48-8AF6-69CFC1056CCB}" srcId="{38F58928-AA0C-4A88-AA2D-D53B15B7F6ED}" destId="{09D1AED5-1484-412B-8A80-C2612BCBF60C}" srcOrd="0" destOrd="0" parTransId="{7070758D-3D15-459F-8576-393A25168D78}" sibTransId="{4AA56397-72F6-4AC8-B05D-250B43756D04}"/>
    <dgm:cxn modelId="{FCC2CC1C-7BE5-40EE-89C4-2A56FED8BE9E}" srcId="{09D1AED5-1484-412B-8A80-C2612BCBF60C}" destId="{E4307451-8C66-4970-A7B4-00DDEBE8905E}" srcOrd="1" destOrd="0" parTransId="{6EE5499D-7663-4059-9CEE-78285B2383B3}" sibTransId="{A64A69F8-F467-4D82-9533-73A5B7CC66A4}"/>
    <dgm:cxn modelId="{397662CA-7C99-4BB3-960B-9855CE18EBCE}" type="presOf" srcId="{A2C584B6-829E-428B-9331-9FFBA13F21F3}" destId="{17B784FB-5EAE-4FCD-9C3A-AD6744A18A85}" srcOrd="0" destOrd="0" presId="urn:microsoft.com/office/officeart/2005/8/layout/hierarchy1"/>
    <dgm:cxn modelId="{CF897F0F-BD1D-49F6-B23A-5D70F20C4116}" srcId="{09D1AED5-1484-412B-8A80-C2612BCBF60C}" destId="{B55A3BDB-F4B7-471A-A50C-279744F1DA24}" srcOrd="0" destOrd="0" parTransId="{A2C584B6-829E-428B-9331-9FFBA13F21F3}" sibTransId="{A8909611-140A-4D3B-BCD1-AAB10BB6AFDB}"/>
    <dgm:cxn modelId="{DD16A971-B86D-432F-A2D7-4AADA6CE1B7D}" type="presOf" srcId="{38F58928-AA0C-4A88-AA2D-D53B15B7F6ED}" destId="{8963EE0B-D896-4FD5-AAB8-2CBDA843465C}" srcOrd="0" destOrd="0" presId="urn:microsoft.com/office/officeart/2005/8/layout/hierarchy1"/>
    <dgm:cxn modelId="{10C00F74-69C0-4D42-875D-31A9BDD25032}" type="presOf" srcId="{E4307451-8C66-4970-A7B4-00DDEBE8905E}" destId="{89B4F609-DD36-4A03-9213-56576CDB3B62}" srcOrd="0" destOrd="0" presId="urn:microsoft.com/office/officeart/2005/8/layout/hierarchy1"/>
    <dgm:cxn modelId="{40F194C8-32A5-44AC-ABF7-75C3D8D459A4}" type="presParOf" srcId="{8963EE0B-D896-4FD5-AAB8-2CBDA843465C}" destId="{7297E363-15AE-4DE1-A372-DBF1851E4ECB}" srcOrd="0" destOrd="0" presId="urn:microsoft.com/office/officeart/2005/8/layout/hierarchy1"/>
    <dgm:cxn modelId="{3D268C41-4BE7-4638-A4F8-C630546B3178}" type="presParOf" srcId="{7297E363-15AE-4DE1-A372-DBF1851E4ECB}" destId="{2F463E58-63F0-4034-9E1F-E79DBED60901}" srcOrd="0" destOrd="0" presId="urn:microsoft.com/office/officeart/2005/8/layout/hierarchy1"/>
    <dgm:cxn modelId="{112B9CB6-C050-41B5-8F37-540A3B53E1C5}" type="presParOf" srcId="{2F463E58-63F0-4034-9E1F-E79DBED60901}" destId="{8CDC9A84-54AB-470C-AAEA-CC94CB1BC462}" srcOrd="0" destOrd="0" presId="urn:microsoft.com/office/officeart/2005/8/layout/hierarchy1"/>
    <dgm:cxn modelId="{1EF0F78F-74D5-473A-9991-5F040ED1A169}" type="presParOf" srcId="{2F463E58-63F0-4034-9E1F-E79DBED60901}" destId="{54DDE6DA-4031-465C-AAF2-A7F1C7E671D7}" srcOrd="1" destOrd="0" presId="urn:microsoft.com/office/officeart/2005/8/layout/hierarchy1"/>
    <dgm:cxn modelId="{C0F77CA4-961C-4C1A-BAB8-830F2EFA6FB9}" type="presParOf" srcId="{7297E363-15AE-4DE1-A372-DBF1851E4ECB}" destId="{08F390CA-B793-4507-9946-36C03CE7F39F}" srcOrd="1" destOrd="0" presId="urn:microsoft.com/office/officeart/2005/8/layout/hierarchy1"/>
    <dgm:cxn modelId="{D398C30C-7C2A-4C6F-99C4-58C0A5486FF3}" type="presParOf" srcId="{08F390CA-B793-4507-9946-36C03CE7F39F}" destId="{17B784FB-5EAE-4FCD-9C3A-AD6744A18A85}" srcOrd="0" destOrd="0" presId="urn:microsoft.com/office/officeart/2005/8/layout/hierarchy1"/>
    <dgm:cxn modelId="{B572776F-A9C0-4D49-8AE5-42C2FBC47145}" type="presParOf" srcId="{08F390CA-B793-4507-9946-36C03CE7F39F}" destId="{E796BAFA-123F-4423-94B1-AF15C8594B4E}" srcOrd="1" destOrd="0" presId="urn:microsoft.com/office/officeart/2005/8/layout/hierarchy1"/>
    <dgm:cxn modelId="{A254E3B1-996A-4B4B-9F74-034A782DEDB0}" type="presParOf" srcId="{E796BAFA-123F-4423-94B1-AF15C8594B4E}" destId="{6A3EA0C7-5F3D-4C89-ACF0-6D5B540F5EF3}" srcOrd="0" destOrd="0" presId="urn:microsoft.com/office/officeart/2005/8/layout/hierarchy1"/>
    <dgm:cxn modelId="{32A38AC3-36F8-4497-88F6-B708D52057D9}" type="presParOf" srcId="{6A3EA0C7-5F3D-4C89-ACF0-6D5B540F5EF3}" destId="{31006BCC-7D66-489F-B120-51F0D87EBFB9}" srcOrd="0" destOrd="0" presId="urn:microsoft.com/office/officeart/2005/8/layout/hierarchy1"/>
    <dgm:cxn modelId="{B6984185-4532-4759-9FE5-2F70AFEE7E8A}" type="presParOf" srcId="{6A3EA0C7-5F3D-4C89-ACF0-6D5B540F5EF3}" destId="{5BEBA2A8-FC86-473D-8135-045C3B01D50A}" srcOrd="1" destOrd="0" presId="urn:microsoft.com/office/officeart/2005/8/layout/hierarchy1"/>
    <dgm:cxn modelId="{7861C64C-DB63-435A-859D-548330C9B1E2}" type="presParOf" srcId="{E796BAFA-123F-4423-94B1-AF15C8594B4E}" destId="{FFA91BB1-4801-42E8-BE4E-36DBA3A08D05}" srcOrd="1" destOrd="0" presId="urn:microsoft.com/office/officeart/2005/8/layout/hierarchy1"/>
    <dgm:cxn modelId="{05468422-20DC-42B2-BC8A-45F46AF727C2}" type="presParOf" srcId="{08F390CA-B793-4507-9946-36C03CE7F39F}" destId="{043845A0-2EB3-4ADB-A416-87359E88B6D2}" srcOrd="2" destOrd="0" presId="urn:microsoft.com/office/officeart/2005/8/layout/hierarchy1"/>
    <dgm:cxn modelId="{5DDFA01C-DAA6-48AC-9F2C-50FB664D9B21}" type="presParOf" srcId="{08F390CA-B793-4507-9946-36C03CE7F39F}" destId="{A0D44DC2-C758-41F7-8087-29EEAD44914E}" srcOrd="3" destOrd="0" presId="urn:microsoft.com/office/officeart/2005/8/layout/hierarchy1"/>
    <dgm:cxn modelId="{06677422-E61B-4092-AFD4-676CD6205091}" type="presParOf" srcId="{A0D44DC2-C758-41F7-8087-29EEAD44914E}" destId="{15A849B9-53B1-4566-A036-35BE3D100C84}" srcOrd="0" destOrd="0" presId="urn:microsoft.com/office/officeart/2005/8/layout/hierarchy1"/>
    <dgm:cxn modelId="{95A5592A-9F3D-407B-8509-1AEB3F0B6189}" type="presParOf" srcId="{15A849B9-53B1-4566-A036-35BE3D100C84}" destId="{3AD0A0DE-6DD4-4FE8-9324-1ABEC3250C38}" srcOrd="0" destOrd="0" presId="urn:microsoft.com/office/officeart/2005/8/layout/hierarchy1"/>
    <dgm:cxn modelId="{E5EAF62A-645E-4AF8-8378-A508409A9195}" type="presParOf" srcId="{15A849B9-53B1-4566-A036-35BE3D100C84}" destId="{89B4F609-DD36-4A03-9213-56576CDB3B62}" srcOrd="1" destOrd="0" presId="urn:microsoft.com/office/officeart/2005/8/layout/hierarchy1"/>
    <dgm:cxn modelId="{CE239A12-AF2F-49D1-B28A-5B9182310B40}" type="presParOf" srcId="{A0D44DC2-C758-41F7-8087-29EEAD44914E}" destId="{8136A756-FDCD-4F44-8306-6A2D99E0138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CE1941A-E187-4063-9A0D-3BC949B9916A}" type="doc">
      <dgm:prSet loTypeId="urn:microsoft.com/office/officeart/2005/8/layout/hierarchy1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24B3DB17-7E10-4755-B2E1-C0F6172F32DB}">
      <dgm:prSet phldrT="[Текст]" custT="1"/>
      <dgm:spPr/>
      <dgm:t>
        <a:bodyPr/>
        <a:lstStyle/>
        <a:p>
          <a:r>
            <a:rPr lang="uk-UA" sz="32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РОЗМІЩЕННЯ ДНА ВИМЕНІ</a:t>
          </a:r>
          <a:endParaRPr lang="ru-RU" sz="320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gm:t>
    </dgm:pt>
    <dgm:pt modelId="{1D147999-B8B6-4C15-8D4C-CA8F27C69C06}" type="parTrans" cxnId="{0AC38861-0E59-4F24-AFF1-78B08666D065}">
      <dgm:prSet/>
      <dgm:spPr/>
      <dgm:t>
        <a:bodyPr/>
        <a:lstStyle/>
        <a:p>
          <a:endParaRPr lang="ru-RU"/>
        </a:p>
      </dgm:t>
    </dgm:pt>
    <dgm:pt modelId="{2CD59D5F-BC4D-4D7F-B4BF-CEA5D0B9BF63}" type="sibTrans" cxnId="{0AC38861-0E59-4F24-AFF1-78B08666D065}">
      <dgm:prSet/>
      <dgm:spPr/>
      <dgm:t>
        <a:bodyPr/>
        <a:lstStyle/>
        <a:p>
          <a:endParaRPr lang="ru-RU"/>
        </a:p>
      </dgm:t>
    </dgm:pt>
    <dgm:pt modelId="{3C79A08D-1DCB-4CCD-A06C-161AA4D9ABB8}">
      <dgm:prSet phldrT="[Текст]" custT="1"/>
      <dgm:spPr/>
      <dgm:t>
        <a:bodyPr/>
        <a:lstStyle/>
        <a:p>
          <a:r>
            <a:rPr lang="uk-UA" sz="2800" b="1" dirty="0" smtClean="0">
              <a:latin typeface="Arial" pitchFamily="34" charset="0"/>
              <a:cs typeface="Arial" pitchFamily="34" charset="0"/>
            </a:rPr>
            <a:t>горизонтальне</a:t>
          </a:r>
          <a:endParaRPr lang="ru-RU" sz="2800" b="1" dirty="0">
            <a:latin typeface="Arial" pitchFamily="34" charset="0"/>
            <a:cs typeface="Arial" pitchFamily="34" charset="0"/>
          </a:endParaRPr>
        </a:p>
      </dgm:t>
    </dgm:pt>
    <dgm:pt modelId="{83051221-ED5A-40B8-AD84-36F20D839F20}" type="parTrans" cxnId="{97E34B34-A369-4529-B76B-B70248728B23}">
      <dgm:prSet/>
      <dgm:spPr/>
      <dgm:t>
        <a:bodyPr/>
        <a:lstStyle/>
        <a:p>
          <a:endParaRPr lang="ru-RU"/>
        </a:p>
      </dgm:t>
    </dgm:pt>
    <dgm:pt modelId="{3D660B57-AB63-4A54-884B-273EF7CA182D}" type="sibTrans" cxnId="{97E34B34-A369-4529-B76B-B70248728B23}">
      <dgm:prSet/>
      <dgm:spPr/>
      <dgm:t>
        <a:bodyPr/>
        <a:lstStyle/>
        <a:p>
          <a:endParaRPr lang="ru-RU"/>
        </a:p>
      </dgm:t>
    </dgm:pt>
    <dgm:pt modelId="{54517674-A0BA-422D-ACF2-F99B3FB20844}">
      <dgm:prSet phldrT="[Текст]" custT="1"/>
      <dgm:spPr/>
      <dgm:t>
        <a:bodyPr/>
        <a:lstStyle/>
        <a:p>
          <a:r>
            <a:rPr lang="uk-UA" sz="2800" b="1" smtClean="0">
              <a:latin typeface="Arial" pitchFamily="34" charset="0"/>
              <a:cs typeface="Arial" pitchFamily="34" charset="0"/>
            </a:rPr>
            <a:t>дещо похилене</a:t>
          </a:r>
          <a:endParaRPr lang="ru-RU" sz="2800" b="1" dirty="0">
            <a:latin typeface="Arial" pitchFamily="34" charset="0"/>
            <a:cs typeface="Arial" pitchFamily="34" charset="0"/>
          </a:endParaRPr>
        </a:p>
      </dgm:t>
    </dgm:pt>
    <dgm:pt modelId="{E93500C3-03B8-465B-91D9-1D7173A0BF34}" type="parTrans" cxnId="{6B491BFB-3250-425A-B698-94EFA1956408}">
      <dgm:prSet/>
      <dgm:spPr/>
      <dgm:t>
        <a:bodyPr/>
        <a:lstStyle/>
        <a:p>
          <a:endParaRPr lang="ru-RU"/>
        </a:p>
      </dgm:t>
    </dgm:pt>
    <dgm:pt modelId="{6416256D-D9C7-4E0B-9CB5-91AE0D6465E0}" type="sibTrans" cxnId="{6B491BFB-3250-425A-B698-94EFA1956408}">
      <dgm:prSet/>
      <dgm:spPr/>
      <dgm:t>
        <a:bodyPr/>
        <a:lstStyle/>
        <a:p>
          <a:endParaRPr lang="ru-RU"/>
        </a:p>
      </dgm:t>
    </dgm:pt>
    <dgm:pt modelId="{A83F9DA2-57D4-476A-8AA2-31C921864C51}">
      <dgm:prSet phldrT="[Текст]" custT="1"/>
      <dgm:spPr/>
      <dgm:t>
        <a:bodyPr/>
        <a:lstStyle/>
        <a:p>
          <a:r>
            <a:rPr lang="uk-UA" sz="2800" b="1" dirty="0" smtClean="0">
              <a:latin typeface="Arial" pitchFamily="34" charset="0"/>
              <a:cs typeface="Arial" pitchFamily="34" charset="0"/>
            </a:rPr>
            <a:t>ступінчасте</a:t>
          </a:r>
          <a:endParaRPr lang="ru-RU" sz="2800" b="1" dirty="0">
            <a:latin typeface="Arial" pitchFamily="34" charset="0"/>
            <a:cs typeface="Arial" pitchFamily="34" charset="0"/>
          </a:endParaRPr>
        </a:p>
      </dgm:t>
    </dgm:pt>
    <dgm:pt modelId="{912DEFCF-1AA4-45F3-AB47-325698597198}" type="parTrans" cxnId="{3FD033FF-412A-45B6-8B2E-E666347805FA}">
      <dgm:prSet/>
      <dgm:spPr/>
      <dgm:t>
        <a:bodyPr/>
        <a:lstStyle/>
        <a:p>
          <a:endParaRPr lang="ru-RU"/>
        </a:p>
      </dgm:t>
    </dgm:pt>
    <dgm:pt modelId="{6184315C-C592-40B0-8344-9C39533BDE13}" type="sibTrans" cxnId="{3FD033FF-412A-45B6-8B2E-E666347805FA}">
      <dgm:prSet/>
      <dgm:spPr/>
      <dgm:t>
        <a:bodyPr/>
        <a:lstStyle/>
        <a:p>
          <a:endParaRPr lang="ru-RU"/>
        </a:p>
      </dgm:t>
    </dgm:pt>
    <dgm:pt modelId="{7393ACC1-9AA9-4A8D-884E-5CCCA48D3EF6}" type="pres">
      <dgm:prSet presAssocID="{ECE1941A-E187-4063-9A0D-3BC949B9916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6E7C781-3E7C-4B91-95A1-B0EB7D02C95E}" type="pres">
      <dgm:prSet presAssocID="{24B3DB17-7E10-4755-B2E1-C0F6172F32DB}" presName="hierRoot1" presStyleCnt="0"/>
      <dgm:spPr/>
    </dgm:pt>
    <dgm:pt modelId="{508FE8D6-02C5-4721-B472-E87D24A33D9F}" type="pres">
      <dgm:prSet presAssocID="{24B3DB17-7E10-4755-B2E1-C0F6172F32DB}" presName="composite" presStyleCnt="0"/>
      <dgm:spPr/>
    </dgm:pt>
    <dgm:pt modelId="{3CFAEB5F-9954-4920-9B9C-DA9799A5FE63}" type="pres">
      <dgm:prSet presAssocID="{24B3DB17-7E10-4755-B2E1-C0F6172F32DB}" presName="background" presStyleLbl="node0" presStyleIdx="0" presStyleCnt="1"/>
      <dgm:spPr/>
    </dgm:pt>
    <dgm:pt modelId="{380D1EF3-6D6D-4A97-8015-CC205225E352}" type="pres">
      <dgm:prSet presAssocID="{24B3DB17-7E10-4755-B2E1-C0F6172F32DB}" presName="text" presStyleLbl="fgAcc0" presStyleIdx="0" presStyleCnt="1" custScaleX="2436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10EDA2-5B86-4D2D-B955-01E2BBC75F8D}" type="pres">
      <dgm:prSet presAssocID="{24B3DB17-7E10-4755-B2E1-C0F6172F32DB}" presName="hierChild2" presStyleCnt="0"/>
      <dgm:spPr/>
    </dgm:pt>
    <dgm:pt modelId="{1B1D6C1A-BF66-4DA5-987B-44F3468BFD0E}" type="pres">
      <dgm:prSet presAssocID="{83051221-ED5A-40B8-AD84-36F20D839F20}" presName="Name10" presStyleLbl="parChTrans1D2" presStyleIdx="0" presStyleCnt="2"/>
      <dgm:spPr/>
      <dgm:t>
        <a:bodyPr/>
        <a:lstStyle/>
        <a:p>
          <a:endParaRPr lang="ru-RU"/>
        </a:p>
      </dgm:t>
    </dgm:pt>
    <dgm:pt modelId="{469B2C97-92F0-4CC7-8476-CDA168A3D742}" type="pres">
      <dgm:prSet presAssocID="{3C79A08D-1DCB-4CCD-A06C-161AA4D9ABB8}" presName="hierRoot2" presStyleCnt="0"/>
      <dgm:spPr/>
    </dgm:pt>
    <dgm:pt modelId="{E306D8CB-659A-479B-9681-C21046DEBE2B}" type="pres">
      <dgm:prSet presAssocID="{3C79A08D-1DCB-4CCD-A06C-161AA4D9ABB8}" presName="composite2" presStyleCnt="0"/>
      <dgm:spPr/>
    </dgm:pt>
    <dgm:pt modelId="{53C0D80B-2DE7-4598-9BB5-C08F27079BE9}" type="pres">
      <dgm:prSet presAssocID="{3C79A08D-1DCB-4CCD-A06C-161AA4D9ABB8}" presName="background2" presStyleLbl="node2" presStyleIdx="0" presStyleCnt="2"/>
      <dgm:spPr/>
    </dgm:pt>
    <dgm:pt modelId="{8190B1E0-E07B-46A5-9896-A351CFE9EE5B}" type="pres">
      <dgm:prSet presAssocID="{3C79A08D-1DCB-4CCD-A06C-161AA4D9ABB8}" presName="text2" presStyleLbl="fgAcc2" presStyleIdx="0" presStyleCnt="2" custScaleX="191338" custLinFactNeighborX="4471" custLinFactNeighborY="-243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711833D-ED2D-4796-B481-2918A1A12231}" type="pres">
      <dgm:prSet presAssocID="{3C79A08D-1DCB-4CCD-A06C-161AA4D9ABB8}" presName="hierChild3" presStyleCnt="0"/>
      <dgm:spPr/>
    </dgm:pt>
    <dgm:pt modelId="{7E417B75-4435-482F-85CE-0E4D548E06D9}" type="pres">
      <dgm:prSet presAssocID="{E93500C3-03B8-465B-91D9-1D7173A0BF34}" presName="Name10" presStyleLbl="parChTrans1D2" presStyleIdx="1" presStyleCnt="2"/>
      <dgm:spPr/>
      <dgm:t>
        <a:bodyPr/>
        <a:lstStyle/>
        <a:p>
          <a:endParaRPr lang="ru-RU"/>
        </a:p>
      </dgm:t>
    </dgm:pt>
    <dgm:pt modelId="{1D26237F-D990-4B92-9312-A02650B10686}" type="pres">
      <dgm:prSet presAssocID="{54517674-A0BA-422D-ACF2-F99B3FB20844}" presName="hierRoot2" presStyleCnt="0"/>
      <dgm:spPr/>
    </dgm:pt>
    <dgm:pt modelId="{C93D4E6F-1282-4ADC-9B22-7A2CB3B303BD}" type="pres">
      <dgm:prSet presAssocID="{54517674-A0BA-422D-ACF2-F99B3FB20844}" presName="composite2" presStyleCnt="0"/>
      <dgm:spPr/>
    </dgm:pt>
    <dgm:pt modelId="{05137BCA-5E9E-429E-BB83-0E0DBD082E25}" type="pres">
      <dgm:prSet presAssocID="{54517674-A0BA-422D-ACF2-F99B3FB20844}" presName="background2" presStyleLbl="node2" presStyleIdx="1" presStyleCnt="2"/>
      <dgm:spPr/>
    </dgm:pt>
    <dgm:pt modelId="{1B785EC6-9F93-44FB-82F1-E182659BC42D}" type="pres">
      <dgm:prSet presAssocID="{54517674-A0BA-422D-ACF2-F99B3FB20844}" presName="text2" presStyleLbl="fgAcc2" presStyleIdx="1" presStyleCnt="2" custScaleX="161903" custLinFactNeighborX="657" custLinFactNeighborY="-243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5C9A3C-1B91-4685-BC65-FD48AAA73615}" type="pres">
      <dgm:prSet presAssocID="{54517674-A0BA-422D-ACF2-F99B3FB20844}" presName="hierChild3" presStyleCnt="0"/>
      <dgm:spPr/>
    </dgm:pt>
    <dgm:pt modelId="{067E8D9D-10C3-4A40-A47B-4D86E76608EB}" type="pres">
      <dgm:prSet presAssocID="{912DEFCF-1AA4-45F3-AB47-325698597198}" presName="Name17" presStyleLbl="parChTrans1D3" presStyleIdx="0" presStyleCnt="1"/>
      <dgm:spPr/>
      <dgm:t>
        <a:bodyPr/>
        <a:lstStyle/>
        <a:p>
          <a:endParaRPr lang="ru-RU"/>
        </a:p>
      </dgm:t>
    </dgm:pt>
    <dgm:pt modelId="{8D35C21E-E497-49B6-9CA1-330D1B7D3265}" type="pres">
      <dgm:prSet presAssocID="{A83F9DA2-57D4-476A-8AA2-31C921864C51}" presName="hierRoot3" presStyleCnt="0"/>
      <dgm:spPr/>
    </dgm:pt>
    <dgm:pt modelId="{A7A2D4D7-A63E-4264-9BED-DF13970A4CE0}" type="pres">
      <dgm:prSet presAssocID="{A83F9DA2-57D4-476A-8AA2-31C921864C51}" presName="composite3" presStyleCnt="0"/>
      <dgm:spPr/>
    </dgm:pt>
    <dgm:pt modelId="{EC964C3B-08C1-4F2A-B02F-AA63850C4C90}" type="pres">
      <dgm:prSet presAssocID="{A83F9DA2-57D4-476A-8AA2-31C921864C51}" presName="background3" presStyleLbl="node3" presStyleIdx="0" presStyleCnt="1"/>
      <dgm:spPr/>
    </dgm:pt>
    <dgm:pt modelId="{A7ABC005-DE6C-4E14-AD21-48191E2B088B}" type="pres">
      <dgm:prSet presAssocID="{A83F9DA2-57D4-476A-8AA2-31C921864C51}" presName="text3" presStyleLbl="fgAcc3" presStyleIdx="0" presStyleCnt="1" custScaleX="175659" custLinFactNeighborX="-93" custLinFactNeighborY="-440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7B53F18-F14D-4CAE-9978-6602AD0F4C7A}" type="pres">
      <dgm:prSet presAssocID="{A83F9DA2-57D4-476A-8AA2-31C921864C51}" presName="hierChild4" presStyleCnt="0"/>
      <dgm:spPr/>
    </dgm:pt>
  </dgm:ptLst>
  <dgm:cxnLst>
    <dgm:cxn modelId="{A6994C81-4136-4AB5-8CF1-732234968704}" type="presOf" srcId="{E93500C3-03B8-465B-91D9-1D7173A0BF34}" destId="{7E417B75-4435-482F-85CE-0E4D548E06D9}" srcOrd="0" destOrd="0" presId="urn:microsoft.com/office/officeart/2005/8/layout/hierarchy1"/>
    <dgm:cxn modelId="{0AC38861-0E59-4F24-AFF1-78B08666D065}" srcId="{ECE1941A-E187-4063-9A0D-3BC949B9916A}" destId="{24B3DB17-7E10-4755-B2E1-C0F6172F32DB}" srcOrd="0" destOrd="0" parTransId="{1D147999-B8B6-4C15-8D4C-CA8F27C69C06}" sibTransId="{2CD59D5F-BC4D-4D7F-B4BF-CEA5D0B9BF63}"/>
    <dgm:cxn modelId="{97E34B34-A369-4529-B76B-B70248728B23}" srcId="{24B3DB17-7E10-4755-B2E1-C0F6172F32DB}" destId="{3C79A08D-1DCB-4CCD-A06C-161AA4D9ABB8}" srcOrd="0" destOrd="0" parTransId="{83051221-ED5A-40B8-AD84-36F20D839F20}" sibTransId="{3D660B57-AB63-4A54-884B-273EF7CA182D}"/>
    <dgm:cxn modelId="{B1FB212E-D60E-4D19-BF5E-43B90306BE51}" type="presOf" srcId="{54517674-A0BA-422D-ACF2-F99B3FB20844}" destId="{1B785EC6-9F93-44FB-82F1-E182659BC42D}" srcOrd="0" destOrd="0" presId="urn:microsoft.com/office/officeart/2005/8/layout/hierarchy1"/>
    <dgm:cxn modelId="{3FD033FF-412A-45B6-8B2E-E666347805FA}" srcId="{54517674-A0BA-422D-ACF2-F99B3FB20844}" destId="{A83F9DA2-57D4-476A-8AA2-31C921864C51}" srcOrd="0" destOrd="0" parTransId="{912DEFCF-1AA4-45F3-AB47-325698597198}" sibTransId="{6184315C-C592-40B0-8344-9C39533BDE13}"/>
    <dgm:cxn modelId="{D92EA35D-58FD-4A4F-91BA-3D0D59A7D020}" type="presOf" srcId="{ECE1941A-E187-4063-9A0D-3BC949B9916A}" destId="{7393ACC1-9AA9-4A8D-884E-5CCCA48D3EF6}" srcOrd="0" destOrd="0" presId="urn:microsoft.com/office/officeart/2005/8/layout/hierarchy1"/>
    <dgm:cxn modelId="{9D1504FB-B803-4A91-B213-4CDC640FF4FA}" type="presOf" srcId="{24B3DB17-7E10-4755-B2E1-C0F6172F32DB}" destId="{380D1EF3-6D6D-4A97-8015-CC205225E352}" srcOrd="0" destOrd="0" presId="urn:microsoft.com/office/officeart/2005/8/layout/hierarchy1"/>
    <dgm:cxn modelId="{B4208F67-8792-40F3-B07D-CFD379ED532E}" type="presOf" srcId="{3C79A08D-1DCB-4CCD-A06C-161AA4D9ABB8}" destId="{8190B1E0-E07B-46A5-9896-A351CFE9EE5B}" srcOrd="0" destOrd="0" presId="urn:microsoft.com/office/officeart/2005/8/layout/hierarchy1"/>
    <dgm:cxn modelId="{15A81836-E2A2-4493-B92B-D7551B27DE77}" type="presOf" srcId="{912DEFCF-1AA4-45F3-AB47-325698597198}" destId="{067E8D9D-10C3-4A40-A47B-4D86E76608EB}" srcOrd="0" destOrd="0" presId="urn:microsoft.com/office/officeart/2005/8/layout/hierarchy1"/>
    <dgm:cxn modelId="{5A0EF1B1-992F-4A9E-B81F-A27F08F09A1B}" type="presOf" srcId="{83051221-ED5A-40B8-AD84-36F20D839F20}" destId="{1B1D6C1A-BF66-4DA5-987B-44F3468BFD0E}" srcOrd="0" destOrd="0" presId="urn:microsoft.com/office/officeart/2005/8/layout/hierarchy1"/>
    <dgm:cxn modelId="{1A5CE594-1BE2-4D30-8163-6AC832965651}" type="presOf" srcId="{A83F9DA2-57D4-476A-8AA2-31C921864C51}" destId="{A7ABC005-DE6C-4E14-AD21-48191E2B088B}" srcOrd="0" destOrd="0" presId="urn:microsoft.com/office/officeart/2005/8/layout/hierarchy1"/>
    <dgm:cxn modelId="{6B491BFB-3250-425A-B698-94EFA1956408}" srcId="{24B3DB17-7E10-4755-B2E1-C0F6172F32DB}" destId="{54517674-A0BA-422D-ACF2-F99B3FB20844}" srcOrd="1" destOrd="0" parTransId="{E93500C3-03B8-465B-91D9-1D7173A0BF34}" sibTransId="{6416256D-D9C7-4E0B-9CB5-91AE0D6465E0}"/>
    <dgm:cxn modelId="{8A0F7AC7-1516-4330-9D4C-0DEA59B38161}" type="presParOf" srcId="{7393ACC1-9AA9-4A8D-884E-5CCCA48D3EF6}" destId="{46E7C781-3E7C-4B91-95A1-B0EB7D02C95E}" srcOrd="0" destOrd="0" presId="urn:microsoft.com/office/officeart/2005/8/layout/hierarchy1"/>
    <dgm:cxn modelId="{2E534141-BFFD-47B1-9616-744CB98B6C13}" type="presParOf" srcId="{46E7C781-3E7C-4B91-95A1-B0EB7D02C95E}" destId="{508FE8D6-02C5-4721-B472-E87D24A33D9F}" srcOrd="0" destOrd="0" presId="urn:microsoft.com/office/officeart/2005/8/layout/hierarchy1"/>
    <dgm:cxn modelId="{CD728081-4634-4145-BBB2-2E914626F594}" type="presParOf" srcId="{508FE8D6-02C5-4721-B472-E87D24A33D9F}" destId="{3CFAEB5F-9954-4920-9B9C-DA9799A5FE63}" srcOrd="0" destOrd="0" presId="urn:microsoft.com/office/officeart/2005/8/layout/hierarchy1"/>
    <dgm:cxn modelId="{7F9D5B40-3284-45C2-AE88-DBF42D164245}" type="presParOf" srcId="{508FE8D6-02C5-4721-B472-E87D24A33D9F}" destId="{380D1EF3-6D6D-4A97-8015-CC205225E352}" srcOrd="1" destOrd="0" presId="urn:microsoft.com/office/officeart/2005/8/layout/hierarchy1"/>
    <dgm:cxn modelId="{51F57F48-E84C-4107-9375-49AE5DDBC992}" type="presParOf" srcId="{46E7C781-3E7C-4B91-95A1-B0EB7D02C95E}" destId="{2A10EDA2-5B86-4D2D-B955-01E2BBC75F8D}" srcOrd="1" destOrd="0" presId="urn:microsoft.com/office/officeart/2005/8/layout/hierarchy1"/>
    <dgm:cxn modelId="{3D5876CF-245F-4846-AB61-69DDF5F29F94}" type="presParOf" srcId="{2A10EDA2-5B86-4D2D-B955-01E2BBC75F8D}" destId="{1B1D6C1A-BF66-4DA5-987B-44F3468BFD0E}" srcOrd="0" destOrd="0" presId="urn:microsoft.com/office/officeart/2005/8/layout/hierarchy1"/>
    <dgm:cxn modelId="{01B0464A-45F5-4C39-9F92-375CEE60D9AB}" type="presParOf" srcId="{2A10EDA2-5B86-4D2D-B955-01E2BBC75F8D}" destId="{469B2C97-92F0-4CC7-8476-CDA168A3D742}" srcOrd="1" destOrd="0" presId="urn:microsoft.com/office/officeart/2005/8/layout/hierarchy1"/>
    <dgm:cxn modelId="{F6E77935-702B-4FF7-8C51-28ACD0EF1598}" type="presParOf" srcId="{469B2C97-92F0-4CC7-8476-CDA168A3D742}" destId="{E306D8CB-659A-479B-9681-C21046DEBE2B}" srcOrd="0" destOrd="0" presId="urn:microsoft.com/office/officeart/2005/8/layout/hierarchy1"/>
    <dgm:cxn modelId="{0B7C0632-FD37-4323-BFF0-288686956728}" type="presParOf" srcId="{E306D8CB-659A-479B-9681-C21046DEBE2B}" destId="{53C0D80B-2DE7-4598-9BB5-C08F27079BE9}" srcOrd="0" destOrd="0" presId="urn:microsoft.com/office/officeart/2005/8/layout/hierarchy1"/>
    <dgm:cxn modelId="{2F9FA237-4075-4BBD-87A3-26374B392961}" type="presParOf" srcId="{E306D8CB-659A-479B-9681-C21046DEBE2B}" destId="{8190B1E0-E07B-46A5-9896-A351CFE9EE5B}" srcOrd="1" destOrd="0" presId="urn:microsoft.com/office/officeart/2005/8/layout/hierarchy1"/>
    <dgm:cxn modelId="{51404356-4942-4BAA-8E82-07BE1D8226A4}" type="presParOf" srcId="{469B2C97-92F0-4CC7-8476-CDA168A3D742}" destId="{A711833D-ED2D-4796-B481-2918A1A12231}" srcOrd="1" destOrd="0" presId="urn:microsoft.com/office/officeart/2005/8/layout/hierarchy1"/>
    <dgm:cxn modelId="{0B357620-39FC-4B8B-8650-A4A78234733B}" type="presParOf" srcId="{2A10EDA2-5B86-4D2D-B955-01E2BBC75F8D}" destId="{7E417B75-4435-482F-85CE-0E4D548E06D9}" srcOrd="2" destOrd="0" presId="urn:microsoft.com/office/officeart/2005/8/layout/hierarchy1"/>
    <dgm:cxn modelId="{CADFAF97-116A-423E-BDDD-6E5E8CEF6F7E}" type="presParOf" srcId="{2A10EDA2-5B86-4D2D-B955-01E2BBC75F8D}" destId="{1D26237F-D990-4B92-9312-A02650B10686}" srcOrd="3" destOrd="0" presId="urn:microsoft.com/office/officeart/2005/8/layout/hierarchy1"/>
    <dgm:cxn modelId="{3D2CD668-8C45-4BC0-BFD5-903DC7C02A3D}" type="presParOf" srcId="{1D26237F-D990-4B92-9312-A02650B10686}" destId="{C93D4E6F-1282-4ADC-9B22-7A2CB3B303BD}" srcOrd="0" destOrd="0" presId="urn:microsoft.com/office/officeart/2005/8/layout/hierarchy1"/>
    <dgm:cxn modelId="{36C88469-48FF-4E29-87F3-27DB23510D09}" type="presParOf" srcId="{C93D4E6F-1282-4ADC-9B22-7A2CB3B303BD}" destId="{05137BCA-5E9E-429E-BB83-0E0DBD082E25}" srcOrd="0" destOrd="0" presId="urn:microsoft.com/office/officeart/2005/8/layout/hierarchy1"/>
    <dgm:cxn modelId="{65C7ED8F-EADA-4CD4-B252-C469475769D0}" type="presParOf" srcId="{C93D4E6F-1282-4ADC-9B22-7A2CB3B303BD}" destId="{1B785EC6-9F93-44FB-82F1-E182659BC42D}" srcOrd="1" destOrd="0" presId="urn:microsoft.com/office/officeart/2005/8/layout/hierarchy1"/>
    <dgm:cxn modelId="{A0629C16-A391-4AB9-B5C7-797F1367426F}" type="presParOf" srcId="{1D26237F-D990-4B92-9312-A02650B10686}" destId="{185C9A3C-1B91-4685-BC65-FD48AAA73615}" srcOrd="1" destOrd="0" presId="urn:microsoft.com/office/officeart/2005/8/layout/hierarchy1"/>
    <dgm:cxn modelId="{215F5C3B-CE10-4BB0-A235-1D820DCFB4B1}" type="presParOf" srcId="{185C9A3C-1B91-4685-BC65-FD48AAA73615}" destId="{067E8D9D-10C3-4A40-A47B-4D86E76608EB}" srcOrd="0" destOrd="0" presId="urn:microsoft.com/office/officeart/2005/8/layout/hierarchy1"/>
    <dgm:cxn modelId="{73288CDE-BDDA-459A-A704-D4D91101538F}" type="presParOf" srcId="{185C9A3C-1B91-4685-BC65-FD48AAA73615}" destId="{8D35C21E-E497-49B6-9CA1-330D1B7D3265}" srcOrd="1" destOrd="0" presId="urn:microsoft.com/office/officeart/2005/8/layout/hierarchy1"/>
    <dgm:cxn modelId="{D678BA2F-5C02-419E-B5CC-6AB27EECAEAD}" type="presParOf" srcId="{8D35C21E-E497-49B6-9CA1-330D1B7D3265}" destId="{A7A2D4D7-A63E-4264-9BED-DF13970A4CE0}" srcOrd="0" destOrd="0" presId="urn:microsoft.com/office/officeart/2005/8/layout/hierarchy1"/>
    <dgm:cxn modelId="{73CC07A3-8D9A-4569-8CCA-45C1EA65D3F6}" type="presParOf" srcId="{A7A2D4D7-A63E-4264-9BED-DF13970A4CE0}" destId="{EC964C3B-08C1-4F2A-B02F-AA63850C4C90}" srcOrd="0" destOrd="0" presId="urn:microsoft.com/office/officeart/2005/8/layout/hierarchy1"/>
    <dgm:cxn modelId="{67DCEA96-753D-477D-B1F7-6D1BF7743F3C}" type="presParOf" srcId="{A7A2D4D7-A63E-4264-9BED-DF13970A4CE0}" destId="{A7ABC005-DE6C-4E14-AD21-48191E2B088B}" srcOrd="1" destOrd="0" presId="urn:microsoft.com/office/officeart/2005/8/layout/hierarchy1"/>
    <dgm:cxn modelId="{4B657F97-170C-47FB-80A3-A867C3E58DAA}" type="presParOf" srcId="{8D35C21E-E497-49B6-9CA1-330D1B7D3265}" destId="{F7B53F18-F14D-4CAE-9978-6602AD0F4C7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6A7B32E-A468-4289-84B7-B4689F91042C}" type="doc">
      <dgm:prSet loTypeId="urn:microsoft.com/office/officeart/2005/8/layout/hierarchy1" loCatId="hierarchy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D2934066-6FF0-4142-9D8B-F9B093EF5B38}">
      <dgm:prSet phldrT="[Текст]" custT="1"/>
      <dgm:spPr/>
      <dgm:t>
        <a:bodyPr/>
        <a:lstStyle/>
        <a:p>
          <a:r>
            <a:rPr lang="uk-UA" sz="3600" b="1" dirty="0" smtClean="0">
              <a:solidFill>
                <a:srgbClr val="C00000"/>
              </a:solidFill>
            </a:rPr>
            <a:t>СТРУКТУРА  ВИМЕНІ</a:t>
          </a:r>
          <a:endParaRPr lang="ru-RU" sz="3600" dirty="0">
            <a:solidFill>
              <a:srgbClr val="C00000"/>
            </a:solidFill>
          </a:endParaRPr>
        </a:p>
      </dgm:t>
    </dgm:pt>
    <dgm:pt modelId="{712023CD-3C4C-42AA-8ECF-60732038F98E}" type="parTrans" cxnId="{882BD138-B3B4-4095-92F8-2212FFD369C6}">
      <dgm:prSet/>
      <dgm:spPr/>
      <dgm:t>
        <a:bodyPr/>
        <a:lstStyle/>
        <a:p>
          <a:endParaRPr lang="ru-RU"/>
        </a:p>
      </dgm:t>
    </dgm:pt>
    <dgm:pt modelId="{A2463439-8C3F-4F60-A1F9-ACBB171BA5B7}" type="sibTrans" cxnId="{882BD138-B3B4-4095-92F8-2212FFD369C6}">
      <dgm:prSet/>
      <dgm:spPr/>
      <dgm:t>
        <a:bodyPr/>
        <a:lstStyle/>
        <a:p>
          <a:endParaRPr lang="ru-RU"/>
        </a:p>
      </dgm:t>
    </dgm:pt>
    <dgm:pt modelId="{F99152C7-2C72-462A-98C8-72F95F9E4488}">
      <dgm:prSet phldrT="[Текст]"/>
      <dgm:spPr/>
      <dgm:t>
        <a:bodyPr/>
        <a:lstStyle/>
        <a:p>
          <a:r>
            <a:rPr lang="uk-UA" b="1" smtClean="0"/>
            <a:t>залозисте</a:t>
          </a:r>
          <a:endParaRPr lang="ru-RU" dirty="0"/>
        </a:p>
      </dgm:t>
    </dgm:pt>
    <dgm:pt modelId="{B46099AF-EB92-4751-A335-14C7673CB190}" type="parTrans" cxnId="{8A2CE094-6946-4FCE-B201-008BBADED0F3}">
      <dgm:prSet/>
      <dgm:spPr/>
      <dgm:t>
        <a:bodyPr/>
        <a:lstStyle/>
        <a:p>
          <a:endParaRPr lang="ru-RU"/>
        </a:p>
      </dgm:t>
    </dgm:pt>
    <dgm:pt modelId="{728853AC-726E-485A-9D20-D7288C13AA9E}" type="sibTrans" cxnId="{8A2CE094-6946-4FCE-B201-008BBADED0F3}">
      <dgm:prSet/>
      <dgm:spPr/>
      <dgm:t>
        <a:bodyPr/>
        <a:lstStyle/>
        <a:p>
          <a:endParaRPr lang="ru-RU"/>
        </a:p>
      </dgm:t>
    </dgm:pt>
    <dgm:pt modelId="{2AABB5CE-906A-4359-B5E0-012517B4763A}">
      <dgm:prSet phldrT="[Текст]"/>
      <dgm:spPr/>
      <dgm:t>
        <a:bodyPr/>
        <a:lstStyle/>
        <a:p>
          <a:r>
            <a:rPr lang="uk-UA" b="1" smtClean="0"/>
            <a:t>середнє</a:t>
          </a:r>
          <a:endParaRPr lang="ru-RU" dirty="0"/>
        </a:p>
      </dgm:t>
    </dgm:pt>
    <dgm:pt modelId="{8C97266C-A9F0-4C39-95AB-0DE96296F3C9}" type="parTrans" cxnId="{AA7B7BEA-E0A4-46F5-BC79-1E7D46B1D4A6}">
      <dgm:prSet/>
      <dgm:spPr/>
      <dgm:t>
        <a:bodyPr/>
        <a:lstStyle/>
        <a:p>
          <a:endParaRPr lang="ru-RU"/>
        </a:p>
      </dgm:t>
    </dgm:pt>
    <dgm:pt modelId="{08A26813-A359-45B4-A7B3-68DCB5698C8D}" type="sibTrans" cxnId="{AA7B7BEA-E0A4-46F5-BC79-1E7D46B1D4A6}">
      <dgm:prSet/>
      <dgm:spPr/>
      <dgm:t>
        <a:bodyPr/>
        <a:lstStyle/>
        <a:p>
          <a:endParaRPr lang="ru-RU"/>
        </a:p>
      </dgm:t>
    </dgm:pt>
    <dgm:pt modelId="{60657569-9557-4C7C-89A3-D76DA220DB60}">
      <dgm:prSet phldrT="[Текст]"/>
      <dgm:spPr/>
      <dgm:t>
        <a:bodyPr/>
        <a:lstStyle/>
        <a:p>
          <a:r>
            <a:rPr lang="uk-UA" b="1" dirty="0" smtClean="0"/>
            <a:t>жирове</a:t>
          </a:r>
          <a:endParaRPr lang="ru-RU" dirty="0"/>
        </a:p>
      </dgm:t>
    </dgm:pt>
    <dgm:pt modelId="{A1D304C3-D0C3-45F9-B6AD-2DBF39D314EA}" type="parTrans" cxnId="{90191FB9-41FE-4578-9806-4EF640F8F6B8}">
      <dgm:prSet/>
      <dgm:spPr/>
      <dgm:t>
        <a:bodyPr/>
        <a:lstStyle/>
        <a:p>
          <a:endParaRPr lang="ru-RU"/>
        </a:p>
      </dgm:t>
    </dgm:pt>
    <dgm:pt modelId="{333B2E18-61C8-4385-AA2F-E52F79A8A316}" type="sibTrans" cxnId="{90191FB9-41FE-4578-9806-4EF640F8F6B8}">
      <dgm:prSet/>
      <dgm:spPr/>
      <dgm:t>
        <a:bodyPr/>
        <a:lstStyle/>
        <a:p>
          <a:endParaRPr lang="ru-RU"/>
        </a:p>
      </dgm:t>
    </dgm:pt>
    <dgm:pt modelId="{9E580E16-0AAE-4E8E-A831-7316DE1FB9B0}" type="pres">
      <dgm:prSet presAssocID="{F6A7B32E-A468-4289-84B7-B4689F91042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A004989-CCD7-48F7-8E7F-AE49F7D9E115}" type="pres">
      <dgm:prSet presAssocID="{D2934066-6FF0-4142-9D8B-F9B093EF5B38}" presName="hierRoot1" presStyleCnt="0"/>
      <dgm:spPr/>
    </dgm:pt>
    <dgm:pt modelId="{311A7DA4-9D5D-4D07-AB81-05372A284742}" type="pres">
      <dgm:prSet presAssocID="{D2934066-6FF0-4142-9D8B-F9B093EF5B38}" presName="composite" presStyleCnt="0"/>
      <dgm:spPr/>
    </dgm:pt>
    <dgm:pt modelId="{852718F4-1A44-494A-86F4-F1319B6CBD12}" type="pres">
      <dgm:prSet presAssocID="{D2934066-6FF0-4142-9D8B-F9B093EF5B38}" presName="background" presStyleLbl="node0" presStyleIdx="0" presStyleCnt="1"/>
      <dgm:spPr/>
    </dgm:pt>
    <dgm:pt modelId="{A50A72B4-FA8E-4DCC-84A5-4EB99E14B006}" type="pres">
      <dgm:prSet presAssocID="{D2934066-6FF0-4142-9D8B-F9B093EF5B38}" presName="text" presStyleLbl="fgAcc0" presStyleIdx="0" presStyleCnt="1" custScaleX="205658" custLinFactNeighborX="75089" custLinFactNeighborY="-6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5F4E617-B27B-4A7E-A49C-BECD41F2D7D9}" type="pres">
      <dgm:prSet presAssocID="{D2934066-6FF0-4142-9D8B-F9B093EF5B38}" presName="hierChild2" presStyleCnt="0"/>
      <dgm:spPr/>
    </dgm:pt>
    <dgm:pt modelId="{41F78D7E-6BF3-411C-80B7-AC1274CCE8F8}" type="pres">
      <dgm:prSet presAssocID="{B46099AF-EB92-4751-A335-14C7673CB190}" presName="Name10" presStyleLbl="parChTrans1D2" presStyleIdx="0" presStyleCnt="1"/>
      <dgm:spPr/>
      <dgm:t>
        <a:bodyPr/>
        <a:lstStyle/>
        <a:p>
          <a:endParaRPr lang="ru-RU"/>
        </a:p>
      </dgm:t>
    </dgm:pt>
    <dgm:pt modelId="{1121FED9-6B49-4775-B840-11EDCE2B8A16}" type="pres">
      <dgm:prSet presAssocID="{F99152C7-2C72-462A-98C8-72F95F9E4488}" presName="hierRoot2" presStyleCnt="0"/>
      <dgm:spPr/>
    </dgm:pt>
    <dgm:pt modelId="{3881BFE2-BAE0-4B42-9CE9-AF7582008E11}" type="pres">
      <dgm:prSet presAssocID="{F99152C7-2C72-462A-98C8-72F95F9E4488}" presName="composite2" presStyleCnt="0"/>
      <dgm:spPr/>
    </dgm:pt>
    <dgm:pt modelId="{D8AFBFBD-E544-42ED-A22A-B27622B82F87}" type="pres">
      <dgm:prSet presAssocID="{F99152C7-2C72-462A-98C8-72F95F9E4488}" presName="background2" presStyleLbl="node2" presStyleIdx="0" presStyleCnt="1"/>
      <dgm:spPr/>
    </dgm:pt>
    <dgm:pt modelId="{13A057B9-686D-4201-9BC3-FFDD40276816}" type="pres">
      <dgm:prSet presAssocID="{F99152C7-2C72-462A-98C8-72F95F9E4488}" presName="text2" presStyleLbl="fgAcc2" presStyleIdx="0" presStyleCnt="1" custScaleX="128829" custLinFactNeighborX="84458" custLinFactNeighborY="-13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8F8F39-AE8A-4ED7-97E7-70828C3832DC}" type="pres">
      <dgm:prSet presAssocID="{F99152C7-2C72-462A-98C8-72F95F9E4488}" presName="hierChild3" presStyleCnt="0"/>
      <dgm:spPr/>
    </dgm:pt>
    <dgm:pt modelId="{6C8B6455-57BE-49B5-BB13-824A7C86783A}" type="pres">
      <dgm:prSet presAssocID="{8C97266C-A9F0-4C39-95AB-0DE96296F3C9}" presName="Name17" presStyleLbl="parChTrans1D3" presStyleIdx="0" presStyleCnt="2"/>
      <dgm:spPr/>
      <dgm:t>
        <a:bodyPr/>
        <a:lstStyle/>
        <a:p>
          <a:endParaRPr lang="ru-RU"/>
        </a:p>
      </dgm:t>
    </dgm:pt>
    <dgm:pt modelId="{8A66EAFC-7677-476A-B3F2-5B7605462C0B}" type="pres">
      <dgm:prSet presAssocID="{2AABB5CE-906A-4359-B5E0-012517B4763A}" presName="hierRoot3" presStyleCnt="0"/>
      <dgm:spPr/>
    </dgm:pt>
    <dgm:pt modelId="{8AA1F135-8436-40A8-8F02-6511BFF91D8C}" type="pres">
      <dgm:prSet presAssocID="{2AABB5CE-906A-4359-B5E0-012517B4763A}" presName="composite3" presStyleCnt="0"/>
      <dgm:spPr/>
    </dgm:pt>
    <dgm:pt modelId="{199B2FA8-2B88-45AF-8D71-0D6EA7D81D1F}" type="pres">
      <dgm:prSet presAssocID="{2AABB5CE-906A-4359-B5E0-012517B4763A}" presName="background3" presStyleLbl="node3" presStyleIdx="0" presStyleCnt="2"/>
      <dgm:spPr/>
    </dgm:pt>
    <dgm:pt modelId="{56747021-A7A9-4B6B-9C74-BF82A6672767}" type="pres">
      <dgm:prSet presAssocID="{2AABB5CE-906A-4359-B5E0-012517B4763A}" presName="text3" presStyleLbl="fgAcc3" presStyleIdx="0" presStyleCnt="2" custScaleX="1448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43F52DD-221F-4D98-BC85-1DDDD551CE7A}" type="pres">
      <dgm:prSet presAssocID="{2AABB5CE-906A-4359-B5E0-012517B4763A}" presName="hierChild4" presStyleCnt="0"/>
      <dgm:spPr/>
    </dgm:pt>
    <dgm:pt modelId="{41EC1970-3A93-452F-8BE6-A21F92476E37}" type="pres">
      <dgm:prSet presAssocID="{A1D304C3-D0C3-45F9-B6AD-2DBF39D314EA}" presName="Name17" presStyleLbl="parChTrans1D3" presStyleIdx="1" presStyleCnt="2"/>
      <dgm:spPr/>
      <dgm:t>
        <a:bodyPr/>
        <a:lstStyle/>
        <a:p>
          <a:endParaRPr lang="ru-RU"/>
        </a:p>
      </dgm:t>
    </dgm:pt>
    <dgm:pt modelId="{BC3AB352-BA49-4054-8C86-3D1BD6A8DAA7}" type="pres">
      <dgm:prSet presAssocID="{60657569-9557-4C7C-89A3-D76DA220DB60}" presName="hierRoot3" presStyleCnt="0"/>
      <dgm:spPr/>
    </dgm:pt>
    <dgm:pt modelId="{6A7DA41F-5DC9-4F51-813B-5BC662FFEBF8}" type="pres">
      <dgm:prSet presAssocID="{60657569-9557-4C7C-89A3-D76DA220DB60}" presName="composite3" presStyleCnt="0"/>
      <dgm:spPr/>
    </dgm:pt>
    <dgm:pt modelId="{EC1AA9DC-46B4-41F0-ADB7-122365E5544C}" type="pres">
      <dgm:prSet presAssocID="{60657569-9557-4C7C-89A3-D76DA220DB60}" presName="background3" presStyleLbl="node3" presStyleIdx="1" presStyleCnt="2"/>
      <dgm:spPr/>
    </dgm:pt>
    <dgm:pt modelId="{A163C50B-54EC-4838-BEB2-6585DC806BAC}" type="pres">
      <dgm:prSet presAssocID="{60657569-9557-4C7C-89A3-D76DA220DB60}" presName="text3" presStyleLbl="fgAcc3" presStyleIdx="1" presStyleCnt="2" custScaleX="1528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51766B-797C-47E0-B036-29F73E57BF67}" type="pres">
      <dgm:prSet presAssocID="{60657569-9557-4C7C-89A3-D76DA220DB60}" presName="hierChild4" presStyleCnt="0"/>
      <dgm:spPr/>
    </dgm:pt>
  </dgm:ptLst>
  <dgm:cxnLst>
    <dgm:cxn modelId="{A97EE28C-0540-4D26-93B6-81962968CF81}" type="presOf" srcId="{D2934066-6FF0-4142-9D8B-F9B093EF5B38}" destId="{A50A72B4-FA8E-4DCC-84A5-4EB99E14B006}" srcOrd="0" destOrd="0" presId="urn:microsoft.com/office/officeart/2005/8/layout/hierarchy1"/>
    <dgm:cxn modelId="{F8506269-7481-49EF-8353-401B8494D4DC}" type="presOf" srcId="{60657569-9557-4C7C-89A3-D76DA220DB60}" destId="{A163C50B-54EC-4838-BEB2-6585DC806BAC}" srcOrd="0" destOrd="0" presId="urn:microsoft.com/office/officeart/2005/8/layout/hierarchy1"/>
    <dgm:cxn modelId="{6EC8D0F6-D3F7-4700-AC87-89C214055515}" type="presOf" srcId="{B46099AF-EB92-4751-A335-14C7673CB190}" destId="{41F78D7E-6BF3-411C-80B7-AC1274CCE8F8}" srcOrd="0" destOrd="0" presId="urn:microsoft.com/office/officeart/2005/8/layout/hierarchy1"/>
    <dgm:cxn modelId="{882BD138-B3B4-4095-92F8-2212FFD369C6}" srcId="{F6A7B32E-A468-4289-84B7-B4689F91042C}" destId="{D2934066-6FF0-4142-9D8B-F9B093EF5B38}" srcOrd="0" destOrd="0" parTransId="{712023CD-3C4C-42AA-8ECF-60732038F98E}" sibTransId="{A2463439-8C3F-4F60-A1F9-ACBB171BA5B7}"/>
    <dgm:cxn modelId="{90191FB9-41FE-4578-9806-4EF640F8F6B8}" srcId="{F99152C7-2C72-462A-98C8-72F95F9E4488}" destId="{60657569-9557-4C7C-89A3-D76DA220DB60}" srcOrd="1" destOrd="0" parTransId="{A1D304C3-D0C3-45F9-B6AD-2DBF39D314EA}" sibTransId="{333B2E18-61C8-4385-AA2F-E52F79A8A316}"/>
    <dgm:cxn modelId="{93A0ABFC-E51C-49BD-B0E6-990ECB7D7C9D}" type="presOf" srcId="{8C97266C-A9F0-4C39-95AB-0DE96296F3C9}" destId="{6C8B6455-57BE-49B5-BB13-824A7C86783A}" srcOrd="0" destOrd="0" presId="urn:microsoft.com/office/officeart/2005/8/layout/hierarchy1"/>
    <dgm:cxn modelId="{8A2CE094-6946-4FCE-B201-008BBADED0F3}" srcId="{D2934066-6FF0-4142-9D8B-F9B093EF5B38}" destId="{F99152C7-2C72-462A-98C8-72F95F9E4488}" srcOrd="0" destOrd="0" parTransId="{B46099AF-EB92-4751-A335-14C7673CB190}" sibTransId="{728853AC-726E-485A-9D20-D7288C13AA9E}"/>
    <dgm:cxn modelId="{95122662-28F8-41CB-AE59-5219718C4F2B}" type="presOf" srcId="{F99152C7-2C72-462A-98C8-72F95F9E4488}" destId="{13A057B9-686D-4201-9BC3-FFDD40276816}" srcOrd="0" destOrd="0" presId="urn:microsoft.com/office/officeart/2005/8/layout/hierarchy1"/>
    <dgm:cxn modelId="{AA7B7BEA-E0A4-46F5-BC79-1E7D46B1D4A6}" srcId="{F99152C7-2C72-462A-98C8-72F95F9E4488}" destId="{2AABB5CE-906A-4359-B5E0-012517B4763A}" srcOrd="0" destOrd="0" parTransId="{8C97266C-A9F0-4C39-95AB-0DE96296F3C9}" sibTransId="{08A26813-A359-45B4-A7B3-68DCB5698C8D}"/>
    <dgm:cxn modelId="{57A7EFE6-B22B-4CC5-A881-065965A55ECF}" type="presOf" srcId="{2AABB5CE-906A-4359-B5E0-012517B4763A}" destId="{56747021-A7A9-4B6B-9C74-BF82A6672767}" srcOrd="0" destOrd="0" presId="urn:microsoft.com/office/officeart/2005/8/layout/hierarchy1"/>
    <dgm:cxn modelId="{AF7B66ED-D43E-4C44-8056-FDCA7326F0C6}" type="presOf" srcId="{A1D304C3-D0C3-45F9-B6AD-2DBF39D314EA}" destId="{41EC1970-3A93-452F-8BE6-A21F92476E37}" srcOrd="0" destOrd="0" presId="urn:microsoft.com/office/officeart/2005/8/layout/hierarchy1"/>
    <dgm:cxn modelId="{F536560E-5E62-4A19-BDDE-D433AF4F1C34}" type="presOf" srcId="{F6A7B32E-A468-4289-84B7-B4689F91042C}" destId="{9E580E16-0AAE-4E8E-A831-7316DE1FB9B0}" srcOrd="0" destOrd="0" presId="urn:microsoft.com/office/officeart/2005/8/layout/hierarchy1"/>
    <dgm:cxn modelId="{8991574D-AC80-428D-A877-08846FBB8D65}" type="presParOf" srcId="{9E580E16-0AAE-4E8E-A831-7316DE1FB9B0}" destId="{4A004989-CCD7-48F7-8E7F-AE49F7D9E115}" srcOrd="0" destOrd="0" presId="urn:microsoft.com/office/officeart/2005/8/layout/hierarchy1"/>
    <dgm:cxn modelId="{DCA4DFB8-76BC-48F7-BDBA-A74E0986E41E}" type="presParOf" srcId="{4A004989-CCD7-48F7-8E7F-AE49F7D9E115}" destId="{311A7DA4-9D5D-4D07-AB81-05372A284742}" srcOrd="0" destOrd="0" presId="urn:microsoft.com/office/officeart/2005/8/layout/hierarchy1"/>
    <dgm:cxn modelId="{253F7079-08E8-4CC4-B24D-7ADEC4636392}" type="presParOf" srcId="{311A7DA4-9D5D-4D07-AB81-05372A284742}" destId="{852718F4-1A44-494A-86F4-F1319B6CBD12}" srcOrd="0" destOrd="0" presId="urn:microsoft.com/office/officeart/2005/8/layout/hierarchy1"/>
    <dgm:cxn modelId="{111F5E2F-09B7-40A1-98B2-2CFF8630D4D8}" type="presParOf" srcId="{311A7DA4-9D5D-4D07-AB81-05372A284742}" destId="{A50A72B4-FA8E-4DCC-84A5-4EB99E14B006}" srcOrd="1" destOrd="0" presId="urn:microsoft.com/office/officeart/2005/8/layout/hierarchy1"/>
    <dgm:cxn modelId="{D73183D6-A8EE-459F-9489-9E28BBB1F10A}" type="presParOf" srcId="{4A004989-CCD7-48F7-8E7F-AE49F7D9E115}" destId="{05F4E617-B27B-4A7E-A49C-BECD41F2D7D9}" srcOrd="1" destOrd="0" presId="urn:microsoft.com/office/officeart/2005/8/layout/hierarchy1"/>
    <dgm:cxn modelId="{A95A347D-33E1-4D3D-AC6A-AA25BF6F26DC}" type="presParOf" srcId="{05F4E617-B27B-4A7E-A49C-BECD41F2D7D9}" destId="{41F78D7E-6BF3-411C-80B7-AC1274CCE8F8}" srcOrd="0" destOrd="0" presId="urn:microsoft.com/office/officeart/2005/8/layout/hierarchy1"/>
    <dgm:cxn modelId="{C07AED8E-C019-4396-8CF2-D89D95588B19}" type="presParOf" srcId="{05F4E617-B27B-4A7E-A49C-BECD41F2D7D9}" destId="{1121FED9-6B49-4775-B840-11EDCE2B8A16}" srcOrd="1" destOrd="0" presId="urn:microsoft.com/office/officeart/2005/8/layout/hierarchy1"/>
    <dgm:cxn modelId="{B728265B-031F-4B14-BFFB-C25C7CF38B41}" type="presParOf" srcId="{1121FED9-6B49-4775-B840-11EDCE2B8A16}" destId="{3881BFE2-BAE0-4B42-9CE9-AF7582008E11}" srcOrd="0" destOrd="0" presId="urn:microsoft.com/office/officeart/2005/8/layout/hierarchy1"/>
    <dgm:cxn modelId="{454DF3C0-AFC7-4B8C-A5E2-765D28986492}" type="presParOf" srcId="{3881BFE2-BAE0-4B42-9CE9-AF7582008E11}" destId="{D8AFBFBD-E544-42ED-A22A-B27622B82F87}" srcOrd="0" destOrd="0" presId="urn:microsoft.com/office/officeart/2005/8/layout/hierarchy1"/>
    <dgm:cxn modelId="{F2203643-4D08-4B37-A5C0-07EE1EF06449}" type="presParOf" srcId="{3881BFE2-BAE0-4B42-9CE9-AF7582008E11}" destId="{13A057B9-686D-4201-9BC3-FFDD40276816}" srcOrd="1" destOrd="0" presId="urn:microsoft.com/office/officeart/2005/8/layout/hierarchy1"/>
    <dgm:cxn modelId="{9458659A-29A2-45B6-89D6-DFFAEA60F412}" type="presParOf" srcId="{1121FED9-6B49-4775-B840-11EDCE2B8A16}" destId="{E48F8F39-AE8A-4ED7-97E7-70828C3832DC}" srcOrd="1" destOrd="0" presId="urn:microsoft.com/office/officeart/2005/8/layout/hierarchy1"/>
    <dgm:cxn modelId="{3FA8AF68-32AB-478F-86FD-0846FE87EC10}" type="presParOf" srcId="{E48F8F39-AE8A-4ED7-97E7-70828C3832DC}" destId="{6C8B6455-57BE-49B5-BB13-824A7C86783A}" srcOrd="0" destOrd="0" presId="urn:microsoft.com/office/officeart/2005/8/layout/hierarchy1"/>
    <dgm:cxn modelId="{68D7429A-24AE-49B6-A3FF-4DC63B48FBEB}" type="presParOf" srcId="{E48F8F39-AE8A-4ED7-97E7-70828C3832DC}" destId="{8A66EAFC-7677-476A-B3F2-5B7605462C0B}" srcOrd="1" destOrd="0" presId="urn:microsoft.com/office/officeart/2005/8/layout/hierarchy1"/>
    <dgm:cxn modelId="{55BF43A7-825D-4545-B72A-C1E6660DB402}" type="presParOf" srcId="{8A66EAFC-7677-476A-B3F2-5B7605462C0B}" destId="{8AA1F135-8436-40A8-8F02-6511BFF91D8C}" srcOrd="0" destOrd="0" presId="urn:microsoft.com/office/officeart/2005/8/layout/hierarchy1"/>
    <dgm:cxn modelId="{9F38075C-4C15-4A23-8E4B-36470B50E4FE}" type="presParOf" srcId="{8AA1F135-8436-40A8-8F02-6511BFF91D8C}" destId="{199B2FA8-2B88-45AF-8D71-0D6EA7D81D1F}" srcOrd="0" destOrd="0" presId="urn:microsoft.com/office/officeart/2005/8/layout/hierarchy1"/>
    <dgm:cxn modelId="{1F014EAA-9F8A-4834-8F3C-1FA4317AA05F}" type="presParOf" srcId="{8AA1F135-8436-40A8-8F02-6511BFF91D8C}" destId="{56747021-A7A9-4B6B-9C74-BF82A6672767}" srcOrd="1" destOrd="0" presId="urn:microsoft.com/office/officeart/2005/8/layout/hierarchy1"/>
    <dgm:cxn modelId="{D0DC2E4F-2069-4432-BDFC-BF7AD78B23A1}" type="presParOf" srcId="{8A66EAFC-7677-476A-B3F2-5B7605462C0B}" destId="{F43F52DD-221F-4D98-BC85-1DDDD551CE7A}" srcOrd="1" destOrd="0" presId="urn:microsoft.com/office/officeart/2005/8/layout/hierarchy1"/>
    <dgm:cxn modelId="{0162A6E9-4DFA-4554-A5BF-F37E4C23C49C}" type="presParOf" srcId="{E48F8F39-AE8A-4ED7-97E7-70828C3832DC}" destId="{41EC1970-3A93-452F-8BE6-A21F92476E37}" srcOrd="2" destOrd="0" presId="urn:microsoft.com/office/officeart/2005/8/layout/hierarchy1"/>
    <dgm:cxn modelId="{909F63DE-9DF7-4C04-ADE0-1F3C4F0E597D}" type="presParOf" srcId="{E48F8F39-AE8A-4ED7-97E7-70828C3832DC}" destId="{BC3AB352-BA49-4054-8C86-3D1BD6A8DAA7}" srcOrd="3" destOrd="0" presId="urn:microsoft.com/office/officeart/2005/8/layout/hierarchy1"/>
    <dgm:cxn modelId="{6A4B5DDF-3067-44CB-AE77-E6756BB6BDE4}" type="presParOf" srcId="{BC3AB352-BA49-4054-8C86-3D1BD6A8DAA7}" destId="{6A7DA41F-5DC9-4F51-813B-5BC662FFEBF8}" srcOrd="0" destOrd="0" presId="urn:microsoft.com/office/officeart/2005/8/layout/hierarchy1"/>
    <dgm:cxn modelId="{681E3B24-075D-476A-B76F-F73508EF07E2}" type="presParOf" srcId="{6A7DA41F-5DC9-4F51-813B-5BC662FFEBF8}" destId="{EC1AA9DC-46B4-41F0-ADB7-122365E5544C}" srcOrd="0" destOrd="0" presId="urn:microsoft.com/office/officeart/2005/8/layout/hierarchy1"/>
    <dgm:cxn modelId="{8C3891FE-2311-462F-9E7F-AEC9654EED74}" type="presParOf" srcId="{6A7DA41F-5DC9-4F51-813B-5BC662FFEBF8}" destId="{A163C50B-54EC-4838-BEB2-6585DC806BAC}" srcOrd="1" destOrd="0" presId="urn:microsoft.com/office/officeart/2005/8/layout/hierarchy1"/>
    <dgm:cxn modelId="{4C399AAC-DDAB-4C7A-AF17-2F28207014E0}" type="presParOf" srcId="{BC3AB352-BA49-4054-8C86-3D1BD6A8DAA7}" destId="{2851766B-797C-47E0-B036-29F73E57BF6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F8F9B46-E09D-42CC-9DBA-A50AA9D1D251}" type="doc">
      <dgm:prSet loTypeId="urn:microsoft.com/office/officeart/2005/8/layout/funnel1" loCatId="process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A2967188-FA5D-4C1D-8CD7-54765C752983}">
      <dgm:prSet phldrT="[Текст]" custT="1"/>
      <dgm:spPr/>
      <dgm:t>
        <a:bodyPr/>
        <a:lstStyle/>
        <a:p>
          <a:r>
            <a:rPr lang="uk-UA" sz="3200" b="1" dirty="0" smtClean="0"/>
            <a:t>ТЕХНІКА РУЧНОГО ДОЇННЯ КОРІВ</a:t>
          </a:r>
          <a:endParaRPr lang="ru-RU" sz="3200" dirty="0"/>
        </a:p>
      </dgm:t>
    </dgm:pt>
    <dgm:pt modelId="{EC31FE65-5EE4-4CDE-BC3A-B0400D028A8B}" type="parTrans" cxnId="{65D60ABB-3F4C-4803-88EF-598437D5AD6A}">
      <dgm:prSet/>
      <dgm:spPr/>
      <dgm:t>
        <a:bodyPr/>
        <a:lstStyle/>
        <a:p>
          <a:endParaRPr lang="ru-RU"/>
        </a:p>
      </dgm:t>
    </dgm:pt>
    <dgm:pt modelId="{047D2D95-AB76-4B75-8147-39ECE296D0BF}" type="sibTrans" cxnId="{65D60ABB-3F4C-4803-88EF-598437D5AD6A}">
      <dgm:prSet/>
      <dgm:spPr/>
      <dgm:t>
        <a:bodyPr/>
        <a:lstStyle/>
        <a:p>
          <a:endParaRPr lang="ru-RU"/>
        </a:p>
      </dgm:t>
    </dgm:pt>
    <dgm:pt modelId="{4DE91AD7-CD94-4BC1-BA2D-122DD31104D5}" type="pres">
      <dgm:prSet presAssocID="{7F8F9B46-E09D-42CC-9DBA-A50AA9D1D251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4E14153-F6DE-4527-AC50-2CC9FC2E7ADA}" type="pres">
      <dgm:prSet presAssocID="{7F8F9B46-E09D-42CC-9DBA-A50AA9D1D251}" presName="ellipse" presStyleLbl="trBgShp" presStyleIdx="0" presStyleCnt="1"/>
      <dgm:spPr/>
    </dgm:pt>
    <dgm:pt modelId="{05D50AA5-F138-4A64-879A-89081A3DA04B}" type="pres">
      <dgm:prSet presAssocID="{7F8F9B46-E09D-42CC-9DBA-A50AA9D1D251}" presName="arrow1" presStyleLbl="fgShp" presStyleIdx="0" presStyleCnt="1"/>
      <dgm:spPr>
        <a:solidFill>
          <a:srgbClr val="002060"/>
        </a:solidFill>
      </dgm:spPr>
    </dgm:pt>
    <dgm:pt modelId="{670E7F58-C736-4829-BB1D-6509DAE8202F}" type="pres">
      <dgm:prSet presAssocID="{7F8F9B46-E09D-42CC-9DBA-A50AA9D1D251}" presName="rectangle" presStyleLbl="revTx" presStyleIdx="0" presStyleCnt="1" custScaleX="128128" custScaleY="172923" custLinFactY="-197710" custLinFactNeighborX="5468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602F60-DEB3-4E35-B825-919ACE8A21A4}" type="pres">
      <dgm:prSet presAssocID="{7F8F9B46-E09D-42CC-9DBA-A50AA9D1D251}" presName="funnel" presStyleLbl="trAlignAcc1" presStyleIdx="0" presStyleCnt="1" custScaleX="164286" custLinFactNeighborX="-893" custLinFactNeighborY="-893"/>
      <dgm:spPr>
        <a:gradFill rotWithShape="0">
          <a:gsLst>
            <a:gs pos="0">
              <a:srgbClr val="FFFF00">
                <a:alpha val="46000"/>
              </a:srgbClr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</dgm:spPr>
    </dgm:pt>
  </dgm:ptLst>
  <dgm:cxnLst>
    <dgm:cxn modelId="{65D60ABB-3F4C-4803-88EF-598437D5AD6A}" srcId="{7F8F9B46-E09D-42CC-9DBA-A50AA9D1D251}" destId="{A2967188-FA5D-4C1D-8CD7-54765C752983}" srcOrd="0" destOrd="0" parTransId="{EC31FE65-5EE4-4CDE-BC3A-B0400D028A8B}" sibTransId="{047D2D95-AB76-4B75-8147-39ECE296D0BF}"/>
    <dgm:cxn modelId="{38BCFE97-5E07-4A79-A01A-1E8FE191700C}" type="presOf" srcId="{7F8F9B46-E09D-42CC-9DBA-A50AA9D1D251}" destId="{4DE91AD7-CD94-4BC1-BA2D-122DD31104D5}" srcOrd="0" destOrd="0" presId="urn:microsoft.com/office/officeart/2005/8/layout/funnel1"/>
    <dgm:cxn modelId="{B0F547DA-5DB9-4644-946C-362E27378DAB}" type="presOf" srcId="{A2967188-FA5D-4C1D-8CD7-54765C752983}" destId="{670E7F58-C736-4829-BB1D-6509DAE8202F}" srcOrd="0" destOrd="0" presId="urn:microsoft.com/office/officeart/2005/8/layout/funnel1"/>
    <dgm:cxn modelId="{204C5E85-9D8C-492A-AE87-346622D8E47C}" type="presParOf" srcId="{4DE91AD7-CD94-4BC1-BA2D-122DD31104D5}" destId="{54E14153-F6DE-4527-AC50-2CC9FC2E7ADA}" srcOrd="0" destOrd="0" presId="urn:microsoft.com/office/officeart/2005/8/layout/funnel1"/>
    <dgm:cxn modelId="{A266C613-4B47-44EE-B826-ABF508648F6E}" type="presParOf" srcId="{4DE91AD7-CD94-4BC1-BA2D-122DD31104D5}" destId="{05D50AA5-F138-4A64-879A-89081A3DA04B}" srcOrd="1" destOrd="0" presId="urn:microsoft.com/office/officeart/2005/8/layout/funnel1"/>
    <dgm:cxn modelId="{74B22470-41BA-419F-BE95-D7B910E59C38}" type="presParOf" srcId="{4DE91AD7-CD94-4BC1-BA2D-122DD31104D5}" destId="{670E7F58-C736-4829-BB1D-6509DAE8202F}" srcOrd="2" destOrd="0" presId="urn:microsoft.com/office/officeart/2005/8/layout/funnel1"/>
    <dgm:cxn modelId="{B53C6711-B5D1-4D86-BC6A-52A3746709EF}" type="presParOf" srcId="{4DE91AD7-CD94-4BC1-BA2D-122DD31104D5}" destId="{73602F60-DEB3-4E35-B825-919ACE8A21A4}" srcOrd="3" destOrd="0" presId="urn:microsoft.com/office/officeart/2005/8/layout/funnel1"/>
  </dgm:cxnLst>
  <dgm:bg>
    <a:gradFill>
      <a:gsLst>
        <a:gs pos="0">
          <a:srgbClr val="CCCCFF"/>
        </a:gs>
        <a:gs pos="17999">
          <a:srgbClr val="99CCFF"/>
        </a:gs>
        <a:gs pos="36000">
          <a:srgbClr val="9966FF"/>
        </a:gs>
        <a:gs pos="61000">
          <a:srgbClr val="CC99FF"/>
        </a:gs>
        <a:gs pos="82001">
          <a:srgbClr val="99CCFF"/>
        </a:gs>
        <a:gs pos="100000">
          <a:srgbClr val="CCCCFF"/>
        </a:gs>
      </a:gsLst>
      <a:lin ang="5400000" scaled="0"/>
    </a:gra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E5DC3-A8A6-4416-9975-738CBDE43938}">
      <dsp:nvSpPr>
        <dsp:cNvPr id="0" name=""/>
        <dsp:cNvSpPr/>
      </dsp:nvSpPr>
      <dsp:spPr>
        <a:xfrm>
          <a:off x="1349963" y="-742028"/>
          <a:ext cx="6444072" cy="6444072"/>
        </a:xfrm>
        <a:prstGeom prst="circularArrow">
          <a:avLst>
            <a:gd name="adj1" fmla="val 5544"/>
            <a:gd name="adj2" fmla="val 330680"/>
            <a:gd name="adj3" fmla="val 12407178"/>
            <a:gd name="adj4" fmla="val 18287237"/>
            <a:gd name="adj5" fmla="val 5757"/>
          </a:avLst>
        </a:prstGeom>
        <a:solidFill>
          <a:srgbClr val="FF0000"/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D8B83540-F3C8-4DBF-9E63-842FB45DEA97}">
      <dsp:nvSpPr>
        <dsp:cNvPr id="0" name=""/>
        <dsp:cNvSpPr/>
      </dsp:nvSpPr>
      <dsp:spPr>
        <a:xfrm>
          <a:off x="2285981" y="2450"/>
          <a:ext cx="4572036" cy="152474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rgbClr val="FFFF00"/>
              </a:solidFill>
            </a:rPr>
            <a:t>3.ФУНКЦІОНАЛЬНІ ОСОБЛИВОСТІ </a:t>
          </a:r>
          <a:br>
            <a:rPr lang="uk-UA" sz="2800" b="1" kern="1200" dirty="0" smtClean="0">
              <a:solidFill>
                <a:srgbClr val="FFFF00"/>
              </a:solidFill>
            </a:rPr>
          </a:br>
          <a:r>
            <a:rPr lang="uk-UA" sz="2800" b="1" kern="1200" dirty="0" smtClean="0">
              <a:solidFill>
                <a:srgbClr val="FFFF00"/>
              </a:solidFill>
            </a:rPr>
            <a:t>МОЛОЧНОЇ ЗАЛОЗИ</a:t>
          </a:r>
          <a:endParaRPr lang="ru-RU" sz="2800" kern="1200" dirty="0">
            <a:solidFill>
              <a:srgbClr val="FFFF00"/>
            </a:solidFill>
          </a:endParaRPr>
        </a:p>
      </dsp:txBody>
      <dsp:txXfrm>
        <a:off x="2360413" y="76882"/>
        <a:ext cx="4423172" cy="1375880"/>
      </dsp:txXfrm>
    </dsp:sp>
    <dsp:sp modelId="{8E2C6D4F-0D64-456C-AAAF-DAC54BDDFA34}">
      <dsp:nvSpPr>
        <dsp:cNvPr id="0" name=""/>
        <dsp:cNvSpPr/>
      </dsp:nvSpPr>
      <dsp:spPr>
        <a:xfrm>
          <a:off x="5660764" y="1901275"/>
          <a:ext cx="3049488" cy="1524744"/>
        </a:xfrm>
        <a:prstGeom prst="roundRect">
          <a:avLst/>
        </a:prstGeom>
        <a:gradFill rotWithShape="0">
          <a:gsLst>
            <a:gs pos="0">
              <a:schemeClr val="accent5">
                <a:hueOff val="-2483469"/>
                <a:satOff val="9953"/>
                <a:lumOff val="2157"/>
                <a:alphaOff val="0"/>
                <a:shade val="51000"/>
                <a:satMod val="130000"/>
              </a:schemeClr>
            </a:gs>
            <a:gs pos="80000">
              <a:schemeClr val="accent5">
                <a:hueOff val="-2483469"/>
                <a:satOff val="9953"/>
                <a:lumOff val="2157"/>
                <a:alphaOff val="0"/>
                <a:shade val="93000"/>
                <a:satMod val="130000"/>
              </a:schemeClr>
            </a:gs>
            <a:gs pos="100000">
              <a:schemeClr val="accent5">
                <a:hueOff val="-2483469"/>
                <a:satOff val="9953"/>
                <a:lumOff val="215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tx1"/>
              </a:solidFill>
            </a:rPr>
            <a:t>тривалість   доїння  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5735196" y="1975707"/>
        <a:ext cx="2900624" cy="1375880"/>
      </dsp:txXfrm>
    </dsp:sp>
    <dsp:sp modelId="{AA05E10A-08F9-416E-833F-36578B1747FF}">
      <dsp:nvSpPr>
        <dsp:cNvPr id="0" name=""/>
        <dsp:cNvSpPr/>
      </dsp:nvSpPr>
      <dsp:spPr>
        <a:xfrm>
          <a:off x="5143497" y="4286280"/>
          <a:ext cx="3049488" cy="1524744"/>
        </a:xfrm>
        <a:prstGeom prst="round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accent6">
                  <a:lumMod val="50000"/>
                </a:schemeClr>
              </a:solidFill>
            </a:rPr>
            <a:t>індекс вимені</a:t>
          </a:r>
          <a:endParaRPr lang="ru-RU" sz="28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5217929" y="4360712"/>
        <a:ext cx="2900624" cy="1375880"/>
      </dsp:txXfrm>
    </dsp:sp>
    <dsp:sp modelId="{E32F160F-08C5-4E9C-A57F-1055225F0930}">
      <dsp:nvSpPr>
        <dsp:cNvPr id="0" name=""/>
        <dsp:cNvSpPr/>
      </dsp:nvSpPr>
      <dsp:spPr>
        <a:xfrm>
          <a:off x="1357280" y="4357717"/>
          <a:ext cx="3049488" cy="1524744"/>
        </a:xfrm>
        <a:prstGeom prst="roundRect">
          <a:avLst/>
        </a:prstGeom>
        <a:gradFill rotWithShape="0">
          <a:gsLst>
            <a:gs pos="0">
              <a:schemeClr val="accent5">
                <a:hueOff val="-7450407"/>
                <a:satOff val="29858"/>
                <a:lumOff val="6471"/>
                <a:alphaOff val="0"/>
                <a:shade val="51000"/>
                <a:satMod val="130000"/>
              </a:schemeClr>
            </a:gs>
            <a:gs pos="80000">
              <a:schemeClr val="accent5">
                <a:hueOff val="-7450407"/>
                <a:satOff val="29858"/>
                <a:lumOff val="6471"/>
                <a:alphaOff val="0"/>
                <a:shade val="93000"/>
                <a:satMod val="130000"/>
              </a:schemeClr>
            </a:gs>
            <a:gs pos="100000">
              <a:schemeClr val="accent5">
                <a:hueOff val="-7450407"/>
                <a:satOff val="29858"/>
                <a:lumOff val="647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accent4">
                  <a:lumMod val="50000"/>
                </a:schemeClr>
              </a:solidFill>
            </a:rPr>
            <a:t>повнота  видоювання</a:t>
          </a:r>
          <a:endParaRPr lang="ru-RU" sz="2800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1431712" y="4432149"/>
        <a:ext cx="2900624" cy="1375880"/>
      </dsp:txXfrm>
    </dsp:sp>
    <dsp:sp modelId="{947E0AB3-6B71-40BA-A761-26C3C43CFC3D}">
      <dsp:nvSpPr>
        <dsp:cNvPr id="0" name=""/>
        <dsp:cNvSpPr/>
      </dsp:nvSpPr>
      <dsp:spPr>
        <a:xfrm>
          <a:off x="433747" y="1901275"/>
          <a:ext cx="3049488" cy="1524744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rgbClr val="002060"/>
              </a:solidFill>
            </a:rPr>
            <a:t>швидкість молоковіддачі</a:t>
          </a:r>
          <a:endParaRPr lang="ru-RU" sz="2800" kern="1200" dirty="0">
            <a:solidFill>
              <a:srgbClr val="002060"/>
            </a:solidFill>
          </a:endParaRPr>
        </a:p>
      </dsp:txBody>
      <dsp:txXfrm>
        <a:off x="508179" y="1975707"/>
        <a:ext cx="2900624" cy="13758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B3368A-3F1C-4D64-80CE-40434E640751}">
      <dsp:nvSpPr>
        <dsp:cNvPr id="0" name=""/>
        <dsp:cNvSpPr/>
      </dsp:nvSpPr>
      <dsp:spPr>
        <a:xfrm>
          <a:off x="0" y="0"/>
          <a:ext cx="7772400" cy="4064000"/>
        </a:xfrm>
        <a:prstGeom prst="rightArrow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C570C5A2-3946-41EF-9A1B-B701C62C5351}">
      <dsp:nvSpPr>
        <dsp:cNvPr id="0" name=""/>
        <dsp:cNvSpPr/>
      </dsp:nvSpPr>
      <dsp:spPr>
        <a:xfrm>
          <a:off x="0" y="1428764"/>
          <a:ext cx="3194937" cy="107954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ОБХВАТ  ВИМЕНІ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(А В) - 110-120 см</a:t>
          </a:r>
          <a:endParaRPr lang="ru-RU" sz="2400" kern="1200" dirty="0"/>
        </a:p>
      </dsp:txBody>
      <dsp:txXfrm>
        <a:off x="52699" y="1481463"/>
        <a:ext cx="3089539" cy="974146"/>
      </dsp:txXfrm>
    </dsp:sp>
    <dsp:sp modelId="{BDD71BB9-4ED1-40D6-A687-AA44A17492B0}">
      <dsp:nvSpPr>
        <dsp:cNvPr id="0" name=""/>
        <dsp:cNvSpPr/>
      </dsp:nvSpPr>
      <dsp:spPr>
        <a:xfrm>
          <a:off x="3098532" y="71436"/>
          <a:ext cx="3110599" cy="1054087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solidFill>
                <a:srgbClr val="002060"/>
              </a:solidFill>
            </a:rPr>
            <a:t>ВЕЛИЧИНА ВИМЕНІ</a:t>
          </a:r>
          <a:endParaRPr lang="ru-RU" sz="3200" kern="1200" dirty="0">
            <a:solidFill>
              <a:srgbClr val="002060"/>
            </a:solidFill>
          </a:endParaRPr>
        </a:p>
      </dsp:txBody>
      <dsp:txXfrm>
        <a:off x="3149988" y="122892"/>
        <a:ext cx="3007687" cy="951175"/>
      </dsp:txXfrm>
    </dsp:sp>
    <dsp:sp modelId="{B72FB322-CC47-4CC4-AB2F-24181033A2EB}">
      <dsp:nvSpPr>
        <dsp:cNvPr id="0" name=""/>
        <dsp:cNvSpPr/>
      </dsp:nvSpPr>
      <dsp:spPr>
        <a:xfrm>
          <a:off x="6429840" y="1357327"/>
          <a:ext cx="2714159" cy="1054104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ГЛИБИНА ВИМЕНІ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(Ж З)– 29-33 СМ</a:t>
          </a:r>
          <a:endParaRPr lang="ru-RU" sz="2400" kern="1200" dirty="0"/>
        </a:p>
      </dsp:txBody>
      <dsp:txXfrm>
        <a:off x="6481297" y="1408784"/>
        <a:ext cx="2611245" cy="9511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3845A0-2EB3-4ADB-A416-87359E88B6D2}">
      <dsp:nvSpPr>
        <dsp:cNvPr id="0" name=""/>
        <dsp:cNvSpPr/>
      </dsp:nvSpPr>
      <dsp:spPr>
        <a:xfrm>
          <a:off x="3831689" y="1920532"/>
          <a:ext cx="1655219" cy="4506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8314"/>
              </a:lnTo>
              <a:lnTo>
                <a:pt x="1655219" y="258314"/>
              </a:lnTo>
              <a:lnTo>
                <a:pt x="1655219" y="45062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B784FB-5EAE-4FCD-9C3A-AD6744A18A85}">
      <dsp:nvSpPr>
        <dsp:cNvPr id="0" name=""/>
        <dsp:cNvSpPr/>
      </dsp:nvSpPr>
      <dsp:spPr>
        <a:xfrm>
          <a:off x="1517712" y="1920532"/>
          <a:ext cx="2313976" cy="411818"/>
        </a:xfrm>
        <a:custGeom>
          <a:avLst/>
          <a:gdLst/>
          <a:ahLst/>
          <a:cxnLst/>
          <a:rect l="0" t="0" r="0" b="0"/>
          <a:pathLst>
            <a:path>
              <a:moveTo>
                <a:pt x="2313976" y="0"/>
              </a:moveTo>
              <a:lnTo>
                <a:pt x="2313976" y="219506"/>
              </a:lnTo>
              <a:lnTo>
                <a:pt x="0" y="219506"/>
              </a:lnTo>
              <a:lnTo>
                <a:pt x="0" y="411818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DC9A84-54AB-470C-AAEA-CC94CB1BC462}">
      <dsp:nvSpPr>
        <dsp:cNvPr id="0" name=""/>
        <dsp:cNvSpPr/>
      </dsp:nvSpPr>
      <dsp:spPr>
        <a:xfrm>
          <a:off x="1412413" y="602312"/>
          <a:ext cx="4838551" cy="13182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4DDE6DA-4031-465C-AAF2-A7F1C7E671D7}">
      <dsp:nvSpPr>
        <dsp:cNvPr id="0" name=""/>
        <dsp:cNvSpPr/>
      </dsp:nvSpPr>
      <dsp:spPr>
        <a:xfrm>
          <a:off x="1643072" y="821439"/>
          <a:ext cx="4838551" cy="13182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3200" b="1" kern="1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ВІДСТАНЬ 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3200" b="1" kern="1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ВІД  ДНА ВИМЕНІ  ДО ПІДЛОГИ</a:t>
          </a:r>
          <a:endParaRPr lang="ru-RU" sz="3200" kern="1200" dirty="0">
            <a:solidFill>
              <a:srgbClr val="C00000"/>
            </a:solidFill>
            <a:latin typeface="Arial" pitchFamily="34" charset="0"/>
            <a:cs typeface="Arial" pitchFamily="34" charset="0"/>
          </a:endParaRPr>
        </a:p>
      </dsp:txBody>
      <dsp:txXfrm>
        <a:off x="1681681" y="860048"/>
        <a:ext cx="4761333" cy="1241001"/>
      </dsp:txXfrm>
    </dsp:sp>
    <dsp:sp modelId="{31006BCC-7D66-489F-B120-51F0D87EBFB9}">
      <dsp:nvSpPr>
        <dsp:cNvPr id="0" name=""/>
        <dsp:cNvSpPr/>
      </dsp:nvSpPr>
      <dsp:spPr>
        <a:xfrm>
          <a:off x="-174808" y="2332351"/>
          <a:ext cx="3385043" cy="13182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BEBA2A8-FC86-473D-8135-045C3B01D50A}">
      <dsp:nvSpPr>
        <dsp:cNvPr id="0" name=""/>
        <dsp:cNvSpPr/>
      </dsp:nvSpPr>
      <dsp:spPr>
        <a:xfrm>
          <a:off x="55850" y="2551477"/>
          <a:ext cx="3385043" cy="13182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accent1">
                  <a:lumMod val="75000"/>
                </a:schemeClr>
              </a:solidFill>
            </a:rPr>
            <a:t>НЕ МЕНШЕ  - 45 СМ </a:t>
          </a:r>
          <a:endParaRPr lang="ru-RU" sz="28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94459" y="2590086"/>
        <a:ext cx="3307825" cy="1241001"/>
      </dsp:txXfrm>
    </dsp:sp>
    <dsp:sp modelId="{3AD0A0DE-6DD4-4FE8-9324-1ABEC3250C38}">
      <dsp:nvSpPr>
        <dsp:cNvPr id="0" name=""/>
        <dsp:cNvSpPr/>
      </dsp:nvSpPr>
      <dsp:spPr>
        <a:xfrm>
          <a:off x="3846409" y="2371159"/>
          <a:ext cx="3280997" cy="13182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9B4F609-DD36-4A03-9213-56576CDB3B62}">
      <dsp:nvSpPr>
        <dsp:cNvPr id="0" name=""/>
        <dsp:cNvSpPr/>
      </dsp:nvSpPr>
      <dsp:spPr>
        <a:xfrm>
          <a:off x="4077069" y="2590286"/>
          <a:ext cx="3280997" cy="13182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accent3">
                  <a:lumMod val="50000"/>
                </a:schemeClr>
              </a:solidFill>
            </a:rPr>
            <a:t>НЕ БІЛЬШЕ - 65 СМ</a:t>
          </a:r>
          <a:endParaRPr lang="ru-RU" sz="2800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4115678" y="2628895"/>
        <a:ext cx="3203779" cy="124100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7E8D9D-10C3-4A40-A47B-4D86E76608EB}">
      <dsp:nvSpPr>
        <dsp:cNvPr id="0" name=""/>
        <dsp:cNvSpPr/>
      </dsp:nvSpPr>
      <dsp:spPr>
        <a:xfrm>
          <a:off x="5963437" y="2634839"/>
          <a:ext cx="91440" cy="310673"/>
        </a:xfrm>
        <a:custGeom>
          <a:avLst/>
          <a:gdLst/>
          <a:ahLst/>
          <a:cxnLst/>
          <a:rect l="0" t="0" r="0" b="0"/>
          <a:pathLst>
            <a:path>
              <a:moveTo>
                <a:pt x="59769" y="0"/>
              </a:moveTo>
              <a:lnTo>
                <a:pt x="59769" y="137136"/>
              </a:lnTo>
              <a:lnTo>
                <a:pt x="45720" y="137136"/>
              </a:lnTo>
              <a:lnTo>
                <a:pt x="45720" y="310673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417B75-4435-482F-85CE-0E4D548E06D9}">
      <dsp:nvSpPr>
        <dsp:cNvPr id="0" name=""/>
        <dsp:cNvSpPr/>
      </dsp:nvSpPr>
      <dsp:spPr>
        <a:xfrm>
          <a:off x="4010631" y="1190459"/>
          <a:ext cx="2012575" cy="254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324"/>
              </a:lnTo>
              <a:lnTo>
                <a:pt x="2012575" y="81324"/>
              </a:lnTo>
              <a:lnTo>
                <a:pt x="2012575" y="2548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1D6C1A-BF66-4DA5-987B-44F3468BFD0E}">
      <dsp:nvSpPr>
        <dsp:cNvPr id="0" name=""/>
        <dsp:cNvSpPr/>
      </dsp:nvSpPr>
      <dsp:spPr>
        <a:xfrm>
          <a:off x="2369813" y="1190459"/>
          <a:ext cx="1640817" cy="254860"/>
        </a:xfrm>
        <a:custGeom>
          <a:avLst/>
          <a:gdLst/>
          <a:ahLst/>
          <a:cxnLst/>
          <a:rect l="0" t="0" r="0" b="0"/>
          <a:pathLst>
            <a:path>
              <a:moveTo>
                <a:pt x="1640817" y="0"/>
              </a:moveTo>
              <a:lnTo>
                <a:pt x="1640817" y="81324"/>
              </a:lnTo>
              <a:lnTo>
                <a:pt x="0" y="81324"/>
              </a:lnTo>
              <a:lnTo>
                <a:pt x="0" y="2548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FAEB5F-9954-4920-9B9C-DA9799A5FE63}">
      <dsp:nvSpPr>
        <dsp:cNvPr id="0" name=""/>
        <dsp:cNvSpPr/>
      </dsp:nvSpPr>
      <dsp:spPr>
        <a:xfrm>
          <a:off x="1728917" y="939"/>
          <a:ext cx="4563428" cy="11895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0D1EF3-6D6D-4A97-8015-CC205225E352}">
      <dsp:nvSpPr>
        <dsp:cNvPr id="0" name=""/>
        <dsp:cNvSpPr/>
      </dsp:nvSpPr>
      <dsp:spPr>
        <a:xfrm>
          <a:off x="1937057" y="198672"/>
          <a:ext cx="4563428" cy="11895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РОЗМІЩЕННЯ ДНА ВИМЕНІ</a:t>
          </a:r>
          <a:endParaRPr lang="ru-RU" sz="3200" kern="120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sp:txBody>
      <dsp:txXfrm>
        <a:off x="1971897" y="233512"/>
        <a:ext cx="4493748" cy="1119839"/>
      </dsp:txXfrm>
    </dsp:sp>
    <dsp:sp modelId="{53C0D80B-2DE7-4598-9BB5-C08F27079BE9}">
      <dsp:nvSpPr>
        <dsp:cNvPr id="0" name=""/>
        <dsp:cNvSpPr/>
      </dsp:nvSpPr>
      <dsp:spPr>
        <a:xfrm>
          <a:off x="577685" y="1445320"/>
          <a:ext cx="3584256" cy="118951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90B1E0-E07B-46A5-9896-A351CFE9EE5B}">
      <dsp:nvSpPr>
        <dsp:cNvPr id="0" name=""/>
        <dsp:cNvSpPr/>
      </dsp:nvSpPr>
      <dsp:spPr>
        <a:xfrm>
          <a:off x="785825" y="1643053"/>
          <a:ext cx="3584256" cy="11895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latin typeface="Arial" pitchFamily="34" charset="0"/>
              <a:cs typeface="Arial" pitchFamily="34" charset="0"/>
            </a:rPr>
            <a:t>горизонтальне</a:t>
          </a:r>
          <a:endParaRPr lang="ru-RU" sz="2800" b="1" kern="1200" dirty="0">
            <a:latin typeface="Arial" pitchFamily="34" charset="0"/>
            <a:cs typeface="Arial" pitchFamily="34" charset="0"/>
          </a:endParaRPr>
        </a:p>
      </dsp:txBody>
      <dsp:txXfrm>
        <a:off x="820665" y="1677893"/>
        <a:ext cx="3514576" cy="1119839"/>
      </dsp:txXfrm>
    </dsp:sp>
    <dsp:sp modelId="{05137BCA-5E9E-429E-BB83-0E0DBD082E25}">
      <dsp:nvSpPr>
        <dsp:cNvPr id="0" name=""/>
        <dsp:cNvSpPr/>
      </dsp:nvSpPr>
      <dsp:spPr>
        <a:xfrm>
          <a:off x="4506775" y="1445320"/>
          <a:ext cx="3032862" cy="118951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785EC6-9F93-44FB-82F1-E182659BC42D}">
      <dsp:nvSpPr>
        <dsp:cNvPr id="0" name=""/>
        <dsp:cNvSpPr/>
      </dsp:nvSpPr>
      <dsp:spPr>
        <a:xfrm>
          <a:off x="4714915" y="1643053"/>
          <a:ext cx="3032862" cy="11895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smtClean="0">
              <a:latin typeface="Arial" pitchFamily="34" charset="0"/>
              <a:cs typeface="Arial" pitchFamily="34" charset="0"/>
            </a:rPr>
            <a:t>дещо похилене</a:t>
          </a:r>
          <a:endParaRPr lang="ru-RU" sz="2800" b="1" kern="1200" dirty="0">
            <a:latin typeface="Arial" pitchFamily="34" charset="0"/>
            <a:cs typeface="Arial" pitchFamily="34" charset="0"/>
          </a:endParaRPr>
        </a:p>
      </dsp:txBody>
      <dsp:txXfrm>
        <a:off x="4749755" y="1677893"/>
        <a:ext cx="2963182" cy="1119839"/>
      </dsp:txXfrm>
    </dsp:sp>
    <dsp:sp modelId="{EC964C3B-08C1-4F2A-B02F-AA63850C4C90}">
      <dsp:nvSpPr>
        <dsp:cNvPr id="0" name=""/>
        <dsp:cNvSpPr/>
      </dsp:nvSpPr>
      <dsp:spPr>
        <a:xfrm>
          <a:off x="4363883" y="2945513"/>
          <a:ext cx="3290548" cy="1189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ABC005-DE6C-4E14-AD21-48191E2B088B}">
      <dsp:nvSpPr>
        <dsp:cNvPr id="0" name=""/>
        <dsp:cNvSpPr/>
      </dsp:nvSpPr>
      <dsp:spPr>
        <a:xfrm>
          <a:off x="4572023" y="3143245"/>
          <a:ext cx="3290548" cy="11895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latin typeface="Arial" pitchFamily="34" charset="0"/>
              <a:cs typeface="Arial" pitchFamily="34" charset="0"/>
            </a:rPr>
            <a:t>ступінчасте</a:t>
          </a:r>
          <a:endParaRPr lang="ru-RU" sz="2800" b="1" kern="1200" dirty="0">
            <a:latin typeface="Arial" pitchFamily="34" charset="0"/>
            <a:cs typeface="Arial" pitchFamily="34" charset="0"/>
          </a:endParaRPr>
        </a:p>
      </dsp:txBody>
      <dsp:txXfrm>
        <a:off x="4606863" y="3178085"/>
        <a:ext cx="3220868" cy="111983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EC1970-3A93-452F-8BE6-A21F92476E37}">
      <dsp:nvSpPr>
        <dsp:cNvPr id="0" name=""/>
        <dsp:cNvSpPr/>
      </dsp:nvSpPr>
      <dsp:spPr>
        <a:xfrm>
          <a:off x="5908656" y="3251293"/>
          <a:ext cx="91440" cy="626149"/>
        </a:xfrm>
        <a:custGeom>
          <a:avLst/>
          <a:gdLst/>
          <a:ahLst/>
          <a:cxnLst/>
          <a:rect l="0" t="0" r="0" b="0"/>
          <a:pathLst>
            <a:path>
              <a:moveTo>
                <a:pt x="64785" y="0"/>
              </a:moveTo>
              <a:lnTo>
                <a:pt x="64785" y="432252"/>
              </a:lnTo>
              <a:lnTo>
                <a:pt x="45720" y="432252"/>
              </a:lnTo>
              <a:lnTo>
                <a:pt x="45720" y="626149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8B6455-57BE-49B5-BB13-824A7C86783A}">
      <dsp:nvSpPr>
        <dsp:cNvPr id="0" name=""/>
        <dsp:cNvSpPr/>
      </dsp:nvSpPr>
      <dsp:spPr>
        <a:xfrm>
          <a:off x="2373339" y="3251293"/>
          <a:ext cx="3600101" cy="626149"/>
        </a:xfrm>
        <a:custGeom>
          <a:avLst/>
          <a:gdLst/>
          <a:ahLst/>
          <a:cxnLst/>
          <a:rect l="0" t="0" r="0" b="0"/>
          <a:pathLst>
            <a:path>
              <a:moveTo>
                <a:pt x="3600101" y="0"/>
              </a:moveTo>
              <a:lnTo>
                <a:pt x="3600101" y="432252"/>
              </a:lnTo>
              <a:lnTo>
                <a:pt x="0" y="432252"/>
              </a:lnTo>
              <a:lnTo>
                <a:pt x="0" y="626149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F78D7E-6BF3-411C-80B7-AC1274CCE8F8}">
      <dsp:nvSpPr>
        <dsp:cNvPr id="0" name=""/>
        <dsp:cNvSpPr/>
      </dsp:nvSpPr>
      <dsp:spPr>
        <a:xfrm>
          <a:off x="5777344" y="1322460"/>
          <a:ext cx="196096" cy="5997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5857"/>
              </a:lnTo>
              <a:lnTo>
                <a:pt x="196096" y="405857"/>
              </a:lnTo>
              <a:lnTo>
                <a:pt x="196096" y="59975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2718F4-1A44-494A-86F4-F1319B6CBD12}">
      <dsp:nvSpPr>
        <dsp:cNvPr id="0" name=""/>
        <dsp:cNvSpPr/>
      </dsp:nvSpPr>
      <dsp:spPr>
        <a:xfrm>
          <a:off x="3625094" y="-6619"/>
          <a:ext cx="4304501" cy="132907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0A72B4-FA8E-4DCC-84A5-4EB99E14B006}">
      <dsp:nvSpPr>
        <dsp:cNvPr id="0" name=""/>
        <dsp:cNvSpPr/>
      </dsp:nvSpPr>
      <dsp:spPr>
        <a:xfrm>
          <a:off x="3857654" y="214312"/>
          <a:ext cx="4304501" cy="13290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solidFill>
                <a:srgbClr val="C00000"/>
              </a:solidFill>
            </a:rPr>
            <a:t>СТРУКТУРА  ВИМЕНІ</a:t>
          </a:r>
          <a:endParaRPr lang="ru-RU" sz="3600" kern="1200" dirty="0">
            <a:solidFill>
              <a:srgbClr val="C00000"/>
            </a:solidFill>
          </a:endParaRPr>
        </a:p>
      </dsp:txBody>
      <dsp:txXfrm>
        <a:off x="3896581" y="253239"/>
        <a:ext cx="4226647" cy="1251225"/>
      </dsp:txXfrm>
    </dsp:sp>
    <dsp:sp modelId="{D8AFBFBD-E544-42ED-A22A-B27622B82F87}">
      <dsp:nvSpPr>
        <dsp:cNvPr id="0" name=""/>
        <dsp:cNvSpPr/>
      </dsp:nvSpPr>
      <dsp:spPr>
        <a:xfrm>
          <a:off x="4625221" y="1922214"/>
          <a:ext cx="2696440" cy="132907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A057B9-686D-4201-9BC3-FFDD40276816}">
      <dsp:nvSpPr>
        <dsp:cNvPr id="0" name=""/>
        <dsp:cNvSpPr/>
      </dsp:nvSpPr>
      <dsp:spPr>
        <a:xfrm>
          <a:off x="4857781" y="2143145"/>
          <a:ext cx="2696440" cy="13290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200" b="1" kern="1200" smtClean="0"/>
            <a:t>залозисте</a:t>
          </a:r>
          <a:endParaRPr lang="ru-RU" sz="4200" kern="1200" dirty="0"/>
        </a:p>
      </dsp:txBody>
      <dsp:txXfrm>
        <a:off x="4896708" y="2182072"/>
        <a:ext cx="2618586" cy="1251225"/>
      </dsp:txXfrm>
    </dsp:sp>
    <dsp:sp modelId="{199B2FA8-2B88-45AF-8D71-0D6EA7D81D1F}">
      <dsp:nvSpPr>
        <dsp:cNvPr id="0" name=""/>
        <dsp:cNvSpPr/>
      </dsp:nvSpPr>
      <dsp:spPr>
        <a:xfrm>
          <a:off x="857226" y="3877443"/>
          <a:ext cx="3032226" cy="132907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747021-A7A9-4B6B-9C74-BF82A6672767}">
      <dsp:nvSpPr>
        <dsp:cNvPr id="0" name=""/>
        <dsp:cNvSpPr/>
      </dsp:nvSpPr>
      <dsp:spPr>
        <a:xfrm>
          <a:off x="1089786" y="4098374"/>
          <a:ext cx="3032226" cy="13290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200" b="1" kern="1200" smtClean="0"/>
            <a:t>середнє</a:t>
          </a:r>
          <a:endParaRPr lang="ru-RU" sz="4200" kern="1200" dirty="0"/>
        </a:p>
      </dsp:txBody>
      <dsp:txXfrm>
        <a:off x="1128713" y="4137301"/>
        <a:ext cx="2954372" cy="1251225"/>
      </dsp:txXfrm>
    </dsp:sp>
    <dsp:sp modelId="{EC1AA9DC-46B4-41F0-ADB7-122365E5544C}">
      <dsp:nvSpPr>
        <dsp:cNvPr id="0" name=""/>
        <dsp:cNvSpPr/>
      </dsp:nvSpPr>
      <dsp:spPr>
        <a:xfrm>
          <a:off x="4354572" y="3877443"/>
          <a:ext cx="3199606" cy="132907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63C50B-54EC-4838-BEB2-6585DC806BAC}">
      <dsp:nvSpPr>
        <dsp:cNvPr id="0" name=""/>
        <dsp:cNvSpPr/>
      </dsp:nvSpPr>
      <dsp:spPr>
        <a:xfrm>
          <a:off x="4587132" y="4098374"/>
          <a:ext cx="3199606" cy="13290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200" b="1" kern="1200" dirty="0" smtClean="0"/>
            <a:t>жирове</a:t>
          </a:r>
          <a:endParaRPr lang="ru-RU" sz="4200" kern="1200" dirty="0"/>
        </a:p>
      </dsp:txBody>
      <dsp:txXfrm>
        <a:off x="4626059" y="4137301"/>
        <a:ext cx="3121752" cy="125122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E14153-F6DE-4527-AC50-2CC9FC2E7ADA}">
      <dsp:nvSpPr>
        <dsp:cNvPr id="0" name=""/>
        <dsp:cNvSpPr/>
      </dsp:nvSpPr>
      <dsp:spPr>
        <a:xfrm>
          <a:off x="1404620" y="26181"/>
          <a:ext cx="3276600" cy="1137920"/>
        </a:xfrm>
        <a:prstGeom prst="ellipse">
          <a:avLst/>
        </a:prstGeom>
        <a:solidFill>
          <a:schemeClr val="dk2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15240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D50AA5-F138-4A64-879A-89081A3DA04B}">
      <dsp:nvSpPr>
        <dsp:cNvPr id="0" name=""/>
        <dsp:cNvSpPr/>
      </dsp:nvSpPr>
      <dsp:spPr>
        <a:xfrm>
          <a:off x="2730500" y="2812561"/>
          <a:ext cx="635000" cy="406400"/>
        </a:xfrm>
        <a:prstGeom prst="downArrow">
          <a:avLst/>
        </a:prstGeom>
        <a:solidFill>
          <a:srgbClr val="002060"/>
        </a:solidFill>
        <a:ln>
          <a:noFill/>
        </a:ln>
        <a:effectLst/>
        <a:scene3d>
          <a:camera prst="orthographicFront"/>
          <a:lightRig rig="chilly" dir="t"/>
        </a:scene3d>
        <a:sp3d z="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0E7F58-C736-4829-BB1D-6509DAE8202F}">
      <dsp:nvSpPr>
        <dsp:cNvPr id="0" name=""/>
        <dsp:cNvSpPr/>
      </dsp:nvSpPr>
      <dsp:spPr>
        <a:xfrm>
          <a:off x="1261993" y="0"/>
          <a:ext cx="3905341" cy="13176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/>
            <a:t>ТЕХНІКА РУЧНОГО ДОЇННЯ КОРІВ</a:t>
          </a:r>
          <a:endParaRPr lang="ru-RU" sz="3200" kern="1200" dirty="0"/>
        </a:p>
      </dsp:txBody>
      <dsp:txXfrm>
        <a:off x="1261993" y="0"/>
        <a:ext cx="3905341" cy="1317673"/>
      </dsp:txXfrm>
    </dsp:sp>
    <dsp:sp modelId="{73602F60-DEB3-4E35-B825-919ACE8A21A4}">
      <dsp:nvSpPr>
        <dsp:cNvPr id="0" name=""/>
        <dsp:cNvSpPr/>
      </dsp:nvSpPr>
      <dsp:spPr>
        <a:xfrm>
          <a:off x="95239" y="-113518"/>
          <a:ext cx="5842010" cy="2844800"/>
        </a:xfrm>
        <a:prstGeom prst="funnel">
          <a:avLst/>
        </a:prstGeom>
        <a:gradFill rotWithShape="0">
          <a:gsLst>
            <a:gs pos="0">
              <a:srgbClr val="FFFF00">
                <a:alpha val="46000"/>
              </a:srgbClr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127000" h="254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5301B-8564-4FA8-A7C5-3E78AEB0619B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849A-D821-46E4-8635-DB15547E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5301B-8564-4FA8-A7C5-3E78AEB0619B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849A-D821-46E4-8635-DB15547E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5301B-8564-4FA8-A7C5-3E78AEB0619B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849A-D821-46E4-8635-DB15547E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5301B-8564-4FA8-A7C5-3E78AEB0619B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849A-D821-46E4-8635-DB15547E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5301B-8564-4FA8-A7C5-3E78AEB0619B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849A-D821-46E4-8635-DB15547E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5301B-8564-4FA8-A7C5-3E78AEB0619B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849A-D821-46E4-8635-DB15547E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5301B-8564-4FA8-A7C5-3E78AEB0619B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849A-D821-46E4-8635-DB15547E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5301B-8564-4FA8-A7C5-3E78AEB0619B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849A-D821-46E4-8635-DB15547E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5301B-8564-4FA8-A7C5-3E78AEB0619B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849A-D821-46E4-8635-DB15547E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5301B-8564-4FA8-A7C5-3E78AEB0619B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849A-D821-46E4-8635-DB15547E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5301B-8564-4FA8-A7C5-3E78AEB0619B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849A-D821-46E4-8635-DB15547E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1000">
              <a:schemeClr val="accent2">
                <a:lumMod val="40000"/>
                <a:lumOff val="60000"/>
                <a:alpha val="15000"/>
              </a:schemeClr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5301B-8564-4FA8-A7C5-3E78AEB0619B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4849A-D821-46E4-8635-DB15547E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6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2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laval.ru/ImageVaultFiles/id_1759/cf_5/Biofoam.jpg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delaval.ru/ImageVaultFiles/id_1746/cf_5/Drycel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8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agriculture.by/img/2009/04/12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0586" y="4357695"/>
            <a:ext cx="3753414" cy="2500306"/>
          </a:xfrm>
          <a:prstGeom prst="rect">
            <a:avLst/>
          </a:prstGeom>
          <a:noFill/>
        </p:spPr>
      </p:pic>
      <p:pic>
        <p:nvPicPr>
          <p:cNvPr id="10" name="Picture 4" descr="http://www.gea-farmtechnologies.com/Images/EuroClass_1200_RE_02_opal_50318_tcm184-885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387963"/>
            <a:ext cx="3643306" cy="2470037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0" y="2571744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C00000"/>
                </a:solidFill>
              </a:rPr>
              <a:t>ОРГАНІЗАЦІЯ  МАШИННОГО  ДОЇННЯ   КОРІВ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39938" name="Picture 2" descr="http://www.nsh.ru/wp-content/images/journals/109/109_ma_p05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67275" y="0"/>
            <a:ext cx="4276725" cy="2381250"/>
          </a:xfrm>
          <a:prstGeom prst="rect">
            <a:avLst/>
          </a:prstGeom>
          <a:noFill/>
        </p:spPr>
      </p:pic>
      <p:pic>
        <p:nvPicPr>
          <p:cNvPr id="39940" name="Picture 4" descr="http://globalsib.com/i/1/9127/9127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3643306" cy="255031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357166"/>
            <a:ext cx="4929222" cy="78581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3200" b="1" dirty="0" smtClean="0"/>
              <a:t>РОЗМІРИ ДІЙОК</a:t>
            </a:r>
            <a:endParaRPr lang="ru-RU" sz="3200" b="1" dirty="0"/>
          </a:p>
        </p:txBody>
      </p:sp>
      <p:pic>
        <p:nvPicPr>
          <p:cNvPr id="30721" name="Picture 1" descr="C:\Documents and Settings\Користувач\Мои документы\РОМАСЕНКО\2013\Коні\свині\Новая папка\7116788_w640_h640_mastit_u_kor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7500990" cy="499156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42976" y="5357826"/>
            <a:ext cx="2928958" cy="58907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/>
              <a:t>ДОВЖИНА  -   6-9 см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5357826"/>
            <a:ext cx="2928958" cy="5890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/>
              <a:t>ДІАМЕТР  -  2-3 см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7858180" cy="85725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3200" b="1" dirty="0" smtClean="0">
                <a:latin typeface="Arial" pitchFamily="34" charset="0"/>
                <a:cs typeface="Arial" pitchFamily="34" charset="0"/>
              </a:rPr>
              <a:t>РОЗМІЩЕННЯ  ДІЙОК НА ВИМЕНІ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18" name="Picture 2" descr="http://meatinfo.ru/data/images/184/_0000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85860"/>
            <a:ext cx="6357982" cy="1569374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2643174" y="3429000"/>
            <a:ext cx="4643470" cy="2357454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500694" y="3714752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500694" y="528638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714744" y="3857628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714744" y="5072074"/>
            <a:ext cx="285752" cy="285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5643570" y="5429264"/>
            <a:ext cx="221457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5643570" y="3857628"/>
            <a:ext cx="228601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>
            <a:off x="6715934" y="4642652"/>
            <a:ext cx="1571636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7643834" y="4429132"/>
            <a:ext cx="13195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dirty="0" smtClean="0"/>
              <a:t>6-20 см</a:t>
            </a:r>
            <a:endParaRPr lang="ru-RU" sz="2800" b="1" dirty="0"/>
          </a:p>
        </p:txBody>
      </p:sp>
      <p:cxnSp>
        <p:nvCxnSpPr>
          <p:cNvPr id="49" name="Прямая со стрелкой 48"/>
          <p:cNvCxnSpPr/>
          <p:nvPr/>
        </p:nvCxnSpPr>
        <p:spPr>
          <a:xfrm rot="10800000">
            <a:off x="1643042" y="4000504"/>
            <a:ext cx="222410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rot="10800000">
            <a:off x="1643042" y="5214950"/>
            <a:ext cx="222410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rot="5400000">
            <a:off x="1679555" y="4606933"/>
            <a:ext cx="1357322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5" name="Прямоугольник 54"/>
          <p:cNvSpPr/>
          <p:nvPr/>
        </p:nvSpPr>
        <p:spPr>
          <a:xfrm>
            <a:off x="714348" y="4357694"/>
            <a:ext cx="13324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dirty="0" smtClean="0"/>
              <a:t>6-14 см</a:t>
            </a:r>
            <a:endParaRPr lang="ru-RU" sz="2800" b="1" dirty="0"/>
          </a:p>
        </p:txBody>
      </p:sp>
      <p:cxnSp>
        <p:nvCxnSpPr>
          <p:cNvPr id="57" name="Прямая со стрелкой 56"/>
          <p:cNvCxnSpPr/>
          <p:nvPr/>
        </p:nvCxnSpPr>
        <p:spPr>
          <a:xfrm rot="5400000">
            <a:off x="5179223" y="5893611"/>
            <a:ext cx="928694" cy="1588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 rot="5400000">
            <a:off x="3286910" y="5785660"/>
            <a:ext cx="1143008" cy="1588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>
            <a:off x="3857620" y="6072206"/>
            <a:ext cx="1785950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8" name="Прямоугольник 67"/>
          <p:cNvSpPr/>
          <p:nvPr/>
        </p:nvSpPr>
        <p:spPr>
          <a:xfrm>
            <a:off x="4143372" y="6143644"/>
            <a:ext cx="13324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dirty="0" smtClean="0"/>
              <a:t>6-14 см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928662" y="0"/>
          <a:ext cx="7358114" cy="4357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http://www.agrotimes.net/uploads/magazine_files/1349775450_farmer_10_2012_8.jpg"/>
          <p:cNvPicPr>
            <a:picLocks noChangeAspect="1" noChangeArrowheads="1"/>
          </p:cNvPicPr>
          <p:nvPr/>
        </p:nvPicPr>
        <p:blipFill>
          <a:blip r:embed="rId7"/>
          <a:srcRect b="21874"/>
          <a:stretch>
            <a:fillRect/>
          </a:stretch>
        </p:blipFill>
        <p:spPr bwMode="auto">
          <a:xfrm>
            <a:off x="357158" y="4143380"/>
            <a:ext cx="8286776" cy="21284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xn-----6kcbbbjpgdabc4dhh3ank4bfiiak3b5b5wla.xn--p1ai/wp-content/uploads/2013/02/%D0%BF%D0%BE%D0%BA%D1%83%D0%BF%D0%BA%D0%B0-%D0%BA%D0%BE%D1%80%D0%BE%D0%B2%D1%8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236" y="0"/>
            <a:ext cx="9036764" cy="6500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Documents and Settings\Користувач\Мои документы\РОМАСЕНКО\2013\Коні\свині\Новая папка\молочна залоз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87906" y="3500438"/>
            <a:ext cx="5056093" cy="3357562"/>
          </a:xfrm>
          <a:prstGeom prst="rect">
            <a:avLst/>
          </a:prstGeom>
          <a:noFill/>
        </p:spPr>
      </p:pic>
      <p:sp>
        <p:nvSpPr>
          <p:cNvPr id="2050" name="AutoShape 2" descr="data:image/jpeg;base64,/9j/4AAQSkZJRgABAQAAAQABAAD/2wCEAAkGBxMTEhUUExQWFRUXFxgXGRgYGBwaGhwZHBocHBwYGB0bHSggGBolHBgaITEhJSkrLi4uGB8zODMsNygtLisBCgoKDg0OGhAQGywkHyUsLCwsLCwsLCwsLCwsLCwsLCwsLCwsLCwsLCwsLCwsLCwsLCwsLCwsLCwsLCw3LCwsLP/AABEIALsBDQMBIgACEQEDEQH/xAAcAAABBQEBAQAAAAAAAAAAAAADAAIEBQYBBwj/xABDEAABAgQDBAgEBAMHBAMBAAABAhEAAyExBBJBBVFhcQYTIoGRobHwMsHR4QcUQvEjUpIVU2JygrLSFjNDwkSToiT/xAAZAQADAQEBAAAAAAAAAAAAAAAAAQIDBAX/xAAmEQACAgEEAgICAwEAAAAAAAAAAQIRAxIhMVETQQRhFCJCcYEy/9oADAMBAAIRAxEAPwD2eFChRoYihQoUAChQoUAChQoUAChQoUAChQoUAChQoUAChQoUAChQoUAChQoUAChQoUAChQoUAChQoUAChQoHiZ6ZaStZCUipJsIACQozZ6b4N2zq55C31h2O6aYWWkKzlb6IFR/mdmiPJHsDRQoo9mdK8NOOVK8qmdl08DaLyKUk+BihQo7DENhRmF9MpAsmYeSU/NUMHTSR/JN8E/8AKI8+PsW5qoUZSb03kAD+HOO9kpp/+oEjptIAAEucAA1cpt/qrC8+PsDXvCzRkl9OJA/RN8Ej/wBo5/11J1lTe4I/5QefH2FM12aOxlU9N8Of0zR/pH/KCnprhh/eGn8g/wCUHnx9hTNK8IXjMf8AXGH/AJZ3LIP+UOR01w71TNH+kfJULz4+yjTQozw6YYalV1/wGnOOjpfht6/6DD80OxGghRQjpdht6/6D4w7/AKrw29f9BhebH2OmXkKKBXS/DDVf/wBavpCPS/Db1/0/WDz4+wpl/CjAba6TCaQZYWhnFyHrq0Vo2qo3mLHIqaM/yoXRSh9nqMKPL07VmU7a/wCotEfFbWxYUSjEFrBJJp5QfkxBxXZ6xCjyNe28XlP8ZWbQuoi2lN8VSdo7QDjryQWzdpRJ1aotB+VENK7PcYUeOJ2nNSOyWoNSS71/Sw7hEWdtCconOpRT/hCnc76ANC/KXQaV2e0TpwSHJo4HeYGnHyjZaSwJooG17cj4R5HidrUQkCaoAuaUtQ/CSdfGK7+0k5wOpnAAmoCWtQnsgli7w/yE+A0rs9xlYhCmyqSXqGIjMdKcFiMW8hBMmWFdtZZlJ4amrUtvjGnpKlCUmVLn50kuWSD3BucUu3Okc3FOiamdlA7JCQak3U49IUsqkqGkkaKb0IWVoCSQlTgZ1JUcwBLqyghCSASKm0RMd0PnyklSBMWHsEukDUj9SqmhYCIXQ3bCcGVZpM1Tl8wDfpIAI1Dl4Lt3pfPmyVS3nVDWKSe9Id4zuI9ipx+BmABaASh8oILAqF2o7OKO2saLor0oxEpaJbqWBRSFfENaOQx8IqNj9JymR1UyTMXlVdT5iNLJqQdTEHFbfn9ZmlIKO0olpRL5mdnFBQaaQKVPYTSPoCWpwDvDw9o8Ow3TLFUQrO1K9tIbwiTN6TKBqVnvUf8A1jR/Ir0TRBViC1KcxwpAziVP7vugZSafFazfOGGSWo4986xwGIcYk2/eGqxW6IO0JvVpCqkZkitqloKmWWqnXUNDrax1tZI/Ml6vu3w4Yl9/1iNkIpcNuvHQh9CDwB7rQhEzrzofGEmaSLxHMs7r8C37wfF4SbJlpmzQEIWwBNjuBr2e+EUot8BBP4il6xwYrl73xGSe1eu5i/d5Q8VNHOtudoApklMwnVzuHd9fOO9YdGFqCAhG72WtakPCfXcTXSFYg3XK3j592+EJp9/vAWahJPd9qw8Bg+6vzhDCdbxr7pCRMO/ygMteagc8a8PrBBLPL3qILHud64sC7B4acRxfzpHFpsDeukcYnu9YYh5mH+aBiaTX33xwSyTem7ut+0NZR8OPvxhCFnpf5eEJMws7wwoUb+hsIapYY3I4JJp/TFBR1E468qn7wjMo5IPf6UgZBYMDxGU23Q1QoaK1NnYaAvDEH60s27f6Q0zCXDtAlE/yqua2fxgKpiv5FDiVcb3hgSTNOpDxwTuOl3iOVr0lk6OpQr4mBKC9EJD71U9KUh0FE7rvdfGEuYd/v5RWmdNEzIAgKbM7kuAWNucHabvT3VZ+ZgcaDSyeJhe8LrmH2PsRXqRMb4hpoH+cL8ss/wDkPEMO64eCvsKLNOIbX3vgv5kihv74xUpwyn+Jdt4A8hb6wVGGe0xf9UKl2H+lssSyBXl9oDMMoCtCd1IzOIxDqzJDNYOQx3s9YAjFzMzqUSbNcd26GsRtsT9tTkrSlKW+NOm43PlF0Ag6ni0ZpHaLrDHgfekPTmFjoKPWG42kg9Fri8XKQoJrvpShiRJnSlAKCqGkZTEyiu5DizmDyJqkobK25nud9TDeJVyGlHpPRnYaZ3bUxloP9St3IawPpr0tRIJlSQmavLVRIKEHcAxCiPC0U2O28cFs5MjMPzMwKKgk1lhZso/ztRvpHnxxLhtfesVDFsduOEYcloraKFTeumBlAvlQAA7NS2UE7oDI2/OVMS2UAkDKBx331iqKS7mo1id1qAQqWkpADVLnUu4F6xu4RXoco+R2egSpYDvzNzBpU1Bdm7jGIlbZWU5TUXuQfERu+g5weI/hTJKutCSoq6xTKYgGj0oY43hdmcvjtK1TRHmoS6S1rePvxhuJlZwGp+xjSbcxOz5X8HKOsLAMT2d2Y1b7xitu7QmLW8sCWlwnIhnCmsSKmpZ9TC8bHD48pfRJkSTKq/rS3jaI6NsSluMxF6kV8ottl7GmYhAErESpywDnQoFCk8CCHPe0ZqdstEtZCkFK0qqHNweMGlfyGviSk/1aL2VgahWa9e8wRcihAV2ifXlDNjpXPWmQkOVUd7DUmlhGrlfh+R/8g/0U7qwlFsyyYZQf7IzMnDFmVcQMhhTlGhxfRGeFMklSf5yyR/ufyhw6DT/76Wf6oWhmfjfRmBiAA5bdHVF0uljTezFvSLZXRCaFrCVy1EX+IgHcTlYd8Rl9Ep6UPMmYZIIBP8Uv45QDBpDxvorkT0gOq9A4qPK0ARiS9xlJpx5w9eCWnM60EPQAvTwqO+K7EpKvhLNUc/pAki18bI/4lyMihQ/KGICCGB7oP0a2GMQnLMxEtK1Esljm7qgGLrF/h8UAqRNCjuLpflVoagRLDJOmjP8AVpP6mZ9R6RHlzApTaiI+0cUmWSGCstLai8RJG0qZihqwKLqzKkFmpAxgD06k/wC6LAZTY0jMztqvMoncLvziQjFsodo10PyjVwew2i/mntAA0ap4xxTEdmp3BucU68crNRN6HnBvzADGxBrTUaxnoJpFwmUhIcmnL196R0FAv/tjPYjaS01ZSk0YkBn32vEc4iaurAjnFLGCSCqkJIZlka0+26OyZaUsMqm33PmItWURVw1q/WAqmJds6geBf1ETqZNlevIaqSo8xDUIRoFj3yixCtSVN74Q1ZDFipQ4D5w7CyGpErVIPO/pBVHq0dahNAoAUoVXA4sA8S8BLlqWgTCpKSQFKaw5tTnEHpN0gRNIw8lIRJlKVlq5WqxWpW86RcIuTOn48NUk3wZ/FLKlFSiSVFyTck74jsHhKVWt4aVx2JbHXKUbCQ6UqEZCshWSALAG55D3rAgqCgjPct9j7Jm4mZ1UhOZbZrsABcknSsb7YPRzEbPlnGTWzCXMBlXIzMEuRRtTuEZr8NsZiJeKzSJCp4KcswCjAkMomwYj1j23auDE6TMlO2dBS+5wzxz5W1sU8jT+jwfFTStSlKLqUSSeJi66K7TwckgYiQVqCwRNCj2a0o9h5xWbX2cvDzDLmhlDUWI0I7obJ2VOWAUyl5VFICikhPaLCtmJ1jM7ZaWuS52Ft0JxnXrlGacxOYPmCd+UUJFPCPQ5vRjD4qajFBRKVgKKR8KqUO8cRDei/Q6Th0IUtOaddSiXYkVSP8MaaTLSkZUgADQBhBRxZMqv9P6Ip2PKCAlA6ptZfZPi1YBidty5azKJKSEllrcIzAAsTrQgvz1i1EeZ9LtopmYsyZ6/4KC46tLrdqpJ51PdA3ROKOt0yn2ttJc8zJk6aCoMlCEuE3qQNzam/GK0dIcVJS0uatI4En1cDui4xexZcxIXh5qSCpgiYtKVihcGtww91ik2uUBQSZQQU/E0zOCKa+NohcnetLVIrcZ0hxJzBU2YQoFxmLF6F98C2btLth4j7Sy5iEl0gkJOracog5WLxvoTRnbi9ja4me9BaIZxiQrK8UYxSyKmLfY3RmbPVLWVolSlhZE1dhkIBSbV7QbQ13RksNGjzaUbjof0aVMUmdNSpKAykj+Y+oFjxjv4t4uYEy8i1IS7KKSznR944Rq+h+DTLw5EtygqdKi7qYBJWQRQEpJDaERhPxj2okJThx8SjnPAC3ifSKhGqSOKeRyyWYvA4jOcqspU161A+YguIweub19tGfwKyJyOfreNarDjTK3OHlWh7HF8h/tZT/lAKZkg/wCUv4waTgQr9Vd30iz/ACybHKe7yjpwQfshPh31iPKc9kFMhZo4HFj6Q1WCmH4ZgLbwYmpwi96TWDJwzVJY8j9YnWxW/RXS5Cx+pJ3ggjwh6cANR4KMTupBux4+zDfyvD1g8jFqZxBmOezT/N6R3tmhSORrHEqCTpWurvAJ6nU2ZVRRqjhC5ESQh3BelXHpAFEqp2xfhEYGYKBdNxNftDk56Oo3sK+toekdDlkqBASohmNXpwirOx0v2FkcCNePCLhKnNFA8AA/fAyGLkmvARcZuPA4ya4Kn+xhXMovwIbziThtnoSr4TY6uO5vGLFaUk0CSOXnWkLrCmqstLewIHlkynkk+So2jg1FPYSwuRy3RSBQjZTO1ucf4vpFHtrZpS8xKWH6gC/+qNcWX0zbHk9M0P4UbeTIxfVL+HEZUA7lgnK/Akkd8e4iPBfw92fIM1E6dnUUYiWhCU2CiMyVr1yggho96Bic1ajdlR0n6NSsZKKFdlbgpWACQQ/lU+MVuwxjJc/8vPQmZITKQErQkCW6dVZqlVAGFrxq3iu6QzZqcLOMn/uCWop3vw4s/hEJ+iot8CldI8KZhldcnrAooykscw0D3i1j5qn4kku5KiXKnqS7u++Nx0Q/EOZKCZM5CpyXSlKgXWNKv8deMVpZrPBXB6b0jmrRhZypb5xLUUsHLtpHgpnkl3etzrxj6IBcRQTOhOBJUeoS6nsSGe7Vp3RIYcyx2meNqmwJYKwnqwTMCiMoFxcK7i4PdHdrYcyp0yUaFCynwt4hjF50A6KjGzVLmKaVKKcydVG+XlSsNRo7MmSo2XWyfw1M7DrXP/gz1VQEl0pDUziod3sdYyvRzoXicYZmXKhMsqQVL/nH6ABV+Oj6x76kNAsNhUS82RITmUVqYXUbqPEw1JnAssjwPYXRubPxBwxUmTMDuFgvS4AFyBVnFI9k6J7ElYfD9QkmZkmEqKheYQCSkGwYgUjP4zFTsPOxKhh0TcQCkyFMEvLmUVlJPaIUKoBeugLRodmbQUJPXThMzgJRNSE0ChRcxKQHyub6hIpAx5JOSL/SPm7pzjFTcfiFKuF5BwCWSPIR9B7P2pKxEvrJKwtLaehFweEfPWMw5n4+eLDrZhVwAUXJ5RWN07IjyD2JsiYuZnSOzLTmL7nb3yi6W4BYJB01HpF70WAbEZRQylZWvlAOXyEUvXqU1CDx+cZTnqdnJ8l/sB61dPhO/TwEPkzXDAgcj7aHOQ76cPWB9c3wpFrtSIOYMqaWbuLN4vDkSif1sOLPyeIoxDDc92EPSsqFA41BT6tAIlKIA+InhA0zRDEIILtrvpBpaA1U+RMJsABxgXlZBDM9LPBwWFgOY1h03EtZIMMTiyRVChw09/WEUDmzJatAC9ngaQgkkgDvhTpCCx7QZyEuDur5CFkQm6SOfyih2JJGlQBSjDv84Mspy2Y8K/tHcss8e9oYFJsCqnKCxDgUgZu15kQpU1CgSGbcRDlhNw/IxHRhQT2TlffC2Y0PUZQoPK/30js2WFpN0gggpoczj7QVOFpXIeNu+BTMCpuwoA0ppAmNEv8ACfNKx85Dsnq6gi7EZDwICj4mPZmjzjolK6mWVJSOsKu2XNQLeUbTDY96RpKak7O2O6ssoTQJEwb46ZlDwhWUeEdOJMtGNnolJCUBSaCwOUFTcHeNR+G3RFaly8YsgIDlCWqrQK4J1EC6G9HEY2bOxOJcpE5TJqMysznNwFA3OPVJZAAAYAaCgjVyrY2nkpaUSIc8AKgIemYDEGB4P04wypePxAWSXVmBOqSHHhb/AExs+i+wMRIw8hUnOleImoVPNOxKTmIAffSt+1pGzx+w8LOmJmzZSFrSwBO4FxR2NYswsb4bkbvNskPEdeBdaN8NXMibMCNtjFypUlc2anMiWkrPZzUG4HWkeUbf/EnETJn/APP/AApQIYEArUBcKNQxsw0j1bFyRMlrlq+FaSg8iKxlh+HeB6tSAF5iKTColQO8C3c0VFr2awcVyB/DjpJKnqnSzLRKmkqUlKAADLu1LlJJ7jGdlbHSg46bVlTJgHI5le+6L3ot0L/JTVz5k1MwhBSjKCGe5NbsAPGLRGHQcOpKhRRr30fziJy3pDdXsZbokDLEydMLSky8jcTfv+sZZSJhNJgYbxGuxuBV+XxRBy9s5RowW1txAjIzJa0iqu8J04wos8/LyOQqcm+VfItDkZ1XBS26sAVhFKOZKi8PlYed/MQx01h7GJMSCNPkIQnKBok1vujmRR/UajnEeahYP/dfgzGJES052ZwDpr7tHWmCjs3d6QzBylEVU41DvpcQdeHUS786t84QUM/s2WS4zDmb1vDkoCaAa+76RTTNpKVlAUBuPl8om4XF5h8TnjwhuMlyU7DqwoZjTcXLxGnqKaEFQIpDlYoAklVncfP3vghxSTZlDTfBuKwUqYlILgjhSCS8cHYJMDRMQ9Q3OCzFD9JYwgH/AJ0VBADMXozcYarGnmCQWbSIwlh3UAS1flDxiEocM4NWNWtD0gKeVKsFCBDOFVf6hzDl7WZyQ1AzHfuhydtINNYajLoqi/2JtIoLVykeYjQytoIKgQ4I4FuUYdG06gEUJZ91NYlS9qzE/Cpxwfwt5xNNG0MtKmbyZttEuWZinyi7Akt3RFR02wZcJnJLB3Ljw3xXbFX+YTNlLcpUnkQ9DaPMNrbL6jErkqLhJLEV7LEg82uOBjbHFSOiNSVo9HkdOpYmJEpA6tSjnmENbUNeNZsvbkqcnNLWFDlUcxHkGx5U5MlLJBSRmY8ax2TKUouEKlHgaeGkJpXRKyRez2PZcRteUgOpaU8yB6xWy+mmEJIE5NNTQdxND3R5fh9ilau2SSTRqvzJjs7ByUKKTLmHiFfaBUbKMO7PTz01wjt1yfl4x09NMMP/ACA90eaTsHIl2QtZuB9TD9mzKjPKQkbkh1HcIK6BqH2eo4XpJKmh5ZduBHrD5e0cxjEqxZlh1ASkggdqhrw1jR4WcgAELCqXiHZFJl2rHOW1v3QHGY/ICs/CA5a7cIzytqAYmWHu6fL6gRoJocVFGhJg1RXdItrBCGHxLoOWpiLN2hlw5UdA57q/KMttLZ06TNUuavMiYtRRUkgXYva4giVdcgyiSE5TmI0enziZLc6EoqCLPaOKKsGqYgfGpKgOZzEesZlKruSRGgmSEydno7XWgrCSoEBiAQD4RQmYVDQgCpAvpvgro8z5H/Y2aAB8RA3wpZGq6UiNiMcn9R03QGdtQJ/SCnj7tFqDZjRaOLuDo4+0cUHqEpUW998U0jHoCiQgpfcTbkYmydsykWSxfWB42mFMlImsCFoyq3/KCTA7V04wJW0kLFwQPL5iHTVuxBCgQ7u0S0Ir1bJRkdKxSzj2YZL2Usl84LaCjxKk7NAbIsnmfAwROCUCA4o/Ivpxt5xo5/ZTZFXstwFLIBJtR9++0d/s3LVOYcL29IdisHMUxSQwNQ9+I3co7PxMwFgNBWC2AkSFKDjzvAZuCKTmKyALhrj5QI4taiwIzNY0/eC4bFTBeuh1EOmg3Cy5YAclT09Ij4rHIoWJvfSJc7Eq+JqWNKg8dN0R1GUt3oLkcb6QLtjQIlCv0Pvb5x2XssOFBgDpqH3RIw0lCXKSGa+v71h654BqXNi9KsawW+EMLmQGBAah8hXneOIxaR2Qp9B9PIHxiAkSypyTrXg2u/7QWZgpSi+YvZhS1ja4haV7GaXo7jkSprqUwKVA2cPW3dGJw6TPmzJhIUohalaE5iz0td4tJshB+FyoXc35nTlF7K6HKw6ZygoGWpAyPU1qx5b9aRUWopnThktLRWyJipctCLsAPAVhn9sVANQ7fvEVOJGr/vDZktK2DNy84jSr3OctVY1h2E8ffvWIQxWYnMK6+zDJWDCdS1eYpTvitxeJUFHgWf0hxh0JWuC0XPym5YBzu9YlScelQJbKAQzBj4xRYbFF+0N4r5NwaJcqcHPZv58Icov2U5yLFbKVmPaO81LaXgCJc5LlByjdVrPQaXgX5hIt4tbnugqJyuZNhb3ziFaIUpIhYzHzkKSos6WUN7ioBj27ZyM8tJLWB8nHrHjyxmBsRufWlH7o9UT2AntMyQPARTarg6IT1cmc6d7TlMmUR2krzDezFz5jwjP9Hp4E9SCM0uaHa7HW8U/SwrxGIVNSRlfKnflGvj6xC2FiZiJ6EuUKs/HjzhrHcbsFkernY33SiRLTISk0SZj0oAcpt5xmJeHQEuFuDvPve8WvTSYs4cAkE50mgIZ0qDmupAjGy1zCGPH2YmEG48mWZXKy3OCBGUF3o+l7GI0jZVe0SA4e3kYHhJykkh6fP3wg6caH3hzWK/ZcGO6HIwqE0GlNLeyYZNl3KEAqJqG5NlFu6mkSsksmtWbwaB5chcAkVfeNfCsJNitkXCS6uUZG1HpEkyk6hXcpgfKDTMckXu9+G6JMjGBrBtLwm2DK7rwgUYncSLc4f/aoIvpb6GIm0dlKKhuKVV0Bc37iPCIeIw6wnkW5uxpuFR4xahF+y6Rbo2il+B9+MMOMfLXgdH4t84qZGFWSR5U9vFh+TDA0cE954+jQOMUDSQeclKu0b73vw5RD68BjqARz3eUSywQNA7AHdq0RCpKndq1+TwoiRIkY9KgHtv5COGUhZ3KoCOB8uMQlySWIAIIsBuGm60KXLJFKMfL2IrT7RVB0YNiWPY48fnXyji5QzF1DexIrz96wGdOUk1o/vz3RGWos9t5NeQEWk2UlZIUsgAG9S/hSIasWpy3jpBJRUWuRV+6+lKRJGDU7Bg++utuVIrZcjtewWHxdanW2/Vo32N6WpmSFIb9DJ5j7RiPyCaszu/zLecFlyOywq1T3RnPS+A1L0cWxLg3YxIzt4wNWGLgM0QJ6VhbEkB/dIErFyWf5t3DilqeUBXiQWJSN9R6xEEsGzgi7UB4x2RLK7A0N7waEAcYmWaBz4eUIKRmPaNd59tEWbhAEtZT6248ojrkKFXB37/LlFKKfseldloVgVod8POLTZq6cbe++IOHTUO7M+5r08oJ2SWFHJ8NaboVIkvei2CVOxMuXUAHOb2TWvOg743XTzH9VhikfHMOUNcfzHhSnfHn2yscqScySczfpIoAKPw1aH7Y2yrErSuY4ypysLO7k83jNlKSSKNSZlw9r84lYWeAtAUK5gAdbtDxiwDe+njDJ01BIUXzAg1NARUG0XfaIvc2G2u3g1k0ZaNP5aUrxMZNaz8WgoeA7omL2+pacpYBr76u3lA5GMQRue+6o197oySa9DySt2Rksak1bQ+f7RxWX4FG5cbie6JiUlwwBD1p9NdYHICqlmYuSzF+Ys/OKszIScShJavI+2g6FkglSaB2ob7qwKTLqQEa/C2/UOTV4l4oUD2FXDk242tDlQ3QFeKcDsVJZm0FLWEdKgPjQSTWoXu0y0aDYbEp/u6AfpuasAwBpxhhxpPwhLbiVAjhQtCroVBJ+0CkgNQ1H2747hcelZZVCHY8rwOfKIUAXBNire4b0gK8IQ5YJdxuFafeElGh0iW6UlksTrSGgEqBAexI7/KGpllKAlQqKU3E07j8465QTXVzwraloQgqsOFMC9386iIc7AKSzOQ9bluXCJUufnetRVqveCLnH4a0uX7oE2mFsD+UoK0qW+nvWBqRagszjypCViVJIqS9Kd5fhpDpagoAX5U8Q1aB4e/se5FVgwogmrHU6X+sJWFDsQaWp574nDDkA1rp70hsrElqn2/rD1sNTBDCZTU3oN7tA/wAywIrvr8vGLBM4MCph639jvjiJaVutgQ1B4HvhJ9h/ZUTgrMDUOKDi2nhHU4nILNU6cS8WHYBY1BtweOzZYUnKaEGnfd+EVqXDHa9jMHOEwGlWHiIfOw4KXF3J4DfD8Fg+rSUkO9zRn+Q5w9Utv1aVp7pEXvsK99ivnygWAqT6DWCDDKlsoc/tEhckPmFKeUFlYhIFT3cvfnD1MeopsaVkEgUeu/dEUT6M1tGrX5fWNGZiCQx0r75xGThU/pq2YsKcxvO+KjkXQKSKlBJSxoQQQeGvk8HSSMzuzPyHDhBV4UB932fXWD9WGA0Lm79zbqecU5IHIgFKtC7B2J09+sPnIIUxdi+tYsVFIrdxp+0dUEkPcd1b2NtYnWLUUww2tq0Pp3RzESSriRbvcgecTMUks5aooeF9OcRkgvlDk33Pyi0/ZSYDq1DW7PUUiNMSoKNT75RaScMou7Brixavn9YMmUyqJoSCx9ftFa0h66BYLFrDhiS1Gq8WMzHuHfQfsYh5VS1OEhnrSg4DdeJCpqXys+5qFnJjKSTIdEzDzaJYhI0JFOBrcPCWcwYhn7IOlD78YpcUpSu0xNT5c7Vi0w8zPLS9aDxZ69zRDjW4mjk2Wqie0pPxZdHtVrXp3RExEkHKPhADUGtzpW8WWBSShPZyuoGpIpqBCxeDGYszUYEmlKjjWFqoBpnheUPcCulL+sLDYlCi36UkMTuax3/aIMr/ALxGgmZRypSByUusjTsjzV9IrSOificUnM2/wyj7xzq01UntAu++pduVLxSYy6T/AIfkT6xa7JWcnNn7xDlGlYNbBsPJQCQKEV8q2uI4qcKpI5v9qs8DnUWG1v5iK9fxnhmbuBgSvcKJsrGB2AB+jVDboPKmgFwmjAv3ERnJ57aufyidsuaSSCXZm77xUoUrG47GmlzUqSH7+N/rEadgEAtfSp4iK3BUJAswLcXEWGEnKKr/AKz6/aMmqIujqZIBLl9GNxWpG+DnDJlqTlVmSUiuVmO65e1+MRQoqzk1KZgAO60OzkEgWFO7L9oW426H4/D0YC5uBoD9or5ylS6tmArb9O8HdwiwScyK1r9IFs86Goqa8xDT2BBZWJS4DOkgg8a/cR2akDKm5ci993lE0yE5Hau/vTEXGpDj/I/eLRIMjzMIFJJBOYc/P6RV/lJgJJckE04C/OLVSymxI7L+Y+sSlKcl+Hml4pScQsqkYYqSCC5JFbMRu3UpAwspOoIfvqab3tFqB8J1+8Dx9VAm7v3sIalYrKv80qjgM7UofE6cOMElsSUrUwI7NH5QpHaUkKYgitN0LGlqC1SOBGVm3XivoZ1WHyGqgQQQ9q7x3VhipSUEHPawOp3tdodiVllDQH5/cxQ4tRLOd/8AuMXBamVFW6LLr70HdzrHUKFgmvHduEVGCWc14tpx7L6sS4pDlGthtU6LGViUqfOlnsQS4bXd5RLCEhVCC36h6EaRnzVL619Yl7MmETZZ1UpKVcQSAQd9IzcNiXEu5oCrgOXf6jR4bMwiMzto1r01Hu8cnJaYQKB4MbRjqZJA6lKlM3kPLdBaB6XtSDfq7nhs4tTSnrBYh61Jyhh5vf28EQqYPhykceQiPIuRuixkSklNRCGtz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http://molochka.com/img/catalog/FLACO_Servicearm_001_800_Pixel_96_dp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663787" cy="3500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8001056" cy="86834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tx1"/>
                </a:solidFill>
              </a:rPr>
              <a:t>РОЗМІЩЕННЯ ВИМЕНІ НА ЧЕРЕВІ КОРОВИ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2000232" y="1428736"/>
            <a:ext cx="785818" cy="428628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6643702" y="1357298"/>
            <a:ext cx="785818" cy="428628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571472" y="1928802"/>
            <a:ext cx="3071834" cy="114300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ЧЕРЕВНЕ</a:t>
            </a:r>
            <a:endParaRPr lang="ru-RU" sz="28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57818" y="1928802"/>
            <a:ext cx="3357586" cy="107157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СТЕГНОВЕ</a:t>
            </a:r>
            <a:endParaRPr lang="ru-RU" sz="2800" b="1" dirty="0"/>
          </a:p>
        </p:txBody>
      </p:sp>
      <p:pic>
        <p:nvPicPr>
          <p:cNvPr id="28674" name="Picture 2" descr="http://t3.gstatic.com/images?q=tbn:ANd9GcTHPWAMlaI_gdc1Ind4SmDzv-8exrWeIwdKbAvZLgr97uLzd83dw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3929066"/>
            <a:ext cx="3529361" cy="2428892"/>
          </a:xfrm>
          <a:prstGeom prst="rect">
            <a:avLst/>
          </a:prstGeom>
          <a:noFill/>
        </p:spPr>
      </p:pic>
      <p:pic>
        <p:nvPicPr>
          <p:cNvPr id="28676" name="Picture 4" descr="http://t0.gstatic.com/images?q=tbn:ANd9GcTNRO77wp2FQGb4cFTJTw0ky9qNnLWUxY9FSlhtkI4kvmclRm94h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786190"/>
            <a:ext cx="3429024" cy="2500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500034" y="0"/>
          <a:ext cx="8358246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2" descr="http://meatinfo.ru/data/images/184/_000040.jpg"/>
          <p:cNvPicPr>
            <a:picLocks noChangeAspect="1" noChangeArrowheads="1"/>
          </p:cNvPicPr>
          <p:nvPr/>
        </p:nvPicPr>
        <p:blipFill>
          <a:blip r:embed="rId7">
            <a:lum bright="-10000"/>
          </a:blip>
          <a:srcRect l="33845" r="28249" b="51923"/>
          <a:stretch>
            <a:fillRect/>
          </a:stretch>
        </p:blipFill>
        <p:spPr bwMode="auto">
          <a:xfrm>
            <a:off x="0" y="4572008"/>
            <a:ext cx="2857520" cy="1928802"/>
          </a:xfrm>
          <a:prstGeom prst="rect">
            <a:avLst/>
          </a:prstGeom>
          <a:noFill/>
        </p:spPr>
      </p:pic>
      <p:pic>
        <p:nvPicPr>
          <p:cNvPr id="7" name="Picture 2" descr="http://meatinfo.ru/data/images/184/_000040.jpg"/>
          <p:cNvPicPr>
            <a:picLocks noChangeAspect="1" noChangeArrowheads="1"/>
          </p:cNvPicPr>
          <p:nvPr/>
        </p:nvPicPr>
        <p:blipFill>
          <a:blip r:embed="rId7">
            <a:lum bright="-10000"/>
          </a:blip>
          <a:srcRect l="33845" t="51924" r="28249"/>
          <a:stretch>
            <a:fillRect/>
          </a:stretch>
        </p:blipFill>
        <p:spPr bwMode="auto">
          <a:xfrm>
            <a:off x="6215074" y="4572008"/>
            <a:ext cx="2700368" cy="1928802"/>
          </a:xfrm>
          <a:prstGeom prst="rect">
            <a:avLst/>
          </a:prstGeom>
          <a:noFill/>
        </p:spPr>
      </p:pic>
      <p:pic>
        <p:nvPicPr>
          <p:cNvPr id="8" name="Picture 2" descr="http://meatinfo.ru/data/images/184/_000040.jpg"/>
          <p:cNvPicPr>
            <a:picLocks noChangeAspect="1" noChangeArrowheads="1"/>
          </p:cNvPicPr>
          <p:nvPr/>
        </p:nvPicPr>
        <p:blipFill>
          <a:blip r:embed="rId7">
            <a:lum bright="-10000"/>
          </a:blip>
          <a:srcRect r="64801" b="51924"/>
          <a:stretch>
            <a:fillRect/>
          </a:stretch>
        </p:blipFill>
        <p:spPr bwMode="auto">
          <a:xfrm>
            <a:off x="3286116" y="4572008"/>
            <a:ext cx="2714613" cy="192880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7786710" y="4643446"/>
            <a:ext cx="571504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3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43438" y="4643446"/>
            <a:ext cx="571504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2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71604" y="4643446"/>
            <a:ext cx="571504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tvarynnyctvo.ru/uploads/posts/2011-12/1324501939_vimy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15008" cy="4071312"/>
          </a:xfrm>
          <a:prstGeom prst="rect">
            <a:avLst/>
          </a:prstGeom>
          <a:noFill/>
        </p:spPr>
      </p:pic>
      <p:graphicFrame>
        <p:nvGraphicFramePr>
          <p:cNvPr id="8" name="Схема 7"/>
          <p:cNvGraphicFramePr/>
          <p:nvPr/>
        </p:nvGraphicFramePr>
        <p:xfrm>
          <a:off x="500034" y="1000108"/>
          <a:ext cx="8643966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85728"/>
            <a:ext cx="6215106" cy="654032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МАШИННЕ ДОЇННЯ КОРІВ</a:t>
            </a:r>
            <a:br>
              <a:rPr lang="ru-RU" sz="3600" b="1" dirty="0" smtClean="0"/>
            </a:b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214422"/>
            <a:ext cx="3143240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ПІДГОТОВЧІ  </a:t>
            </a:r>
          </a:p>
          <a:p>
            <a:pPr algn="ctr"/>
            <a:r>
              <a:rPr lang="ru-RU" sz="2800" b="1" dirty="0" smtClean="0"/>
              <a:t>ОПЕРАЦІЇ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71868" y="1214422"/>
            <a:ext cx="2071702" cy="138499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ОСНОВНИЙ </a:t>
            </a:r>
          </a:p>
          <a:p>
            <a:pPr algn="ctr"/>
            <a:r>
              <a:rPr lang="ru-RU" sz="2800" b="1" dirty="0" smtClean="0"/>
              <a:t>ПРОЦЕС  </a:t>
            </a:r>
          </a:p>
          <a:p>
            <a:pPr algn="ctr"/>
            <a:r>
              <a:rPr lang="ru-RU" sz="2800" b="1" dirty="0" smtClean="0"/>
              <a:t>ДОЇННЯ </a:t>
            </a:r>
            <a:endParaRPr lang="ru-RU" sz="2800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6000760" y="1214422"/>
            <a:ext cx="3143240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ЗАКЛЮЧНІ </a:t>
            </a:r>
          </a:p>
          <a:p>
            <a:pPr algn="ctr"/>
            <a:r>
              <a:rPr lang="ru-RU" sz="2800" b="1" dirty="0" smtClean="0"/>
              <a:t>ОПЕРАЦІЇ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2428868"/>
            <a:ext cx="3143272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ПІДХІД ДО КОРОВИ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" y="3000373"/>
            <a:ext cx="3143240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ОБРОБКА ВИМЕНІ ПЕРЕД ДОЇННЯМ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3929066"/>
            <a:ext cx="3143272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ВИТИРАННЯ ВИМЕНІ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4500570"/>
            <a:ext cx="3143272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МАСАЖ ВИМЕНІ   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5072074"/>
            <a:ext cx="3143240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/>
              <a:t>ЗДОЮВАННЯ ПЕРШИХ </a:t>
            </a:r>
          </a:p>
          <a:p>
            <a:r>
              <a:rPr lang="ru-RU" sz="2400" b="1" dirty="0" smtClean="0"/>
              <a:t>СТРУМЕНІВ  МОЛОКА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0" y="6027003"/>
            <a:ext cx="3143240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ПІДКЛЮЧЕННЯ ДОЇЛЬНИХ    СТАКАНІВ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000760" y="2428868"/>
            <a:ext cx="3143240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ПІДХІД ДО КОРОВИ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000760" y="3000372"/>
            <a:ext cx="3143240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МАСАЖ ВИМЕНІ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000760" y="3571876"/>
            <a:ext cx="3143240" cy="89255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 </a:t>
            </a:r>
            <a:r>
              <a:rPr lang="ru-RU" sz="2400" b="1" dirty="0" smtClean="0"/>
              <a:t>МАШИННЕ </a:t>
            </a:r>
          </a:p>
          <a:p>
            <a:pPr algn="ctr"/>
            <a:r>
              <a:rPr lang="ru-RU" sz="2400" b="1" dirty="0" smtClean="0"/>
              <a:t>ДОДОЮВАННЯ</a:t>
            </a:r>
            <a:endParaRPr lang="ru-RU" sz="24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000760" y="4572008"/>
            <a:ext cx="3143240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ВІДКЛЮЧЕННЯ </a:t>
            </a:r>
          </a:p>
          <a:p>
            <a:pPr algn="ctr"/>
            <a:r>
              <a:rPr lang="ru-RU" sz="2400" b="1" dirty="0" smtClean="0"/>
              <a:t>ДОЇЛЬНОГО АПАРАТУ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000760" y="5500702"/>
            <a:ext cx="3143240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ЗНЯТТЯ ДОЇЛЬНИХ</a:t>
            </a:r>
          </a:p>
          <a:p>
            <a:pPr algn="ctr"/>
            <a:r>
              <a:rPr lang="ru-RU" sz="2400" b="1" dirty="0" smtClean="0"/>
              <a:t> СТАКАНІВ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000760" y="6396335"/>
            <a:ext cx="3143240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/>
              <a:t>ЗЛИТТЯ МОЛОКА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857620" y="2643182"/>
            <a:ext cx="1636987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/>
              <a:t>(5 </a:t>
            </a:r>
            <a:r>
              <a:rPr lang="ru-RU" sz="2400" b="1" dirty="0" err="1" smtClean="0"/>
              <a:t>хвилин</a:t>
            </a:r>
            <a:r>
              <a:rPr lang="ru-RU" sz="2400" b="1" dirty="0" smtClean="0"/>
              <a:t>)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7286676" cy="78581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3200" b="1" dirty="0" smtClean="0"/>
              <a:t>ОБРОБКА ВИМЕНІ ПЕРЕД   ДОЇННЯМ</a:t>
            </a:r>
            <a:endParaRPr lang="ru-RU" sz="3200" b="1" dirty="0"/>
          </a:p>
        </p:txBody>
      </p:sp>
      <p:pic>
        <p:nvPicPr>
          <p:cNvPr id="7" name="Picture 4" descr="http://3.bp.blogspot.com/-eEnvYuZ2LmY/TxQWkuHd2KI/AAAAAAAAApU/3op7vV_bOt8/s1600/%25D0%259F%25D1%2580%25D0%25B8%25D0%25B5%25D0%25BC%25D1%258B+%25D0%25BC%25D0%25B0%25D1%2588%25D0%25B8%25D0%25BD%25D0%25BD%25D0%25BE%25D0%25B9+%25D0%25B4%25D0%25BE%25D0%25B9%25D0%25BA%25D0%25B8.jpg"/>
          <p:cNvPicPr>
            <a:picLocks noChangeAspect="1" noChangeArrowheads="1"/>
          </p:cNvPicPr>
          <p:nvPr/>
        </p:nvPicPr>
        <p:blipFill>
          <a:blip r:embed="rId2"/>
          <a:srcRect l="5311" t="2051" r="68671" b="80516"/>
          <a:stretch>
            <a:fillRect/>
          </a:stretch>
        </p:blipFill>
        <p:spPr bwMode="auto">
          <a:xfrm>
            <a:off x="642909" y="1285860"/>
            <a:ext cx="4059359" cy="3286148"/>
          </a:xfrm>
          <a:prstGeom prst="rect">
            <a:avLst/>
          </a:prstGeom>
          <a:noFill/>
        </p:spPr>
      </p:pic>
      <p:pic>
        <p:nvPicPr>
          <p:cNvPr id="8" name="Picture 2" descr="Биофом™ - пенообразующее средство для обработки перед доением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285860"/>
            <a:ext cx="3812644" cy="328614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000628" y="5143512"/>
            <a:ext cx="4143372" cy="13573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200" b="1" dirty="0" smtClean="0"/>
              <a:t>БІОФОРМ -  ПІНОУТВОРЮЮЧИЙ ЗАСІБ ДЛЯ ОБРОБКИ  ВИМЕНІ ПЕРЕД  ДОЇННЯМ </a:t>
            </a:r>
            <a:endParaRPr lang="ru-RU" sz="2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57224" y="5214950"/>
            <a:ext cx="2928958" cy="7858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ПІДМИВАННЯ ВИМЕНІ  ВОДОЮ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0"/>
            <a:ext cx="5014922" cy="1000108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002060"/>
                </a:solidFill>
              </a:rPr>
              <a:t>ПЛАН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928670"/>
            <a:ext cx="8286808" cy="48577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2400" b="1" dirty="0" smtClean="0"/>
              <a:t>1.Анатомічна будова молочної залози корів</a:t>
            </a:r>
          </a:p>
          <a:p>
            <a:pPr marL="0" indent="0">
              <a:buNone/>
            </a:pPr>
            <a:r>
              <a:rPr lang="uk-UA" sz="2400" b="1" dirty="0" smtClean="0"/>
              <a:t>2.Фізіологічні основи утворення та виведення молока</a:t>
            </a:r>
          </a:p>
          <a:p>
            <a:pPr marL="0" indent="0">
              <a:buNone/>
            </a:pPr>
            <a:r>
              <a:rPr lang="uk-UA" sz="2400" b="1" dirty="0" smtClean="0"/>
              <a:t>3.Функціональні особливості молочної залози</a:t>
            </a:r>
          </a:p>
          <a:p>
            <a:pPr marL="0" indent="0">
              <a:buNone/>
            </a:pPr>
            <a:r>
              <a:rPr lang="uk-UA" sz="2400" b="1" dirty="0" smtClean="0"/>
              <a:t>4.Зоотехнічна оцінка вимені та відбір корів, придатних до машинного доїння</a:t>
            </a:r>
          </a:p>
          <a:p>
            <a:pPr marL="0" indent="0">
              <a:buNone/>
            </a:pPr>
            <a:r>
              <a:rPr lang="uk-UA" sz="2400" b="1" dirty="0" smtClean="0"/>
              <a:t>5.Правила машинного доїння корів</a:t>
            </a:r>
          </a:p>
          <a:p>
            <a:pPr marL="0" indent="0">
              <a:buNone/>
            </a:pPr>
            <a:r>
              <a:rPr lang="uk-UA" sz="2400" b="1" dirty="0" smtClean="0"/>
              <a:t>6.Профілактика захворювання корів </a:t>
            </a:r>
            <a:r>
              <a:rPr lang="uk-UA" sz="2400" b="1" dirty="0" err="1" smtClean="0"/>
              <a:t>“машинними</a:t>
            </a:r>
            <a:r>
              <a:rPr lang="uk-UA" sz="2400" b="1" dirty="0" smtClean="0"/>
              <a:t> </a:t>
            </a:r>
            <a:r>
              <a:rPr lang="uk-UA" sz="2400" b="1" dirty="0" err="1" smtClean="0"/>
              <a:t>маститами”</a:t>
            </a:r>
            <a:endParaRPr lang="uk-UA" sz="2400" b="1" dirty="0" smtClean="0"/>
          </a:p>
          <a:p>
            <a:pPr marL="0" indent="0">
              <a:buNone/>
            </a:pPr>
            <a:r>
              <a:rPr lang="uk-UA" sz="2400" b="1" dirty="0" smtClean="0"/>
              <a:t>7.Техніка ручного доїння корів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5626894"/>
            <a:ext cx="85010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</a:rPr>
              <a:t>Література:   Ю.Д.Рубан </a:t>
            </a:r>
            <a:r>
              <a:rPr lang="uk-UA" sz="2400" b="1" dirty="0" err="1" smtClean="0">
                <a:solidFill>
                  <a:srgbClr val="002060"/>
                </a:solidFill>
              </a:rPr>
              <a:t>“Скотарство</a:t>
            </a:r>
            <a:r>
              <a:rPr lang="uk-UA" sz="2400" b="1" dirty="0" smtClean="0">
                <a:solidFill>
                  <a:srgbClr val="002060"/>
                </a:solidFill>
              </a:rPr>
              <a:t> і технологія</a:t>
            </a:r>
          </a:p>
          <a:p>
            <a:r>
              <a:rPr lang="uk-UA" sz="2400" b="1" dirty="0" smtClean="0">
                <a:solidFill>
                  <a:srgbClr val="002060"/>
                </a:solidFill>
              </a:rPr>
              <a:t>                                                   </a:t>
            </a:r>
            <a:r>
              <a:rPr lang="uk-UA" sz="2400" b="1" dirty="0" smtClean="0">
                <a:solidFill>
                  <a:srgbClr val="002060"/>
                </a:solidFill>
              </a:rPr>
              <a:t>виробництва  </a:t>
            </a:r>
            <a:r>
              <a:rPr lang="uk-UA" sz="2400" b="1" dirty="0" smtClean="0">
                <a:solidFill>
                  <a:srgbClr val="002060"/>
                </a:solidFill>
              </a:rPr>
              <a:t>молока і яловичини”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Одноразові серветки</a:t>
            </a:r>
            <a:endParaRPr lang="ru-RU" dirty="0"/>
          </a:p>
        </p:txBody>
      </p:sp>
      <p:pic>
        <p:nvPicPr>
          <p:cNvPr id="4" name="Picture 2" descr="Drycel™ - одноразовые салфетки 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214422"/>
            <a:ext cx="4291155" cy="2857520"/>
          </a:xfrm>
          <a:prstGeom prst="rect">
            <a:avLst/>
          </a:prstGeom>
          <a:noFill/>
        </p:spPr>
      </p:pic>
      <p:pic>
        <p:nvPicPr>
          <p:cNvPr id="5" name="Содержимое 7"/>
          <p:cNvPicPr>
            <a:picLocks noGrp="1"/>
          </p:cNvPicPr>
          <p:nvPr>
            <p:ph idx="1"/>
          </p:nvPr>
        </p:nvPicPr>
        <p:blipFill>
          <a:blip r:embed="rId4"/>
          <a:srcRect r="65840"/>
          <a:stretch>
            <a:fillRect/>
          </a:stretch>
        </p:blipFill>
        <p:spPr bwMode="auto">
          <a:xfrm>
            <a:off x="4643438" y="3429000"/>
            <a:ext cx="421484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Documents and Settings\Користувач\Мои документы\РОМАСЕНКО\2013\Матеріал на урок Машинне доїння корів\Безымянный 3.bmp"/>
          <p:cNvPicPr>
            <a:picLocks noChangeAspect="1" noChangeArrowheads="1"/>
          </p:cNvPicPr>
          <p:nvPr/>
        </p:nvPicPr>
        <p:blipFill>
          <a:blip r:embed="rId2"/>
          <a:srcRect r="2727"/>
          <a:stretch>
            <a:fillRect/>
          </a:stretch>
        </p:blipFill>
        <p:spPr bwMode="auto">
          <a:xfrm>
            <a:off x="500034" y="0"/>
            <a:ext cx="8053860" cy="6500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0760" y="1714488"/>
            <a:ext cx="314324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3200" b="1" dirty="0" smtClean="0"/>
              <a:t>ВИТИРАННЯ </a:t>
            </a:r>
            <a:br>
              <a:rPr lang="uk-UA" sz="3200" b="1" dirty="0" smtClean="0"/>
            </a:br>
            <a:r>
              <a:rPr lang="uk-UA" sz="3200" b="1" dirty="0" smtClean="0"/>
              <a:t>ВИМЕНІ</a:t>
            </a:r>
            <a:endParaRPr lang="ru-RU" sz="3200" b="1" dirty="0"/>
          </a:p>
        </p:txBody>
      </p:sp>
      <p:pic>
        <p:nvPicPr>
          <p:cNvPr id="4" name="Picture 6" descr="http://www.gea-farmtechnologies.com/images/w178h100/Dermapre_F_mit_Euterpapier_klein_178_tcm184-809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5511716" cy="4214842"/>
          </a:xfrm>
          <a:prstGeom prst="rect">
            <a:avLst/>
          </a:prstGeom>
          <a:noFill/>
        </p:spPr>
      </p:pic>
      <p:pic>
        <p:nvPicPr>
          <p:cNvPr id="5" name="Picture 4" descr="http://amb31.ru/images/37/%D0%9C%D0%BD%D0%BE%D0%B3%D0%BE%D1%80%D0%B0%D0%B7%D0%BE%D0%B2%D1%8B%D0%B5%20%D1%81%D0%B0%D0%BB%D1%84%D0%B5%D1%82%D0%BA%D0%B8%20%D0%B4%D0%BB%D1%8F%20%D0%B2%D1%8B%D0%BC%D0%B5%D0%BD%D0%B8%20%D0%B8%D0%B7%20%D0%BC%D0%B8%D0%BA%D1%80%D0%BE%D1%84%D0%B8%D0%B1%D1%80%D1%8B%20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89382"/>
            <a:ext cx="3357554" cy="2268618"/>
          </a:xfrm>
          <a:prstGeom prst="rect">
            <a:avLst/>
          </a:prstGeom>
          <a:noFill/>
        </p:spPr>
      </p:pic>
      <p:pic>
        <p:nvPicPr>
          <p:cNvPr id="6" name="Picture 6" descr="http://amb31.ru/images/37/%D0%9C%D0%BD%D0%BE%D0%B3%D0%BE%D1%80%D0%B0%D0%B7%D0%BE%D0%B2%D1%8B%D0%B5%20%D1%81%D0%B0%D0%BB%D1%84%D0%B5%D1%82%D0%BA%D0%B8%20%D0%B4%D0%BB%D1%8F%20%D0%B2%D1%8B%D0%BC%D0%B5%D0%BD%D0%B8%20%D0%B8%D0%B7%20%D0%BC%D0%B8%D0%BA%D1%80%D0%BE%D1%84%D0%B8%D0%B1%D1%80%D1%8B%202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3786190"/>
            <a:ext cx="3428992" cy="2680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85728"/>
            <a:ext cx="5000628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3600" b="1" dirty="0" smtClean="0"/>
              <a:t>МАСАЖ  ВИМЕНІ</a:t>
            </a:r>
            <a:endParaRPr lang="ru-RU" sz="3600" b="1" dirty="0"/>
          </a:p>
        </p:txBody>
      </p:sp>
      <p:pic>
        <p:nvPicPr>
          <p:cNvPr id="4" name="Picture 2" descr="Массаж вымен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4488"/>
            <a:ext cx="9073778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86834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ЗДОЮВАННЯ ПЕРШИХ СТРУМЕНІВ МОЛОКА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5" name="Picture 8" descr="http://www.gea-farmtechnologies.com/images/w178h100/Vormelkbecher_178_tcm184-838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214422"/>
            <a:ext cx="7143800" cy="5346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85728"/>
            <a:ext cx="6858048" cy="86834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НАДІВАННЯ ДОЇЛЬНИХ СТАКАНІВ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C:\Documents and Settings\Користувач\Мои документы\РОМАСЕНКО\урок 2013\1599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428735"/>
            <a:ext cx="6715172" cy="50318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gea-farmtechnologies.com/Images/IMG_XX_190x190_LuxDip50B_ud_tcm198-340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67276" y="4000504"/>
            <a:ext cx="3376723" cy="2714646"/>
          </a:xfrm>
          <a:prstGeom prst="rect">
            <a:avLst/>
          </a:prstGeom>
          <a:noFill/>
        </p:spPr>
      </p:pic>
      <p:pic>
        <p:nvPicPr>
          <p:cNvPr id="5" name="Picture 4" descr="http://www.gea-farmtechnologies.com/Images/IMG_XX_190x190_LuxDip50B_di_tcm198-371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0"/>
            <a:ext cx="3357554" cy="3357555"/>
          </a:xfrm>
          <a:prstGeom prst="rect">
            <a:avLst/>
          </a:prstGeom>
          <a:noFill/>
        </p:spPr>
      </p:pic>
      <p:pic>
        <p:nvPicPr>
          <p:cNvPr id="61444" name="Picture 4" descr="&amp;Scy;&amp;rcy;&amp;iecy;&amp;dcy;&amp;scy;&amp;tcy;&amp;vcy;&amp;ocy; &amp;dcy;&amp;lcy;&amp;yacy; &amp;pcy;&amp;rcy;&amp;ocy;&amp;fcy;&amp;icy;&amp;lcy;&amp;acy;&amp;kcy;&amp;tcy;&amp;icy;&amp;kcy;&amp;icy; &amp;mcy;&amp;acy;&amp;scy;&amp;tcy;&amp;icy;&amp;tcy;&amp;acy; &amp;Dcy;&amp;icy;&amp;pcy;&amp;acy;&amp;l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214810" cy="316110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8596" y="3214686"/>
            <a:ext cx="50720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КОНЦЕНТРОВАНИЙ ДЕЗИНФІКУЮЧИЙ ЗАСІБ НА ОСНОВІ ЙОДУ ДЛЯ ОБРОБКИ ДІЙОК </a:t>
            </a:r>
          </a:p>
          <a:p>
            <a:pPr algn="ctr"/>
            <a:r>
              <a:rPr lang="ru-RU" sz="2400" b="1" dirty="0" smtClean="0"/>
              <a:t>ПІСЛЯ ДОЇННЯ</a:t>
            </a:r>
            <a:endParaRPr lang="ru-RU" sz="2400" b="1" dirty="0"/>
          </a:p>
        </p:txBody>
      </p:sp>
      <p:pic>
        <p:nvPicPr>
          <p:cNvPr id="7" name="Picture 2" descr="&amp;Dcy;&amp;icy;&amp;pcy;&amp;acy;&amp;lcy; &amp;kcy;&amp;ocy;&amp;ncy;&amp;tscy;&amp;iecy;&amp;ncy;&amp;tcy;&amp;rcy;&amp;acy;&amp;tcy; - &amp;scy;&amp;rcy;&amp;iecy;&amp;dcy;&amp;scy;&amp;tcy;&amp;vcy;&amp;ocy; &amp;dcy;&amp;lcy;&amp;yacy; &amp;ocy;&amp;bcy;&amp;rcy;&amp;acy;&amp;bcy;&amp;ocy;&amp;tcy;&amp;kcy;&amp;icy; &amp;vcy;&amp;ycy;&amp;mcy;&amp;iecy;&amp;ncy;&amp;icy; &amp;pcy;&amp;ocy;&amp;scy;&amp;lcy;&amp;iecy; &amp;dcy;&amp;ocy;&amp;iecy;&amp;ncy;&amp;icy;&amp;yacy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4686771"/>
            <a:ext cx="2714644" cy="19187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home-games.ru/uploads/posts/2012-02/1329474742_manmilkingco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141095"/>
            <a:ext cx="3630607" cy="2716905"/>
          </a:xfrm>
          <a:prstGeom prst="rect">
            <a:avLst/>
          </a:prstGeom>
          <a:noFill/>
        </p:spPr>
      </p:pic>
      <p:graphicFrame>
        <p:nvGraphicFramePr>
          <p:cNvPr id="8" name="Схема 7"/>
          <p:cNvGraphicFramePr/>
          <p:nvPr/>
        </p:nvGraphicFramePr>
        <p:xfrm>
          <a:off x="3048000" y="57148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3357554" y="4000504"/>
            <a:ext cx="2293577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b="1" dirty="0" smtClean="0">
                <a:solidFill>
                  <a:srgbClr val="FF0000"/>
                </a:solidFill>
                <a:latin typeface="Arial" pitchFamily="34" charset="0"/>
              </a:rPr>
              <a:t>КУЛАКОМ </a:t>
            </a:r>
            <a:endParaRPr lang="ru-RU" sz="3200" b="1" dirty="0" smtClean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29388" y="4000504"/>
            <a:ext cx="2303003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“ЩИПКОМ”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428960" y="500042"/>
            <a:ext cx="571504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ДОЇННЯ КОРОВИ КУЛАКОМ </a:t>
            </a:r>
          </a:p>
        </p:txBody>
      </p:sp>
      <p:pic>
        <p:nvPicPr>
          <p:cNvPr id="6" name="Picture 2" descr="Доение коровы «кулаком»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4429132"/>
            <a:ext cx="6958242" cy="2143140"/>
          </a:xfrm>
          <a:prstGeom prst="rect">
            <a:avLst/>
          </a:prstGeom>
          <a:noFill/>
        </p:spPr>
      </p:pic>
      <p:pic>
        <p:nvPicPr>
          <p:cNvPr id="4" name="irc_mi" descr="http://t3.gstatic.com/images?q=tbn:ANd9GcRxmvPpL0RtnyIpleLUK9Z1s5noTtU_k_MSNETU3AZOOYwOmXHgZw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71480"/>
            <a:ext cx="328611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357166"/>
            <a:ext cx="6000792" cy="78581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ДОЇННЯ КОРОВИ “ЩИПКОМ”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5" name="irc_mi" descr="http://svit-agro.com.ua/sites/default/files/styles/medium/public/instory/doyinnya_koriv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357298"/>
            <a:ext cx="6000792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низ 3"/>
          <p:cNvSpPr/>
          <p:nvPr/>
        </p:nvSpPr>
        <p:spPr>
          <a:xfrm rot="1996773">
            <a:off x="-206900" y="2478618"/>
            <a:ext cx="3721246" cy="4003468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ЗНАТИ</a:t>
            </a:r>
          </a:p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фізіологічні та функціональні особливості молочної залози, правила машинного доїння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 rot="19325543">
            <a:off x="5807879" y="2361794"/>
            <a:ext cx="3502572" cy="4063237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ВМІТИ</a:t>
            </a:r>
          </a:p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проводити оцінку вимені  і  підбір корів до машинного доїння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uk-UA" sz="2400" b="1" dirty="0" smtClean="0">
              <a:solidFill>
                <a:srgbClr val="FF0000"/>
              </a:solidFill>
            </a:endParaRPr>
          </a:p>
        </p:txBody>
      </p:sp>
      <p:pic>
        <p:nvPicPr>
          <p:cNvPr id="31746" name="Picture 2" descr="http://humorland.org/uploads/posts/2009-11/1258398223_s3img_18457562_24764_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3786190"/>
            <a:ext cx="2833903" cy="2571768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714348" y="357166"/>
            <a:ext cx="7786742" cy="1928802"/>
          </a:xfrm>
          <a:prstGeom prst="rect">
            <a:avLst/>
          </a:prstGeom>
          <a:solidFill>
            <a:srgbClr val="D6E3B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Завдання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–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засвоїти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фізіологічні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та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функціональні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особливості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молочної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залози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оцінку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вимені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та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правила машинного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доїння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корів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ДОМАШНЄ ЗАВДАННЯ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643998" cy="4525963"/>
          </a:xfrm>
        </p:spPr>
        <p:txBody>
          <a:bodyPr/>
          <a:lstStyle/>
          <a:p>
            <a:r>
              <a:rPr lang="uk-UA" b="1" dirty="0" smtClean="0"/>
              <a:t>Підготувати лекцію за підручником</a:t>
            </a:r>
          </a:p>
          <a:p>
            <a:pPr>
              <a:buNone/>
            </a:pPr>
            <a:r>
              <a:rPr lang="uk-UA" b="1" dirty="0" smtClean="0"/>
              <a:t>    Ю.Д.Рубан </a:t>
            </a:r>
            <a:r>
              <a:rPr lang="uk-UA" b="1" dirty="0" err="1" smtClean="0"/>
              <a:t>“Скотарство</a:t>
            </a:r>
            <a:r>
              <a:rPr lang="uk-UA" b="1" dirty="0" smtClean="0"/>
              <a:t>  і технологія виробництва молока і </a:t>
            </a:r>
            <a:r>
              <a:rPr lang="uk-UA" b="1" dirty="0" err="1" smtClean="0"/>
              <a:t>яловичини”</a:t>
            </a:r>
            <a:r>
              <a:rPr lang="uk-UA" b="1" dirty="0" smtClean="0"/>
              <a:t>, ст.147-158</a:t>
            </a:r>
          </a:p>
          <a:p>
            <a:r>
              <a:rPr lang="uk-UA" b="1" dirty="0" smtClean="0"/>
              <a:t>Законспектувати  питання </a:t>
            </a:r>
            <a:r>
              <a:rPr lang="uk-UA" b="1" dirty="0" err="1" smtClean="0"/>
              <a:t>“Техніка</a:t>
            </a:r>
            <a:r>
              <a:rPr lang="uk-UA" b="1" dirty="0" smtClean="0"/>
              <a:t> ручного доїння </a:t>
            </a:r>
            <a:r>
              <a:rPr lang="uk-UA" b="1" dirty="0" err="1" smtClean="0"/>
              <a:t>корів”</a:t>
            </a:r>
            <a:r>
              <a:rPr lang="uk-UA" b="1" dirty="0" smtClean="0"/>
              <a:t>  Ю.Д.Рубан, ст.151</a:t>
            </a:r>
          </a:p>
          <a:p>
            <a:r>
              <a:rPr lang="uk-UA" b="1" dirty="0" smtClean="0"/>
              <a:t>Законспектувати питання “ Захворювання корів “ машинними маститами ” </a:t>
            </a:r>
          </a:p>
          <a:p>
            <a:pPr>
              <a:buNone/>
            </a:pPr>
            <a:r>
              <a:rPr lang="uk-UA" b="1" smtClean="0"/>
              <a:t>    Ю.Д.Рубан</a:t>
            </a:r>
            <a:r>
              <a:rPr lang="uk-UA" b="1" dirty="0" smtClean="0"/>
              <a:t>, ст.160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1.АНАТОМІЧНА БУДОВА </a:t>
            </a:r>
            <a:br>
              <a:rPr lang="uk-UA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uk-UA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МОЛОЧНОЇ  ЗАЛОЗИ  КОРОВИ 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2"/>
          <a:srcRect l="17801" t="28986" r="45717" b="31452"/>
          <a:stretch>
            <a:fillRect/>
          </a:stretch>
        </p:blipFill>
        <p:spPr bwMode="auto">
          <a:xfrm>
            <a:off x="1142976" y="1285860"/>
            <a:ext cx="6697124" cy="52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6643734" cy="9286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2800" b="1" dirty="0" smtClean="0"/>
              <a:t/>
            </a:r>
            <a:br>
              <a:rPr lang="uk-UA" sz="2800" b="1" dirty="0" smtClean="0"/>
            </a:br>
            <a:r>
              <a:rPr lang="uk-UA" sz="2800" b="1" dirty="0" smtClean="0"/>
              <a:t>2.ФІЗІОЛОГІЧНІ ОСНОВИ </a:t>
            </a:r>
            <a:br>
              <a:rPr lang="uk-UA" sz="2800" b="1" dirty="0" smtClean="0"/>
            </a:br>
            <a:r>
              <a:rPr lang="uk-UA" sz="2800" b="1" dirty="0" smtClean="0"/>
              <a:t>УТВОРЕННЯ ТА ВИВЕДЕННЯ МОЛОКА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/>
          </a:p>
        </p:txBody>
      </p:sp>
      <p:pic>
        <p:nvPicPr>
          <p:cNvPr id="7" name="Рисунок 6"/>
          <p:cNvPicPr/>
          <p:nvPr/>
        </p:nvPicPr>
        <p:blipFill>
          <a:blip r:embed="rId2"/>
          <a:srcRect l="14491" t="26933" r="41470" b="31200"/>
          <a:stretch>
            <a:fillRect/>
          </a:stretch>
        </p:blipFill>
        <p:spPr bwMode="auto">
          <a:xfrm>
            <a:off x="1714480" y="2214554"/>
            <a:ext cx="607223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Прямая со стрелкой 9"/>
          <p:cNvCxnSpPr/>
          <p:nvPr/>
        </p:nvCxnSpPr>
        <p:spPr>
          <a:xfrm rot="5400000">
            <a:off x="2857488" y="1000108"/>
            <a:ext cx="500066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643570" y="1000108"/>
            <a:ext cx="571504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9" name="Прямоугольник с двумя скругленными противолежащими углами 18"/>
          <p:cNvSpPr/>
          <p:nvPr/>
        </p:nvSpPr>
        <p:spPr>
          <a:xfrm>
            <a:off x="1000100" y="1500174"/>
            <a:ext cx="3214710" cy="642942"/>
          </a:xfrm>
          <a:prstGeom prst="round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uk-UA" sz="2800" b="1" dirty="0" err="1" smtClean="0">
                <a:solidFill>
                  <a:prstClr val="black"/>
                </a:solidFill>
              </a:rPr>
              <a:t>молокоутворення</a:t>
            </a:r>
            <a:endParaRPr lang="ru-RU" sz="2800" b="1" dirty="0" smtClean="0">
              <a:solidFill>
                <a:prstClr val="black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5000628" y="1500174"/>
            <a:ext cx="3214710" cy="642942"/>
          </a:xfrm>
          <a:prstGeom prst="round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uk-UA" sz="2800" b="1" dirty="0" smtClean="0">
                <a:solidFill>
                  <a:prstClr val="black"/>
                </a:solidFill>
              </a:rPr>
              <a:t>молоковіддача</a:t>
            </a:r>
            <a:endParaRPr lang="ru-RU" sz="2800" b="1" dirty="0" smtClean="0">
              <a:solidFill>
                <a:prstClr val="black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Схема 11"/>
          <p:cNvGraphicFramePr/>
          <p:nvPr/>
        </p:nvGraphicFramePr>
        <p:xfrm>
          <a:off x="0" y="357166"/>
          <a:ext cx="9144000" cy="6500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26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3200" b="1" dirty="0" smtClean="0">
                <a:solidFill>
                  <a:schemeClr val="tx1"/>
                </a:solidFill>
              </a:rPr>
              <a:t>4.ЗООТЕХНІЧНА ОЦІНКА ВИМЕНІ ТА ВІДБІР КОРІВ, ПРИДАТНИХ  ДО МАШИННОГО ДОЇННЯ</a:t>
            </a:r>
            <a:endParaRPr lang="ru-RU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0" y="1071546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1" name="Прямая со стрелкой 10"/>
          <p:cNvCxnSpPr/>
          <p:nvPr/>
        </p:nvCxnSpPr>
        <p:spPr>
          <a:xfrm rot="10800000" flipV="1">
            <a:off x="3143240" y="2214554"/>
            <a:ext cx="857256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429256" y="2214554"/>
            <a:ext cx="1000132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2" descr="Промеры вымени коров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1736" y="3643314"/>
            <a:ext cx="4593077" cy="321468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4000528" cy="78579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3200" b="1" dirty="0" smtClean="0"/>
              <a:t>ФОРМА  ВИМЕНІ</a:t>
            </a:r>
            <a:endParaRPr lang="ru-RU" sz="3200" b="1" dirty="0"/>
          </a:p>
        </p:txBody>
      </p:sp>
      <p:pic>
        <p:nvPicPr>
          <p:cNvPr id="4" name="Picture 2" descr="&amp;Vcy;&amp;acy;&amp;ncy;&amp;ncy;&amp;ocy;&amp;ocy;&amp;bcy;&amp;rcy;&amp;acy;&amp;zcy;&amp;ncy;&amp;acy;&amp;yacy; &amp;fcy;&amp;ocy;&amp;rcy;&amp;mcy;&amp;acy; &amp;vcy;&amp;ycy;&amp;mcy;&amp;iecy;&amp;ncy;&amp;i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285728"/>
            <a:ext cx="2544408" cy="1928826"/>
          </a:xfrm>
          <a:prstGeom prst="rect">
            <a:avLst/>
          </a:prstGeom>
          <a:noFill/>
        </p:spPr>
      </p:pic>
      <p:sp>
        <p:nvSpPr>
          <p:cNvPr id="5" name="Стрелка вправо 4"/>
          <p:cNvSpPr/>
          <p:nvPr/>
        </p:nvSpPr>
        <p:spPr>
          <a:xfrm>
            <a:off x="3571868" y="642918"/>
            <a:ext cx="2786082" cy="1214446"/>
          </a:xfrm>
          <a:prstGeom prst="rightArrow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ВАННОПОДІБНА</a:t>
            </a:r>
            <a:endParaRPr lang="ru-RU" sz="2400" b="1" dirty="0"/>
          </a:p>
        </p:txBody>
      </p:sp>
      <p:pic>
        <p:nvPicPr>
          <p:cNvPr id="7" name="Picture 2" descr="&amp;CHcy;&amp;acy;&amp;shcy;&amp;iecy;&amp;ocy;&amp;bcy;&amp;rcy;&amp;acy;&amp;zcy;&amp;ncy;&amp;acy;&amp;yacy; &amp;fcy;&amp;ocy;&amp;rcy;&amp;mcy;&amp;acy; &amp;vcy;&amp;ycy;&amp;mcy;&amp;iecy;&amp;ncy;&amp;i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1857364"/>
            <a:ext cx="2330548" cy="1714512"/>
          </a:xfrm>
          <a:prstGeom prst="rect">
            <a:avLst/>
          </a:prstGeom>
          <a:noFill/>
        </p:spPr>
      </p:pic>
      <p:pic>
        <p:nvPicPr>
          <p:cNvPr id="10" name="Picture 2" descr="Округлая форма вымен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3143248"/>
            <a:ext cx="2593865" cy="1866923"/>
          </a:xfrm>
          <a:prstGeom prst="rect">
            <a:avLst/>
          </a:prstGeom>
          <a:noFill/>
        </p:spPr>
      </p:pic>
      <p:sp>
        <p:nvSpPr>
          <p:cNvPr id="6" name="Стрелка вправо 5"/>
          <p:cNvSpPr/>
          <p:nvPr/>
        </p:nvSpPr>
        <p:spPr>
          <a:xfrm>
            <a:off x="0" y="1785926"/>
            <a:ext cx="2786082" cy="1357322"/>
          </a:xfrm>
          <a:prstGeom prst="rightArrow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ЧАШОПОДІБНА</a:t>
            </a:r>
            <a:endParaRPr lang="ru-RU" sz="2400" b="1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3357554" y="3500438"/>
            <a:ext cx="2786082" cy="1428760"/>
          </a:xfrm>
          <a:prstGeom prst="rightArrow">
            <a:avLst/>
          </a:prstGeom>
          <a:ln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ОКРУГЛА</a:t>
            </a:r>
            <a:endParaRPr lang="ru-RU" sz="2400" b="1" dirty="0"/>
          </a:p>
        </p:txBody>
      </p:sp>
      <p:pic>
        <p:nvPicPr>
          <p:cNvPr id="11" name="Picture 6" descr="&amp;Kcy;&amp;ocy;&amp;zcy;&amp;softcy;&amp;yacy; &amp;fcy;&amp;ocy;&amp;rcy;&amp;mcy;&amp;acy; &amp;vcy;&amp;ycy;&amp;mcy;&amp;iecy;&amp;ncy;&amp;icy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36" y="5026548"/>
            <a:ext cx="2500330" cy="1831452"/>
          </a:xfrm>
          <a:prstGeom prst="rect">
            <a:avLst/>
          </a:prstGeom>
          <a:noFill/>
        </p:spPr>
      </p:pic>
      <p:sp>
        <p:nvSpPr>
          <p:cNvPr id="9" name="Стрелка вправо 8"/>
          <p:cNvSpPr/>
          <p:nvPr/>
        </p:nvSpPr>
        <p:spPr>
          <a:xfrm>
            <a:off x="0" y="5000636"/>
            <a:ext cx="2786082" cy="1500198"/>
          </a:xfrm>
          <a:prstGeom prst="rightArrow">
            <a:avLst/>
          </a:prstGeom>
          <a:ln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КОЗИНА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1802" y="0"/>
            <a:ext cx="3500462" cy="72547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3200" b="1" dirty="0" smtClean="0"/>
              <a:t>ФОРМИ ДІЙОК</a:t>
            </a:r>
            <a:endParaRPr lang="ru-RU" sz="3200" b="1" dirty="0"/>
          </a:p>
        </p:txBody>
      </p:sp>
      <p:pic>
        <p:nvPicPr>
          <p:cNvPr id="4" name="Picture 4" descr="http://meatinfo.ru/data/images/184/_00004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1765"/>
          <a:stretch>
            <a:fillRect/>
          </a:stretch>
        </p:blipFill>
        <p:spPr bwMode="auto">
          <a:xfrm>
            <a:off x="0" y="714356"/>
            <a:ext cx="8929718" cy="19288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2714620"/>
            <a:ext cx="928694" cy="38576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uk-UA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ЦИЛІНДРИЧНА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2714620"/>
            <a:ext cx="928694" cy="38576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uk-UA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КОНІЧНА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29058" y="2714620"/>
            <a:ext cx="928694" cy="38576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uk-UA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ПЛЯШКОПОДІБНА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86446" y="2714620"/>
            <a:ext cx="928694" cy="38576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uk-UA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ГРУШОПОДІБНА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58082" y="2714620"/>
            <a:ext cx="928694" cy="378621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uk-UA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ОЛІВЦЕПОДІБНА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</TotalTime>
  <Words>355</Words>
  <Application>Microsoft Office PowerPoint</Application>
  <PresentationFormat>Экран (4:3)</PresentationFormat>
  <Paragraphs>114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Презентация PowerPoint</vt:lpstr>
      <vt:lpstr>ПЛАН</vt:lpstr>
      <vt:lpstr>Презентация PowerPoint</vt:lpstr>
      <vt:lpstr>1.АНАТОМІЧНА БУДОВА  МОЛОЧНОЇ  ЗАЛОЗИ  КОРОВИ </vt:lpstr>
      <vt:lpstr> 2.ФІЗІОЛОГІЧНІ ОСНОВИ  УТВОРЕННЯ ТА ВИВЕДЕННЯ МОЛОКА </vt:lpstr>
      <vt:lpstr>Презентация PowerPoint</vt:lpstr>
      <vt:lpstr>4.ЗООТЕХНІЧНА ОЦІНКА ВИМЕНІ ТА ВІДБІР КОРІВ, ПРИДАТНИХ  ДО МАШИННОГО ДОЇННЯ</vt:lpstr>
      <vt:lpstr>ФОРМА  ВИМЕНІ</vt:lpstr>
      <vt:lpstr>ФОРМИ ДІЙОК</vt:lpstr>
      <vt:lpstr>РОЗМІРИ ДІЙОК</vt:lpstr>
      <vt:lpstr>РОЗМІЩЕННЯ  ДІЙОК НА ВИМЕНІ</vt:lpstr>
      <vt:lpstr>Презентация PowerPoint</vt:lpstr>
      <vt:lpstr>Презентация PowerPoint</vt:lpstr>
      <vt:lpstr>Презентация PowerPoint</vt:lpstr>
      <vt:lpstr>РОЗМІЩЕННЯ ВИМЕНІ НА ЧЕРЕВІ КОРОВИ</vt:lpstr>
      <vt:lpstr>Презентация PowerPoint</vt:lpstr>
      <vt:lpstr>Презентация PowerPoint</vt:lpstr>
      <vt:lpstr> МАШИННЕ ДОЇННЯ КОРІВ </vt:lpstr>
      <vt:lpstr>ОБРОБКА ВИМЕНІ ПЕРЕД   ДОЇННЯМ</vt:lpstr>
      <vt:lpstr>Одноразові серветки</vt:lpstr>
      <vt:lpstr>Презентация PowerPoint</vt:lpstr>
      <vt:lpstr>ВИТИРАННЯ  ВИМЕНІ</vt:lpstr>
      <vt:lpstr>МАСАЖ  ВИМЕНІ</vt:lpstr>
      <vt:lpstr>ЗДОЮВАННЯ ПЕРШИХ СТРУМЕНІВ МОЛОКА</vt:lpstr>
      <vt:lpstr>НАДІВАННЯ ДОЇЛЬНИХ СТАКАНІВ</vt:lpstr>
      <vt:lpstr>Презентация PowerPoint</vt:lpstr>
      <vt:lpstr>Презентация PowerPoint</vt:lpstr>
      <vt:lpstr>Презентация PowerPoint</vt:lpstr>
      <vt:lpstr>ДОЇННЯ КОРОВИ “ЩИПКОМ”</vt:lpstr>
      <vt:lpstr>ДОМАШНЄ ЗАВДАННЯ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АНАТОМІЧНА БУДОВА  МОЛОЧНОЇ  ЗАЛОЗИ  КОРОВИ </dc:title>
  <dc:creator>Zastupnyk</dc:creator>
  <cp:lastModifiedBy>User</cp:lastModifiedBy>
  <cp:revision>201</cp:revision>
  <dcterms:created xsi:type="dcterms:W3CDTF">2013-02-18T07:06:44Z</dcterms:created>
  <dcterms:modified xsi:type="dcterms:W3CDTF">2017-12-21T08:11:48Z</dcterms:modified>
</cp:coreProperties>
</file>