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9" r:id="rId3"/>
    <p:sldId id="261" r:id="rId4"/>
    <p:sldId id="264" r:id="rId5"/>
    <p:sldId id="265" r:id="rId6"/>
    <p:sldId id="266" r:id="rId7"/>
    <p:sldId id="267" r:id="rId8"/>
    <p:sldId id="268" r:id="rId9"/>
    <p:sldId id="269" r:id="rId10"/>
    <p:sldId id="271" r:id="rId11"/>
    <p:sldId id="272" r:id="rId12"/>
    <p:sldId id="273" r:id="rId13"/>
    <p:sldId id="263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68" autoAdjust="0"/>
    <p:restoredTop sz="92844" autoAdjust="0"/>
  </p:normalViewPr>
  <p:slideViewPr>
    <p:cSldViewPr>
      <p:cViewPr varScale="1">
        <p:scale>
          <a:sx n="68" d="100"/>
          <a:sy n="68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A7FA069-E451-4CF4-80CA-8C138BA6ABE0}" type="doc">
      <dgm:prSet loTypeId="urn:microsoft.com/office/officeart/2005/8/layout/vList2" loCatId="list" qsTypeId="urn:microsoft.com/office/officeart/2005/8/quickstyle/simple1" qsCatId="simple" csTypeId="urn:microsoft.com/office/officeart/2005/8/colors/accent3_5" csCatId="accent3"/>
      <dgm:spPr/>
      <dgm:t>
        <a:bodyPr/>
        <a:lstStyle/>
        <a:p>
          <a:endParaRPr lang="ru-RU"/>
        </a:p>
      </dgm:t>
    </dgm:pt>
    <dgm:pt modelId="{082D8AF0-09AE-479C-A0D1-942AEB5C6B06}">
      <dgm:prSet/>
      <dgm:spPr/>
      <dgm:t>
        <a:bodyPr/>
        <a:lstStyle/>
        <a:p>
          <a:pPr algn="ctr" rtl="0"/>
          <a:r>
            <a:rPr lang="uk-UA" dirty="0" smtClean="0"/>
            <a:t>Перший млинець - нанівець</a:t>
          </a:r>
          <a:endParaRPr lang="ru-RU" dirty="0"/>
        </a:p>
      </dgm:t>
    </dgm:pt>
    <dgm:pt modelId="{BCCE7AE4-BA4F-4D0E-BB63-EBF8749C91FC}" type="parTrans" cxnId="{D4ED181F-5A5D-4B7A-9BB2-110BBBA9A350}">
      <dgm:prSet/>
      <dgm:spPr/>
      <dgm:t>
        <a:bodyPr/>
        <a:lstStyle/>
        <a:p>
          <a:endParaRPr lang="ru-RU"/>
        </a:p>
      </dgm:t>
    </dgm:pt>
    <dgm:pt modelId="{CC5F907D-C6DD-4DA1-8DDE-407220C7063C}" type="sibTrans" cxnId="{D4ED181F-5A5D-4B7A-9BB2-110BBBA9A350}">
      <dgm:prSet/>
      <dgm:spPr/>
      <dgm:t>
        <a:bodyPr/>
        <a:lstStyle/>
        <a:p>
          <a:endParaRPr lang="ru-RU"/>
        </a:p>
      </dgm:t>
    </dgm:pt>
    <dgm:pt modelId="{AECA9FE3-6882-451A-8508-0F2E847E8F0F}" type="pres">
      <dgm:prSet presAssocID="{BA7FA069-E451-4CF4-80CA-8C138BA6ABE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1B7A995-03DD-4207-94B3-A4282AB97932}" type="pres">
      <dgm:prSet presAssocID="{082D8AF0-09AE-479C-A0D1-942AEB5C6B06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4ED181F-5A5D-4B7A-9BB2-110BBBA9A350}" srcId="{BA7FA069-E451-4CF4-80CA-8C138BA6ABE0}" destId="{082D8AF0-09AE-479C-A0D1-942AEB5C6B06}" srcOrd="0" destOrd="0" parTransId="{BCCE7AE4-BA4F-4D0E-BB63-EBF8749C91FC}" sibTransId="{CC5F907D-C6DD-4DA1-8DDE-407220C7063C}"/>
    <dgm:cxn modelId="{F7C6F7A2-30B1-400E-B102-0F1E749F333D}" type="presOf" srcId="{BA7FA069-E451-4CF4-80CA-8C138BA6ABE0}" destId="{AECA9FE3-6882-451A-8508-0F2E847E8F0F}" srcOrd="0" destOrd="0" presId="urn:microsoft.com/office/officeart/2005/8/layout/vList2"/>
    <dgm:cxn modelId="{1D795B77-3CCD-4B5A-BBC2-BEF565238528}" type="presOf" srcId="{082D8AF0-09AE-479C-A0D1-942AEB5C6B06}" destId="{F1B7A995-03DD-4207-94B3-A4282AB97932}" srcOrd="0" destOrd="0" presId="urn:microsoft.com/office/officeart/2005/8/layout/vList2"/>
    <dgm:cxn modelId="{075BE42F-F557-4ED6-8598-2D04F1C35DD9}" type="presParOf" srcId="{AECA9FE3-6882-451A-8508-0F2E847E8F0F}" destId="{F1B7A995-03DD-4207-94B3-A4282AB9793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1B7A995-03DD-4207-94B3-A4282AB97932}">
      <dsp:nvSpPr>
        <dsp:cNvPr id="0" name=""/>
        <dsp:cNvSpPr/>
      </dsp:nvSpPr>
      <dsp:spPr>
        <a:xfrm>
          <a:off x="0" y="18398"/>
          <a:ext cx="8229600" cy="2267460"/>
        </a:xfrm>
        <a:prstGeom prst="roundRect">
          <a:avLst/>
        </a:prstGeom>
        <a:solidFill>
          <a:schemeClr val="accent3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170" tIns="217170" rIns="217170" bIns="217170" numCol="1" spcCol="1270" anchor="ctr" anchorCtr="0">
          <a:noAutofit/>
        </a:bodyPr>
        <a:lstStyle/>
        <a:p>
          <a:pPr lvl="0" algn="ctr" defTabSz="2533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5700" kern="1200" dirty="0" smtClean="0"/>
            <a:t>Перший млинець - нанівець</a:t>
          </a:r>
          <a:endParaRPr lang="ru-RU" sz="5700" kern="1200" dirty="0"/>
        </a:p>
      </dsp:txBody>
      <dsp:txXfrm>
        <a:off x="110688" y="129086"/>
        <a:ext cx="8008224" cy="204608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7"/>
          <p:cNvCxnSpPr/>
          <p:nvPr/>
        </p:nvCxnSpPr>
        <p:spPr>
          <a:xfrm>
            <a:off x="146367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12"/>
          <p:cNvCxnSpPr/>
          <p:nvPr/>
        </p:nvCxnSpPr>
        <p:spPr>
          <a:xfrm>
            <a:off x="470852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Овал 13"/>
          <p:cNvSpPr/>
          <p:nvPr/>
        </p:nvSpPr>
        <p:spPr>
          <a:xfrm>
            <a:off x="4540250" y="3525838"/>
            <a:ext cx="46038" cy="46037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6DDAA7-2884-4B6D-8C3D-32C00C927AA9}" type="datetimeFigureOut">
              <a:rPr lang="ru-RU"/>
              <a:pPr>
                <a:defRPr/>
              </a:pPr>
              <a:t>09.01.2018</a:t>
            </a:fld>
            <a:endParaRPr lang="ru-RU"/>
          </a:p>
        </p:txBody>
      </p:sp>
      <p:sp>
        <p:nvSpPr>
          <p:cNvPr id="8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796A92-4641-431F-A18E-58E0FFE095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60AD7B-EA7F-4273-B104-9A4FAE8FEB43}" type="datetimeFigureOut">
              <a:rPr lang="ru-RU"/>
              <a:pPr>
                <a:defRPr/>
              </a:pPr>
              <a:t>09.01.2018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6BB49E-4DF5-4050-A4C1-3BDE5D0862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60253-EB8F-4F65-A5D9-3D23FE68543D}" type="datetimeFigureOut">
              <a:rPr lang="ru-RU"/>
              <a:pPr>
                <a:defRPr/>
              </a:pPr>
              <a:t>09.01.2018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DC7085-435B-48A5-8FAC-8D1DB38EB9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177DF1-A7CC-4EF8-9E05-0F8F266B549E}" type="datetimeFigureOut">
              <a:rPr lang="ru-RU"/>
              <a:pPr>
                <a:defRPr/>
              </a:pPr>
              <a:t>09.01.2018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E6DF02-3B65-489D-8662-C86DAC45B0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6"/>
          <p:cNvCxnSpPr/>
          <p:nvPr/>
        </p:nvCxnSpPr>
        <p:spPr>
          <a:xfrm>
            <a:off x="685800" y="4916488"/>
            <a:ext cx="7924800" cy="4762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F735D8-6F11-43D0-8076-22115B22B5FC}" type="datetimeFigureOut">
              <a:rPr lang="ru-RU"/>
              <a:pPr>
                <a:defRPr/>
              </a:pPr>
              <a:t>09.01.2018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8A12C7-0D8A-4872-AF34-A00C7D8070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CB0601-32D6-418C-8D5A-E816F5C1B2BD}" type="datetimeFigureOut">
              <a:rPr lang="ru-RU"/>
              <a:pPr>
                <a:defRPr/>
              </a:pPr>
              <a:t>09.01.2018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5E24FC-C9CC-4AC1-B1C0-778077F7D2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9"/>
          <p:cNvCxnSpPr/>
          <p:nvPr/>
        </p:nvCxnSpPr>
        <p:spPr>
          <a:xfrm>
            <a:off x="563563" y="2179638"/>
            <a:ext cx="3748087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16"/>
          <p:cNvCxnSpPr/>
          <p:nvPr/>
        </p:nvCxnSpPr>
        <p:spPr>
          <a:xfrm>
            <a:off x="4754563" y="2179638"/>
            <a:ext cx="3749675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ACBD91-319E-48B3-BEEF-02B47FA78C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1D38F1-6640-45E3-B1D8-F71915B0D562}" type="datetimeFigureOut">
              <a:rPr lang="ru-RU"/>
              <a:pPr>
                <a:defRPr/>
              </a:pPr>
              <a:t>09.01.2018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7A581E-9217-4DF6-9F79-CB07A5F96752}" type="datetimeFigureOut">
              <a:rPr lang="ru-RU"/>
              <a:pPr>
                <a:defRPr/>
              </a:pPr>
              <a:t>09.01.2018</a:t>
            </a:fld>
            <a:endParaRPr lang="ru-RU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7F2391-3457-45B4-91A1-BB277399C4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5FB5BE-A36F-4DF0-AE85-B715E7D72A09}" type="datetimeFigureOut">
              <a:rPr lang="ru-RU"/>
              <a:pPr>
                <a:defRPr/>
              </a:pPr>
              <a:t>09.01.2018</a:t>
            </a:fld>
            <a:endParaRPr lang="ru-RU"/>
          </a:p>
        </p:txBody>
      </p:sp>
      <p:sp>
        <p:nvSpPr>
          <p:cNvPr id="3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86AE3E-F924-4875-8051-55E7A3306E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D166D6-968A-440B-9D9A-16119ABD3E50}" type="datetimeFigureOut">
              <a:rPr lang="ru-RU"/>
              <a:pPr>
                <a:defRPr/>
              </a:pPr>
              <a:t>09.01.2018</a:t>
            </a:fld>
            <a:endParaRPr lang="ru-RU"/>
          </a:p>
        </p:txBody>
      </p:sp>
      <p:sp>
        <p:nvSpPr>
          <p:cNvPr id="6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2B7C41-810A-4ED4-A673-60B9B1D1F8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8B830E-81AB-4E2D-8495-415D3BD9560E}" type="datetimeFigureOut">
              <a:rPr lang="ru-RU"/>
              <a:pPr>
                <a:defRPr/>
              </a:pPr>
              <a:t>09.01.2018</a:t>
            </a:fld>
            <a:endParaRPr lang="ru-RU"/>
          </a:p>
        </p:txBody>
      </p:sp>
      <p:sp>
        <p:nvSpPr>
          <p:cNvPr id="6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9D71CC-9869-4648-A3BC-1505DEB7DC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Текст 8"/>
          <p:cNvSpPr>
            <a:spLocks noGrp="1"/>
          </p:cNvSpPr>
          <p:nvPr>
            <p:ph type="body" idx="1"/>
          </p:nvPr>
        </p:nvSpPr>
        <p:spPr bwMode="auto">
          <a:xfrm>
            <a:off x="457200" y="1447800"/>
            <a:ext cx="8229600" cy="467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950"/>
            <a:ext cx="2590800" cy="38417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D378958B-3C16-4512-958A-404BC8FDDC97}" type="datetimeFigureOut">
              <a:rPr lang="ru-RU"/>
              <a:pPr>
                <a:defRPr/>
              </a:pPr>
              <a:t>09.01.2018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950"/>
            <a:ext cx="3581400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725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600" baseline="0" smtClean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D39DA778-8C31-4984-9AD4-DDF5B4D65C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2" r:id="rId1"/>
    <p:sldLayoutId id="2147483731" r:id="rId2"/>
    <p:sldLayoutId id="2147483733" r:id="rId3"/>
    <p:sldLayoutId id="2147483730" r:id="rId4"/>
    <p:sldLayoutId id="2147483734" r:id="rId5"/>
    <p:sldLayoutId id="2147483729" r:id="rId6"/>
    <p:sldLayoutId id="2147483728" r:id="rId7"/>
    <p:sldLayoutId id="2147483735" r:id="rId8"/>
    <p:sldLayoutId id="2147483736" r:id="rId9"/>
    <p:sldLayoutId id="2147483727" r:id="rId10"/>
    <p:sldLayoutId id="2147483726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lang="en-US" sz="4200" kern="1200" spc="-10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9pPr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fontAlgn="base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4888" indent="-228600" algn="l" rtl="0" fontAlgn="base">
        <a:spcBef>
          <a:spcPts val="300"/>
        </a:spcBef>
        <a:spcAft>
          <a:spcPct val="0"/>
        </a:spcAft>
        <a:buClr>
          <a:srgbClr val="B37732"/>
        </a:buClr>
        <a:buSzPct val="85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fontAlgn="base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163" indent="-228600" algn="l" rtl="0" fontAlgn="base">
        <a:spcBef>
          <a:spcPts val="338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" y="3700463"/>
            <a:ext cx="8305800" cy="1143000"/>
          </a:xfrm>
        </p:spPr>
        <p:txBody>
          <a:bodyPr/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uk-UA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1433513"/>
            <a:ext cx="8305800" cy="19812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uk-UA"/>
          </a:p>
        </p:txBody>
      </p:sp>
      <p:pic>
        <p:nvPicPr>
          <p:cNvPr id="13315" name="Picture 3" descr="C:\Users\andrey\Desktop\чебурек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81000" y="0"/>
            <a:ext cx="9525000" cy="695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-381000" y="2565400"/>
            <a:ext cx="9525000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uk-UA" sz="8800" b="1" dirty="0" smtClean="0">
                <a:latin typeface="Constantia" pitchFamily="18" charset="0"/>
              </a:rPr>
              <a:t>«ЧЕБУРЕКОВИЙ БАТЛ»</a:t>
            </a:r>
            <a:endParaRPr lang="uk-UA" sz="8800" b="1" dirty="0">
              <a:latin typeface="Constant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24128" y="5517232"/>
            <a:ext cx="350487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Підготував </a:t>
            </a:r>
            <a:r>
              <a:rPr lang="uk-UA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викладач,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uk-UA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кваліфікаційна категорія 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uk-UA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«спеціаліст вищої категорії»: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uk-UA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Датченко</a:t>
            </a:r>
            <a:r>
              <a:rPr lang="uk-UA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Тамара Василівна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4998" y="0"/>
            <a:ext cx="769300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БЕРДЯНСЬКИЙ </a:t>
            </a:r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ЕКОНОМІКО-ГУМАНІТАРНИЙ </a:t>
            </a:r>
            <a:r>
              <a:rPr lang="uk-UA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КОЛЕДЖ 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uk-UA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БЕРДЯНСЬКОГО ДЕРЖАВНОГО ПЕДАГОГІЧНОГО УНІВЕРСИТЕТУ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2589" y="1043458"/>
            <a:ext cx="84046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Відкрите заняття гуртка «Пристрасний кухар»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03848" y="1812456"/>
            <a:ext cx="197041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ТЕМА: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524000"/>
            <a:ext cx="6096000" cy="45720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800200"/>
          </a:xfrm>
        </p:spPr>
        <p:txBody>
          <a:bodyPr>
            <a:normAutofit fontScale="90000"/>
          </a:bodyPr>
          <a:lstStyle/>
          <a:p>
            <a:r>
              <a:rPr lang="uk-UA" sz="4400" dirty="0">
                <a:effectLst/>
              </a:rPr>
              <a:t>Вгадайте по фото місця, де готують і продають чебуреки в нашому місті</a:t>
            </a:r>
            <a:r>
              <a:rPr lang="ru-RU" sz="4400" dirty="0">
                <a:effectLst/>
              </a:rPr>
              <a:t/>
            </a:r>
            <a:br>
              <a:rPr lang="ru-RU" sz="4400" dirty="0">
                <a:effectLst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19187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524000"/>
            <a:ext cx="6096000" cy="45720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440160"/>
          </a:xfrm>
        </p:spPr>
        <p:txBody>
          <a:bodyPr>
            <a:normAutofit fontScale="90000"/>
          </a:bodyPr>
          <a:lstStyle/>
          <a:p>
            <a:r>
              <a:rPr lang="uk-UA" sz="4400" dirty="0" smtClean="0">
                <a:effectLst/>
              </a:rPr>
              <a:t/>
            </a:r>
            <a:br>
              <a:rPr lang="uk-UA" sz="4400" dirty="0" smtClean="0">
                <a:effectLst/>
              </a:rPr>
            </a:br>
            <a:r>
              <a:rPr lang="uk-UA" sz="4400" dirty="0">
                <a:effectLst/>
              </a:rPr>
              <a:t>Вгадайте по фото місця, де готують і продають чебуреки в нашому місті</a:t>
            </a:r>
            <a:r>
              <a:rPr lang="ru-RU" sz="4400" dirty="0">
                <a:effectLst/>
              </a:rPr>
              <a:t/>
            </a:r>
            <a:br>
              <a:rPr lang="ru-RU" sz="4400" dirty="0">
                <a:effectLst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1283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524000"/>
            <a:ext cx="6096000" cy="45720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1368152"/>
          </a:xfrm>
        </p:spPr>
        <p:txBody>
          <a:bodyPr>
            <a:normAutofit fontScale="90000"/>
          </a:bodyPr>
          <a:lstStyle/>
          <a:p>
            <a:r>
              <a:rPr lang="uk-UA" sz="4400" dirty="0">
                <a:effectLst/>
              </a:rPr>
              <a:t>Вгадайте по фото місця, де готують і продають чебуреки в нашому місті</a:t>
            </a:r>
            <a:r>
              <a:rPr lang="ru-RU" sz="4400" dirty="0">
                <a:effectLst/>
              </a:rPr>
              <a:t/>
            </a:r>
            <a:br>
              <a:rPr lang="ru-RU" sz="4400" dirty="0">
                <a:effectLst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7497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Объект 1"/>
          <p:cNvSpPr>
            <a:spLocks noGrp="1"/>
          </p:cNvSpPr>
          <p:nvPr>
            <p:ph idx="1"/>
          </p:nvPr>
        </p:nvSpPr>
        <p:spPr>
          <a:xfrm>
            <a:off x="395288" y="2565400"/>
            <a:ext cx="8229600" cy="4572000"/>
          </a:xfrm>
        </p:spPr>
        <p:txBody>
          <a:bodyPr/>
          <a:lstStyle/>
          <a:p>
            <a:pPr marL="0" indent="0" algn="ctr">
              <a:buFont typeface="Wingdings 2" pitchFamily="18" charset="2"/>
              <a:buNone/>
            </a:pPr>
            <a:r>
              <a:rPr lang="uk-UA" sz="6000" smtClean="0"/>
              <a:t>ДЯКУЮ ЗА УВАГУ!!!</a:t>
            </a:r>
          </a:p>
        </p:txBody>
      </p:sp>
      <p:pic>
        <p:nvPicPr>
          <p:cNvPr id="20483" name="Picture 2" descr="C:\Users\andrey\Desktop\ПОВАР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86475" y="4221163"/>
            <a:ext cx="2779713" cy="226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-243408"/>
            <a:ext cx="8229600" cy="12192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uk-UA" b="1"/>
              <a:t>Процес приготування чебуреків</a:t>
            </a:r>
          </a:p>
        </p:txBody>
      </p:sp>
      <p:pic>
        <p:nvPicPr>
          <p:cNvPr id="4" name="Picture 4" descr="people12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11188" y="3101975"/>
            <a:ext cx="792162" cy="1571625"/>
          </a:xfrm>
        </p:spPr>
      </p:pic>
      <p:pic>
        <p:nvPicPr>
          <p:cNvPr id="16387" name="Picture 2" descr="F:\Новая папка\Фото181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9313" y="1268413"/>
            <a:ext cx="1920875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3" descr="F:\Новая папка\Фото181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43288" y="1268413"/>
            <a:ext cx="1920875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4" descr="F:\Новая папка\Фото1818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35675" y="1268413"/>
            <a:ext cx="1920875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5" descr="F:\Новая папка\Фото1819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35675" y="4635500"/>
            <a:ext cx="1920875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Picture 6" descr="F:\Новая папка\Фото1820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398838" y="4652963"/>
            <a:ext cx="1965325" cy="147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2" name="Picture 7" descr="F:\Новая папка\Фото1821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49313" y="4652963"/>
            <a:ext cx="1897062" cy="142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Прямая со стрелкой 5"/>
          <p:cNvCxnSpPr/>
          <p:nvPr/>
        </p:nvCxnSpPr>
        <p:spPr>
          <a:xfrm>
            <a:off x="5508104" y="1773238"/>
            <a:ext cx="433705" cy="0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6791325" y="3265526"/>
            <a:ext cx="0" cy="1005698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H="1">
            <a:off x="2855517" y="5145088"/>
            <a:ext cx="495672" cy="0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2917484" y="1762125"/>
            <a:ext cx="433705" cy="0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H="1">
            <a:off x="5436510" y="5157788"/>
            <a:ext cx="576892" cy="0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flipV="1">
            <a:off x="1798036" y="4054670"/>
            <a:ext cx="1198477" cy="433108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399" name="Picture 8" descr="C:\Users\andrey\Desktop\2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216275" y="3025775"/>
            <a:ext cx="2374900" cy="148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16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Объект 1"/>
          <p:cNvSpPr>
            <a:spLocks noGrp="1"/>
          </p:cNvSpPr>
          <p:nvPr>
            <p:ph idx="1"/>
          </p:nvPr>
        </p:nvSpPr>
        <p:spPr>
          <a:xfrm>
            <a:off x="468313" y="3716338"/>
            <a:ext cx="8229600" cy="4572000"/>
          </a:xfrm>
        </p:spPr>
        <p:txBody>
          <a:bodyPr/>
          <a:lstStyle/>
          <a:p>
            <a:pPr marL="0" indent="0" algn="just">
              <a:buFont typeface="Wingdings 2" pitchFamily="18" charset="2"/>
              <a:buNone/>
            </a:pPr>
            <a:r>
              <a:rPr lang="ru-RU" dirty="0" smtClean="0"/>
              <a:t>- </a:t>
            </a:r>
            <a:r>
              <a:rPr lang="ru-RU" dirty="0" err="1" smtClean="0"/>
              <a:t>Подавати</a:t>
            </a:r>
            <a:r>
              <a:rPr lang="ru-RU" dirty="0" smtClean="0"/>
              <a:t> </a:t>
            </a:r>
            <a:r>
              <a:rPr lang="ru-RU" dirty="0" err="1" smtClean="0"/>
              <a:t>готові</a:t>
            </a:r>
            <a:r>
              <a:rPr lang="ru-RU" dirty="0" smtClean="0"/>
              <a:t> чебуреки </a:t>
            </a:r>
            <a:r>
              <a:rPr lang="ru-RU" dirty="0" err="1" smtClean="0"/>
              <a:t>можна</a:t>
            </a:r>
            <a:r>
              <a:rPr lang="ru-RU" dirty="0" smtClean="0"/>
              <a:t> з </a:t>
            </a:r>
            <a:r>
              <a:rPr lang="ru-RU" dirty="0" err="1" smtClean="0"/>
              <a:t>різними</a:t>
            </a:r>
            <a:r>
              <a:rPr lang="ru-RU" dirty="0" smtClean="0"/>
              <a:t> соусами. </a:t>
            </a:r>
            <a:r>
              <a:rPr lang="ru-RU" dirty="0" err="1" smtClean="0"/>
              <a:t>Наприклад</a:t>
            </a:r>
            <a:r>
              <a:rPr lang="ru-RU" dirty="0" smtClean="0"/>
              <a:t>, з соусом "</a:t>
            </a:r>
            <a:r>
              <a:rPr lang="ru-RU" dirty="0" err="1" smtClean="0"/>
              <a:t>Катик</a:t>
            </a:r>
            <a:r>
              <a:rPr lang="ru-RU" dirty="0" smtClean="0"/>
              <a:t>". </a:t>
            </a:r>
            <a:r>
              <a:rPr lang="ru-RU" dirty="0" err="1" smtClean="0"/>
              <a:t>Готувати</a:t>
            </a:r>
            <a:r>
              <a:rPr lang="ru-RU" dirty="0" smtClean="0"/>
              <a:t> </a:t>
            </a:r>
            <a:r>
              <a:rPr lang="ru-RU" dirty="0" err="1" smtClean="0"/>
              <a:t>його</a:t>
            </a:r>
            <a:r>
              <a:rPr lang="ru-RU" dirty="0" smtClean="0"/>
              <a:t> </a:t>
            </a:r>
            <a:r>
              <a:rPr lang="ru-RU" dirty="0" err="1" smtClean="0"/>
              <a:t>дуже</a:t>
            </a:r>
            <a:r>
              <a:rPr lang="ru-RU" dirty="0" smtClean="0"/>
              <a:t> просто — </a:t>
            </a:r>
            <a:r>
              <a:rPr lang="ru-RU" dirty="0" err="1" smtClean="0"/>
              <a:t>потрібно</a:t>
            </a:r>
            <a:r>
              <a:rPr lang="ru-RU" dirty="0" smtClean="0"/>
              <a:t> </a:t>
            </a:r>
            <a:r>
              <a:rPr lang="ru-RU" dirty="0" err="1" smtClean="0"/>
              <a:t>змішати</a:t>
            </a:r>
            <a:r>
              <a:rPr lang="ru-RU" dirty="0" smtClean="0"/>
              <a:t> </a:t>
            </a:r>
            <a:r>
              <a:rPr lang="ru-RU" dirty="0" err="1" smtClean="0"/>
              <a:t>жирний</a:t>
            </a:r>
            <a:r>
              <a:rPr lang="ru-RU" dirty="0" smtClean="0"/>
              <a:t> </a:t>
            </a:r>
            <a:r>
              <a:rPr lang="ru-RU" dirty="0" err="1" smtClean="0"/>
              <a:t>кефір</a:t>
            </a:r>
            <a:r>
              <a:rPr lang="ru-RU" dirty="0" smtClean="0"/>
              <a:t>, </a:t>
            </a:r>
            <a:r>
              <a:rPr lang="ru-RU" dirty="0" err="1" smtClean="0"/>
              <a:t>сіль</a:t>
            </a:r>
            <a:r>
              <a:rPr lang="ru-RU" dirty="0" smtClean="0"/>
              <a:t>, рубану петрушку, </a:t>
            </a:r>
            <a:r>
              <a:rPr lang="ru-RU" dirty="0" err="1" smtClean="0"/>
              <a:t>базилік</a:t>
            </a:r>
            <a:r>
              <a:rPr lang="ru-RU" dirty="0" smtClean="0"/>
              <a:t> і </a:t>
            </a:r>
            <a:r>
              <a:rPr lang="ru-RU" dirty="0" err="1" smtClean="0"/>
              <a:t>кінзу</a:t>
            </a:r>
            <a:r>
              <a:rPr lang="ru-RU" dirty="0" smtClean="0"/>
              <a:t>.</a:t>
            </a:r>
            <a:br>
              <a:rPr lang="ru-RU" dirty="0" smtClean="0"/>
            </a:br>
            <a:r>
              <a:rPr lang="ru-RU" dirty="0" smtClean="0"/>
              <a:t>- В </a:t>
            </a:r>
            <a:r>
              <a:rPr lang="ru-RU" dirty="0" err="1" smtClean="0"/>
              <a:t>якості</a:t>
            </a:r>
            <a:r>
              <a:rPr lang="ru-RU" dirty="0" smtClean="0"/>
              <a:t> напою чебуреки </a:t>
            </a:r>
            <a:r>
              <a:rPr lang="ru-RU" dirty="0" err="1" smtClean="0"/>
              <a:t>ідеально</a:t>
            </a:r>
            <a:r>
              <a:rPr lang="ru-RU" dirty="0" smtClean="0"/>
              <a:t> </a:t>
            </a:r>
            <a:r>
              <a:rPr lang="ru-RU" dirty="0" err="1" smtClean="0"/>
              <a:t>поєднуються</a:t>
            </a:r>
            <a:r>
              <a:rPr lang="ru-RU" dirty="0" smtClean="0"/>
              <a:t> з </a:t>
            </a:r>
            <a:r>
              <a:rPr lang="ru-RU" dirty="0" err="1" smtClean="0"/>
              <a:t>томатним</a:t>
            </a:r>
            <a:r>
              <a:rPr lang="ru-RU" dirty="0" smtClean="0"/>
              <a:t> соком.</a:t>
            </a:r>
            <a:endParaRPr lang="uk-UA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uk-UA" sz="5400" b="1"/>
              <a:t>Подача чебуреків</a:t>
            </a:r>
          </a:p>
        </p:txBody>
      </p:sp>
      <p:pic>
        <p:nvPicPr>
          <p:cNvPr id="19459" name="Picture 2" descr="C:\Users\andrey\Desktop\подач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9250" y="1628775"/>
            <a:ext cx="1873250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3" descr="C:\Users\andrey\Desktop\подача 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80063" y="1628775"/>
            <a:ext cx="1871662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1076134" y="1412776"/>
            <a:ext cx="7136222" cy="4680519"/>
            <a:chOff x="678396" y="1523998"/>
            <a:chExt cx="7136222" cy="4680519"/>
          </a:xfrm>
        </p:grpSpPr>
        <p:sp>
          <p:nvSpPr>
            <p:cNvPr id="6" name="Полилиния 5"/>
            <p:cNvSpPr/>
            <p:nvPr/>
          </p:nvSpPr>
          <p:spPr>
            <a:xfrm>
              <a:off x="678396" y="1523998"/>
              <a:ext cx="4647994" cy="4680519"/>
            </a:xfrm>
            <a:custGeom>
              <a:avLst/>
              <a:gdLst>
                <a:gd name="connsiteX0" fmla="*/ 0 w 4572000"/>
                <a:gd name="connsiteY0" fmla="*/ 0 h 3200400"/>
                <a:gd name="connsiteX1" fmla="*/ 2971800 w 4572000"/>
                <a:gd name="connsiteY1" fmla="*/ 0 h 3200400"/>
                <a:gd name="connsiteX2" fmla="*/ 4572000 w 4572000"/>
                <a:gd name="connsiteY2" fmla="*/ 1600200 h 3200400"/>
                <a:gd name="connsiteX3" fmla="*/ 2971800 w 4572000"/>
                <a:gd name="connsiteY3" fmla="*/ 3200400 h 3200400"/>
                <a:gd name="connsiteX4" fmla="*/ 0 w 4572000"/>
                <a:gd name="connsiteY4" fmla="*/ 3200400 h 3200400"/>
                <a:gd name="connsiteX5" fmla="*/ 1600200 w 4572000"/>
                <a:gd name="connsiteY5" fmla="*/ 1600200 h 3200400"/>
                <a:gd name="connsiteX6" fmla="*/ 0 w 4572000"/>
                <a:gd name="connsiteY6" fmla="*/ 0 h 3200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72000" h="3200400">
                  <a:moveTo>
                    <a:pt x="4571999" y="0"/>
                  </a:moveTo>
                  <a:lnTo>
                    <a:pt x="4571999" y="2080260"/>
                  </a:lnTo>
                  <a:lnTo>
                    <a:pt x="2286000" y="3200400"/>
                  </a:lnTo>
                  <a:lnTo>
                    <a:pt x="1" y="2080260"/>
                  </a:lnTo>
                  <a:lnTo>
                    <a:pt x="1" y="0"/>
                  </a:lnTo>
                  <a:lnTo>
                    <a:pt x="2286000" y="1120140"/>
                  </a:lnTo>
                  <a:lnTo>
                    <a:pt x="4571999" y="0"/>
                  </a:lnTo>
                  <a:close/>
                </a:path>
              </a:pathLst>
            </a:custGeom>
          </p:spPr>
          <p:style>
            <a:lnRef idx="2">
              <a:schemeClr val="accent3"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3020" tIns="1633221" rIns="33020" bIns="1633220" numCol="1" spcCol="1270" anchor="ctr" anchorCtr="0">
              <a:noAutofit/>
            </a:bodyPr>
            <a:lstStyle/>
            <a:p>
              <a:pPr lvl="0" algn="ctr" defTabSz="23114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5200" kern="1200" dirty="0" smtClean="0"/>
                <a:t>Вікторина</a:t>
              </a:r>
              <a:endParaRPr lang="ru-RU" sz="5200" kern="1200" dirty="0"/>
            </a:p>
          </p:txBody>
        </p:sp>
        <p:sp>
          <p:nvSpPr>
            <p:cNvPr id="7" name="Полилиния 6"/>
            <p:cNvSpPr/>
            <p:nvPr/>
          </p:nvSpPr>
          <p:spPr>
            <a:xfrm>
              <a:off x="5470406" y="2164438"/>
              <a:ext cx="2344212" cy="2356756"/>
            </a:xfrm>
            <a:custGeom>
              <a:avLst/>
              <a:gdLst>
                <a:gd name="connsiteX0" fmla="*/ 392801 w 2356756"/>
                <a:gd name="connsiteY0" fmla="*/ 0 h 4144412"/>
                <a:gd name="connsiteX1" fmla="*/ 1963955 w 2356756"/>
                <a:gd name="connsiteY1" fmla="*/ 0 h 4144412"/>
                <a:gd name="connsiteX2" fmla="*/ 2356756 w 2356756"/>
                <a:gd name="connsiteY2" fmla="*/ 392801 h 4144412"/>
                <a:gd name="connsiteX3" fmla="*/ 2356756 w 2356756"/>
                <a:gd name="connsiteY3" fmla="*/ 4144412 h 4144412"/>
                <a:gd name="connsiteX4" fmla="*/ 2356756 w 2356756"/>
                <a:gd name="connsiteY4" fmla="*/ 4144412 h 4144412"/>
                <a:gd name="connsiteX5" fmla="*/ 0 w 2356756"/>
                <a:gd name="connsiteY5" fmla="*/ 4144412 h 4144412"/>
                <a:gd name="connsiteX6" fmla="*/ 0 w 2356756"/>
                <a:gd name="connsiteY6" fmla="*/ 4144412 h 4144412"/>
                <a:gd name="connsiteX7" fmla="*/ 0 w 2356756"/>
                <a:gd name="connsiteY7" fmla="*/ 392801 h 4144412"/>
                <a:gd name="connsiteX8" fmla="*/ 392801 w 2356756"/>
                <a:gd name="connsiteY8" fmla="*/ 0 h 4144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56756" h="4144412">
                  <a:moveTo>
                    <a:pt x="2356756" y="690751"/>
                  </a:moveTo>
                  <a:lnTo>
                    <a:pt x="2356756" y="3453661"/>
                  </a:lnTo>
                  <a:cubicBezTo>
                    <a:pt x="2356756" y="3835152"/>
                    <a:pt x="2256750" y="4144411"/>
                    <a:pt x="2133386" y="4144411"/>
                  </a:cubicBezTo>
                  <a:lnTo>
                    <a:pt x="0" y="4144411"/>
                  </a:lnTo>
                  <a:lnTo>
                    <a:pt x="0" y="4144411"/>
                  </a:lnTo>
                  <a:lnTo>
                    <a:pt x="0" y="1"/>
                  </a:lnTo>
                  <a:lnTo>
                    <a:pt x="0" y="1"/>
                  </a:lnTo>
                  <a:lnTo>
                    <a:pt x="2133386" y="1"/>
                  </a:lnTo>
                  <a:cubicBezTo>
                    <a:pt x="2256750" y="1"/>
                    <a:pt x="2356756" y="309260"/>
                    <a:pt x="2356756" y="690751"/>
                  </a:cubicBezTo>
                  <a:close/>
                </a:path>
              </a:pathLst>
            </a:custGeom>
          </p:spPr>
          <p:style>
            <a:lnRef idx="2">
              <a:schemeClr val="accent3"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84913" tIns="131556" rIns="131556" bIns="131558" numCol="1" spcCol="1270" anchor="ctr" anchorCtr="0">
              <a:noAutofit/>
            </a:bodyPr>
            <a:lstStyle/>
            <a:p>
              <a:pPr marL="228600" lvl="1" indent="-228600" algn="l" defTabSz="11557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uk-UA" sz="2600" kern="1200" dirty="0" smtClean="0"/>
                <a:t>Скільки?</a:t>
              </a:r>
              <a:endParaRPr lang="ru-RU" sz="2600" kern="1200" dirty="0"/>
            </a:p>
            <a:p>
              <a:pPr marL="228600" lvl="1" indent="-228600" algn="l" defTabSz="11557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uk-UA" sz="2600" kern="1200" dirty="0" smtClean="0"/>
                <a:t>Як?</a:t>
              </a:r>
              <a:endParaRPr lang="ru-RU" sz="2600" kern="1200" dirty="0"/>
            </a:p>
            <a:p>
              <a:pPr marL="228600" lvl="1" indent="-228600" algn="l" defTabSz="11557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uk-UA" sz="2600" kern="1200" dirty="0" smtClean="0"/>
                <a:t>Де?</a:t>
              </a:r>
              <a:endParaRPr lang="ru-RU" sz="2600" kern="1200" dirty="0"/>
            </a:p>
            <a:p>
              <a:pPr marL="228600" lvl="1" indent="-228600" algn="l" defTabSz="11557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uk-UA" sz="2600" kern="1200" dirty="0" smtClean="0"/>
                <a:t>Чому?</a:t>
              </a:r>
              <a:endParaRPr lang="ru-RU" sz="2600" kern="1200" dirty="0"/>
            </a:p>
            <a:p>
              <a:pPr marL="228600" lvl="1" indent="-228600" algn="l" defTabSz="11557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uk-UA" sz="2600" kern="1200" dirty="0" smtClean="0"/>
                <a:t>Коли?</a:t>
              </a:r>
              <a:endParaRPr lang="ru-RU" sz="26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324415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2060848"/>
            <a:ext cx="6072336" cy="4035152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1728192"/>
          </a:xfrm>
        </p:spPr>
        <p:txBody>
          <a:bodyPr>
            <a:normAutofit fontScale="90000"/>
          </a:bodyPr>
          <a:lstStyle/>
          <a:p>
            <a:pPr lvl="0" algn="ctr"/>
            <a:r>
              <a:rPr lang="uk-UA" dirty="0">
                <a:effectLst/>
              </a:rPr>
              <a:t>Скільки чебуреків можна з</a:t>
            </a:r>
            <a:r>
              <a:rPr lang="ru-RU" dirty="0">
                <a:effectLst/>
              </a:rPr>
              <a:t>’</a:t>
            </a:r>
            <a:r>
              <a:rPr lang="uk-UA" dirty="0">
                <a:effectLst/>
              </a:rPr>
              <a:t>їсти натщесерце?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4166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52514870"/>
              </p:ext>
            </p:extLst>
          </p:nvPr>
        </p:nvGraphicFramePr>
        <p:xfrm>
          <a:off x="467544" y="2564904"/>
          <a:ext cx="8229600" cy="2304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2088232"/>
          </a:xfrm>
        </p:spPr>
        <p:txBody>
          <a:bodyPr>
            <a:normAutofit fontScale="90000"/>
          </a:bodyPr>
          <a:lstStyle/>
          <a:p>
            <a:pPr lvl="0" algn="ctr"/>
            <a:r>
              <a:rPr lang="uk-UA" dirty="0">
                <a:effectLst/>
              </a:rPr>
              <a:t>Як перекласти українською російське прислів</a:t>
            </a:r>
            <a:r>
              <a:rPr lang="ru-RU" dirty="0">
                <a:effectLst/>
              </a:rPr>
              <a:t>’</a:t>
            </a:r>
            <a:r>
              <a:rPr lang="uk-UA" dirty="0">
                <a:effectLst/>
              </a:rPr>
              <a:t>я «Перв</a:t>
            </a:r>
            <a:r>
              <a:rPr lang="ru-RU" dirty="0">
                <a:effectLst/>
              </a:rPr>
              <a:t>ый блин комом»?</a:t>
            </a:r>
            <a:br>
              <a:rPr lang="ru-RU" dirty="0">
                <a:effectLst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5148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3384376"/>
          </a:xfrm>
        </p:spPr>
        <p:txBody>
          <a:bodyPr>
            <a:noAutofit/>
          </a:bodyPr>
          <a:lstStyle/>
          <a:p>
            <a:pPr lvl="0" algn="ctr"/>
            <a:r>
              <a:rPr lang="ru-RU" sz="4800" dirty="0">
                <a:effectLst/>
              </a:rPr>
              <a:t>Як би ви продовжили фразу </a:t>
            </a:r>
            <a:r>
              <a:rPr lang="ru-RU" sz="5400" dirty="0" smtClean="0">
                <a:effectLst/>
              </a:rPr>
              <a:t/>
            </a:r>
            <a:br>
              <a:rPr lang="ru-RU" sz="5400" dirty="0" smtClean="0">
                <a:effectLst/>
              </a:rPr>
            </a:br>
            <a:r>
              <a:rPr lang="ru-RU" sz="5400" dirty="0" smtClean="0">
                <a:effectLst/>
              </a:rPr>
              <a:t>«</a:t>
            </a:r>
            <a:r>
              <a:rPr lang="ru-RU" sz="5400" dirty="0">
                <a:effectLst/>
              </a:rPr>
              <a:t>Перший чебурек - ……..»</a:t>
            </a:r>
            <a:br>
              <a:rPr lang="ru-RU" sz="5400" dirty="0">
                <a:effectLst/>
              </a:rPr>
            </a:b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963139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9658" y="1844675"/>
            <a:ext cx="6144684" cy="4104605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944216"/>
          </a:xfrm>
        </p:spPr>
        <p:txBody>
          <a:bodyPr>
            <a:normAutofit fontScale="90000"/>
          </a:bodyPr>
          <a:lstStyle/>
          <a:p>
            <a:pPr lvl="0" algn="ctr"/>
            <a:r>
              <a:rPr lang="uk-UA" sz="4900" dirty="0">
                <a:effectLst/>
              </a:rPr>
              <a:t>Скільки коштують чебуреки у «Сільпо»?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1828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1772816"/>
            <a:ext cx="4176464" cy="4608512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2276872"/>
          </a:xfrm>
        </p:spPr>
        <p:txBody>
          <a:bodyPr>
            <a:normAutofit/>
          </a:bodyPr>
          <a:lstStyle/>
          <a:p>
            <a:pPr lvl="0" algn="ctr"/>
            <a:r>
              <a:rPr lang="uk-UA" sz="4000" dirty="0">
                <a:effectLst/>
              </a:rPr>
              <a:t>Вгадайте по фото місця, де готують і продають чебуреки в нашому </a:t>
            </a:r>
            <a:r>
              <a:rPr lang="uk-UA" sz="4000" dirty="0" smtClean="0">
                <a:effectLst/>
              </a:rPr>
              <a:t>місті</a:t>
            </a:r>
            <a:r>
              <a:rPr lang="ru-RU" sz="4000" dirty="0">
                <a:effectLst/>
              </a:rPr>
              <a:t/>
            </a:r>
            <a:br>
              <a:rPr lang="ru-RU" sz="4000" dirty="0">
                <a:effectLst/>
              </a:rPr>
            </a:b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653958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294</TotalTime>
  <Words>164</Words>
  <Application>Microsoft Office PowerPoint</Application>
  <PresentationFormat>Экран (4:3)</PresentationFormat>
  <Paragraphs>28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Бумажная</vt:lpstr>
      <vt:lpstr>Презентация PowerPoint</vt:lpstr>
      <vt:lpstr>Процес приготування чебуреків</vt:lpstr>
      <vt:lpstr>Подача чебуреків</vt:lpstr>
      <vt:lpstr>Презентация PowerPoint</vt:lpstr>
      <vt:lpstr>Скільки чебуреків можна з’їсти натщесерце? </vt:lpstr>
      <vt:lpstr>Як перекласти українською російське прислів’я «Первый блин комом»? </vt:lpstr>
      <vt:lpstr>Як би ви продовжили фразу  «Перший чебурек - ……..» </vt:lpstr>
      <vt:lpstr>Скільки коштують чебуреки у «Сільпо»? </vt:lpstr>
      <vt:lpstr>Вгадайте по фото місця, де готують і продають чебуреки в нашому місті </vt:lpstr>
      <vt:lpstr>Вгадайте по фото місця, де готують і продають чебуреки в нашому місті </vt:lpstr>
      <vt:lpstr> Вгадайте по фото місця, де готують і продають чебуреки в нашому місті </vt:lpstr>
      <vt:lpstr>Вгадайте по фото місця, де готують і продають чебуреки в нашому місті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Надя</dc:creator>
  <cp:lastModifiedBy>Тамара</cp:lastModifiedBy>
  <cp:revision>30</cp:revision>
  <dcterms:created xsi:type="dcterms:W3CDTF">2012-11-11T19:05:59Z</dcterms:created>
  <dcterms:modified xsi:type="dcterms:W3CDTF">2018-01-09T10:32:26Z</dcterms:modified>
</cp:coreProperties>
</file>