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768" y="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0CEC27-6D33-4603-95FC-77B24CCD9D79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C4ECA66-E847-4AD3-B349-3F4A8B13BD6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2530" name="Picture 2" descr="Картинки по запросу капкейк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6053" y="-27384"/>
            <a:ext cx="9534094" cy="68853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0987435">
            <a:off x="3445683" y="266968"/>
            <a:ext cx="59046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>
                <a:solidFill>
                  <a:srgbClr val="FF0000"/>
                </a:solidFill>
              </a:rPr>
              <a:t>Cupcakes</a:t>
            </a:r>
            <a:endParaRPr lang="ru-RU" sz="10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артинки по запросу капкейк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56049"/>
            <a:ext cx="9144000" cy="868098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Картинки по запросу капкейк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Картинки по запросу капкейк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624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Картинки по запросу капкейк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387424"/>
            <a:ext cx="9144000" cy="770485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Картинки по запросу капкейк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24135" y="0"/>
            <a:ext cx="10868135" cy="724542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Картинки по запросу капкейк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48072"/>
            <a:ext cx="9145016" cy="810952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Картинки по запросу капкейки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4572000" cy="6858000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капкейки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"/>
            <a:ext cx="465526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AB73D5"/>
      </a:dk1>
      <a:lt1>
        <a:srgbClr val="AB73D5"/>
      </a:lt1>
      <a:dk2>
        <a:srgbClr val="AB73D5"/>
      </a:dk2>
      <a:lt2>
        <a:srgbClr val="9D5ACE"/>
      </a:lt2>
      <a:accent1>
        <a:srgbClr val="9D5ACE"/>
      </a:accent1>
      <a:accent2>
        <a:srgbClr val="AB73D5"/>
      </a:accent2>
      <a:accent3>
        <a:srgbClr val="9D5ACE"/>
      </a:accent3>
      <a:accent4>
        <a:srgbClr val="C7A2E3"/>
      </a:accent4>
      <a:accent5>
        <a:srgbClr val="9D5ACE"/>
      </a:accent5>
      <a:accent6>
        <a:srgbClr val="AB73D5"/>
      </a:accent6>
      <a:hlink>
        <a:srgbClr val="AB73D5"/>
      </a:hlink>
      <a:folHlink>
        <a:srgbClr val="9D5ACE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</TotalTime>
  <Words>1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Olya</dc:creator>
  <cp:lastModifiedBy>Olya</cp:lastModifiedBy>
  <cp:revision>2</cp:revision>
  <dcterms:created xsi:type="dcterms:W3CDTF">2018-01-12T19:15:25Z</dcterms:created>
  <dcterms:modified xsi:type="dcterms:W3CDTF">2018-01-12T19:34:48Z</dcterms:modified>
</cp:coreProperties>
</file>