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47CE-AC39-4859-AFA7-7BB8E74735EF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0568-A066-4615-82A4-FA23E36D773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47CE-AC39-4859-AFA7-7BB8E74735EF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0568-A066-4615-82A4-FA23E36D7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47CE-AC39-4859-AFA7-7BB8E74735EF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0568-A066-4615-82A4-FA23E36D7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47CE-AC39-4859-AFA7-7BB8E74735EF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0568-A066-4615-82A4-FA23E36D7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47CE-AC39-4859-AFA7-7BB8E74735EF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F310568-A066-4615-82A4-FA23E36D773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47CE-AC39-4859-AFA7-7BB8E74735EF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0568-A066-4615-82A4-FA23E36D7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47CE-AC39-4859-AFA7-7BB8E74735EF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0568-A066-4615-82A4-FA23E36D7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47CE-AC39-4859-AFA7-7BB8E74735EF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0568-A066-4615-82A4-FA23E36D7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47CE-AC39-4859-AFA7-7BB8E74735EF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0568-A066-4615-82A4-FA23E36D7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47CE-AC39-4859-AFA7-7BB8E74735EF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0568-A066-4615-82A4-FA23E36D7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A47CE-AC39-4859-AFA7-7BB8E74735EF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10568-A066-4615-82A4-FA23E36D77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83A47CE-AC39-4859-AFA7-7BB8E74735EF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F310568-A066-4615-82A4-FA23E36D773A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:\Кенди бар\капкейк\2c44c4c0750fb0d351d1d70567e07b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:\Кенди бар\капкейк\155aac860b6041568a015d35fdb445d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019" y="0"/>
            <a:ext cx="915302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:\Кенди бар\капкейк\bfb6d8f7c92961475676c0bd283071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:\Кенди бар\капкейк\f5d17e79af49eb5a6c1dd9e3fb442a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3006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:\Кенди бар\капкейк\26347f7081e8e3a53dc3fe51fe19f9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02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:\Кенди бар\капкейк\8a31f48eca71a7a30fd423686c1bc1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:\Кенди бар\капкейк\384b271df8d3a36c62cfdf464423146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:\Кенди бар\капкейк\d24b2a0c0af8a30f75a92bd9007d4ee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:\Кенди бар\капкейк\29f99aa14a6ae4d48d5c8b4910df306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3063"/>
            <a:ext cx="9161483" cy="684493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:\Кенди бар\капкейк\05074dbc471e9d6c5a7088680c14de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:\Кенди бар\капкейк\615706c514fc579db10da8668c75d1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H:\Кенди бар\капкейк\d85187232da314cd7643295f02fa6a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21668"/>
            <a:ext cx="9144000" cy="8411026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H:\Кенди бар\капкейк\6c5695b49618e5c6b882f0220c556d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</TotalTime>
  <Words>0</Words>
  <Application>Microsoft Office PowerPoint</Application>
  <PresentationFormat>Экран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Olya</dc:creator>
  <cp:lastModifiedBy>Olya</cp:lastModifiedBy>
  <cp:revision>2</cp:revision>
  <dcterms:created xsi:type="dcterms:W3CDTF">2018-01-22T15:35:14Z</dcterms:created>
  <dcterms:modified xsi:type="dcterms:W3CDTF">2018-01-22T15:54:47Z</dcterms:modified>
</cp:coreProperties>
</file>