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  <p:sldId id="269" r:id="rId14"/>
    <p:sldId id="270" r:id="rId15"/>
    <p:sldId id="271" r:id="rId16"/>
    <p:sldId id="272" r:id="rId17"/>
    <p:sldId id="273" r:id="rId18"/>
    <p:sldId id="275" r:id="rId19"/>
    <p:sldId id="274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38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C316-90D3-4FC7-B704-03D01C325D6C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18AD1-23F8-4421-9B4B-0612DC5B2A6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C316-90D3-4FC7-B704-03D01C325D6C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18AD1-23F8-4421-9B4B-0612DC5B2A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C316-90D3-4FC7-B704-03D01C325D6C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18AD1-23F8-4421-9B4B-0612DC5B2A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C316-90D3-4FC7-B704-03D01C325D6C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18AD1-23F8-4421-9B4B-0612DC5B2A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C316-90D3-4FC7-B704-03D01C325D6C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B218AD1-23F8-4421-9B4B-0612DC5B2A6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C316-90D3-4FC7-B704-03D01C325D6C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18AD1-23F8-4421-9B4B-0612DC5B2A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C316-90D3-4FC7-B704-03D01C325D6C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18AD1-23F8-4421-9B4B-0612DC5B2A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C316-90D3-4FC7-B704-03D01C325D6C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18AD1-23F8-4421-9B4B-0612DC5B2A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C316-90D3-4FC7-B704-03D01C325D6C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18AD1-23F8-4421-9B4B-0612DC5B2A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C316-90D3-4FC7-B704-03D01C325D6C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18AD1-23F8-4421-9B4B-0612DC5B2A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C316-90D3-4FC7-B704-03D01C325D6C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18AD1-23F8-4421-9B4B-0612DC5B2A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5BAC316-90D3-4FC7-B704-03D01C325D6C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B218AD1-23F8-4421-9B4B-0612DC5B2A66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Olya\Desktop\Новая папка\Кенди бар\фото для слайдов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20659423">
            <a:off x="2770197" y="-63989"/>
            <a:ext cx="762737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 smtClean="0">
                <a:solidFill>
                  <a:schemeClr val="bg1"/>
                </a:solidFill>
                <a:latin typeface="FlemishScript BT" pitchFamily="66" charset="0"/>
              </a:rPr>
              <a:t>Candy                    Bar</a:t>
            </a:r>
            <a:endParaRPr lang="ru-RU" sz="10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Olya\Desktop\Новая папка\Кенди бар\фото для слайдов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Olya\Desktop\Новая папка\Кенди бар\фото для слайдов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Olya\Desktop\Новая папка\Кенди бар\фото для слайдов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56592" y="0"/>
            <a:ext cx="1025282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Olya\Desktop\Новая папка\Кенди бар\фото для слайдов\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0988" y="0"/>
            <a:ext cx="9705976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Olya\Desktop\Новая папка\Кенди бар\фото для слайдов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61256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Olya\Desktop\Новая папка\Кенди бар\фото для слайдов\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0"/>
            <a:ext cx="10332640" cy="684280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Olya\Desktop\Новая папка\Кенди бар\фото для слайдов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0"/>
            <a:ext cx="1000404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Olya\Desktop\Новая папка\Кенди бар\фото для слайдов\2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54591" y="0"/>
            <a:ext cx="969859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Картинки по запросу кенди бар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756"/>
            <a:ext cx="9144000" cy="682942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Картинки по запросу кенди бар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4895" y="0"/>
            <a:ext cx="9488895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Olya\Desktop\Новая папка\Кенди бар\фото для слайдов\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595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6" name="Picture 4" descr="Картинки по запросу кенди бар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Olya\Desktop\Новая папка\Кенди бар\фото для слайдов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Olya\Desktop\Новая папка\Кенди бар\фото для слайдов\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Olya\Desktop\Новая папка\Кенди бар\фото для слайдов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Olya\Desktop\Новая папка\Кенди бар\фото для слайдов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0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Olya\Desktop\Новая папка\Кенди бар\фото для слайдов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Olya\Desktop\Новая папка\Кенди бар\фото для слайдов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Olya\Desktop\Новая папка\Кенди бар\фото для слайдов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30</TotalTime>
  <Words>2</Words>
  <Application>Microsoft Office PowerPoint</Application>
  <PresentationFormat>Экран (4:3)</PresentationFormat>
  <Paragraphs>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Olya</dc:creator>
  <cp:lastModifiedBy>Olya</cp:lastModifiedBy>
  <cp:revision>4</cp:revision>
  <dcterms:created xsi:type="dcterms:W3CDTF">2018-01-12T18:06:33Z</dcterms:created>
  <dcterms:modified xsi:type="dcterms:W3CDTF">2018-01-12T18:37:08Z</dcterms:modified>
</cp:coreProperties>
</file>