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9" r:id="rId8"/>
    <p:sldId id="270" r:id="rId9"/>
    <p:sldId id="271" r:id="rId10"/>
    <p:sldId id="277" r:id="rId11"/>
    <p:sldId id="278" r:id="rId12"/>
    <p:sldId id="292" r:id="rId13"/>
    <p:sldId id="289" r:id="rId14"/>
    <p:sldId id="288" r:id="rId15"/>
    <p:sldId id="287" r:id="rId16"/>
    <p:sldId id="286" r:id="rId17"/>
    <p:sldId id="285" r:id="rId18"/>
    <p:sldId id="284" r:id="rId19"/>
    <p:sldId id="283" r:id="rId20"/>
    <p:sldId id="293" r:id="rId21"/>
    <p:sldId id="295" r:id="rId22"/>
    <p:sldId id="281" r:id="rId23"/>
    <p:sldId id="280" r:id="rId24"/>
    <p:sldId id="274" r:id="rId25"/>
    <p:sldId id="275" r:id="rId26"/>
    <p:sldId id="296" r:id="rId27"/>
    <p:sldId id="297" r:id="rId28"/>
    <p:sldId id="27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07" autoAdjust="0"/>
    <p:restoredTop sz="94660"/>
  </p:normalViewPr>
  <p:slideViewPr>
    <p:cSldViewPr>
      <p:cViewPr>
        <p:scale>
          <a:sx n="42" d="100"/>
          <a:sy n="42" d="100"/>
        </p:scale>
        <p:origin x="-1968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78832-B10F-4B40-8DFC-C039791A572D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1EE31-98E9-4013-AF53-CA3B28731F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548680"/>
            <a:ext cx="8136903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620688"/>
            <a:ext cx="6912768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980728"/>
            <a:ext cx="4536504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01444"/>
            <a:ext cx="9144000" cy="6055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51720" y="260648"/>
            <a:ext cx="5040560" cy="6044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8272"/>
            <a:ext cx="9144000" cy="6809728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б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50286" y="0"/>
            <a:ext cx="9294286" cy="6858000"/>
          </a:xfr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:\Кенди бар\Захід\капкейк\Стихи про кекс попс\Screenshot_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28738" y="0"/>
            <a:ext cx="1180147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й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050"/>
            <a:ext cx="9144000" cy="6839950"/>
          </a:xfr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е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я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ж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93021"/>
            <a:ext cx="9143999" cy="6951021"/>
          </a:xfr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з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56400"/>
            <a:ext cx="9144000" cy="6914400"/>
          </a:xfr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з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38114" y="0"/>
            <a:ext cx="9382114" cy="6858000"/>
          </a:xfr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и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439772" cy="68580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Картинки по запросу кейк попс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3024" y="-54770"/>
            <a:ext cx="9217024" cy="691277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:\Кенди бар\Захід\капкейк\Стихи про кекс попс\Screenshot_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81138" y="0"/>
            <a:ext cx="1138173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:\Кенди бар\Захід\капкейк\Стихи про кекс попс\Screenshot_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020550" cy="6858000"/>
          </a:xfrm>
          <a:prstGeom prst="rect">
            <a:avLst/>
          </a:prstGeom>
          <a:noFill/>
        </p:spPr>
      </p:pic>
      <p:pic>
        <p:nvPicPr>
          <p:cNvPr id="6" name="Picture 2" descr="H:\Кенди бар\Захід\капкейк\Стихи про кекс попс\Screenshot_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49288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:\Кенди бар\Захід\капкейк\Стихи про кекс попс\Screenshot_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8680" y="0"/>
            <a:ext cx="12096750" cy="777686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л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8229600" cy="5766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Screenshot_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96" y="188640"/>
            <a:ext cx="9040487" cy="6439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д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4544" y="-12747"/>
            <a:ext cx="10137104" cy="13741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35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reenshot_1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8812" y="1600200"/>
            <a:ext cx="6126375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Screenshot_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096" y="404664"/>
            <a:ext cx="8992856" cy="6020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316" y="583860"/>
            <a:ext cx="9144000" cy="5662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Картинки по запросу кейк попс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-315416"/>
            <a:ext cx="9896965" cy="7173416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4"/>
            <a:ext cx="938771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Картинки по запросу кейк попс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5030" y="0"/>
            <a:ext cx="928903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4808"/>
            <a:ext cx="9697077" cy="727280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540552" cy="848583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Картинки по запросу кейк попс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0"/>
            <a:ext cx="1024203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Экран (4:3)</PresentationFormat>
  <Paragraphs>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andrey</cp:lastModifiedBy>
  <cp:revision>16</cp:revision>
  <dcterms:created xsi:type="dcterms:W3CDTF">2018-01-11T11:37:06Z</dcterms:created>
  <dcterms:modified xsi:type="dcterms:W3CDTF">2018-01-22T07:41:02Z</dcterms:modified>
</cp:coreProperties>
</file>