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728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2921-6970-4CA0-9181-6D665715DCD4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E5D81-330F-43C5-945F-785B47A7558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2921-6970-4CA0-9181-6D665715DCD4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E5D81-330F-43C5-945F-785B47A755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2921-6970-4CA0-9181-6D665715DCD4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E5D81-330F-43C5-945F-785B47A755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2921-6970-4CA0-9181-6D665715DCD4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E5D81-330F-43C5-945F-785B47A755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2921-6970-4CA0-9181-6D665715DCD4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ECE5D81-330F-43C5-945F-785B47A7558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2921-6970-4CA0-9181-6D665715DCD4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E5D81-330F-43C5-945F-785B47A755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2921-6970-4CA0-9181-6D665715DCD4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E5D81-330F-43C5-945F-785B47A755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2921-6970-4CA0-9181-6D665715DCD4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E5D81-330F-43C5-945F-785B47A755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2921-6970-4CA0-9181-6D665715DCD4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E5D81-330F-43C5-945F-785B47A755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2921-6970-4CA0-9181-6D665715DCD4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E5D81-330F-43C5-945F-785B47A755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2921-6970-4CA0-9181-6D665715DCD4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E5D81-330F-43C5-945F-785B47A7558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87E2921-6970-4CA0-9181-6D665715DCD4}" type="datetimeFigureOut">
              <a:rPr lang="ru-RU" smtClean="0"/>
              <a:t>12.01.2018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CE5D81-330F-43C5-945F-785B47A7558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Картинки по запросу шот десерты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60032" cy="7019008"/>
          </a:xfrm>
          <a:prstGeom prst="rect">
            <a:avLst/>
          </a:prstGeom>
          <a:noFill/>
        </p:spPr>
      </p:pic>
      <p:pic>
        <p:nvPicPr>
          <p:cNvPr id="23556" name="Picture 4" descr="Картинки по запросу шот десерты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3661" y="0"/>
            <a:ext cx="4700339" cy="710761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 rot="20695730">
            <a:off x="3383903" y="442914"/>
            <a:ext cx="60486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i="1" u="sng" dirty="0">
                <a:solidFill>
                  <a:srgbClr val="FF0000"/>
                </a:solidFill>
                <a:latin typeface="FlemishScript BT" pitchFamily="66" charset="0"/>
              </a:rPr>
              <a:t>S</a:t>
            </a:r>
            <a:r>
              <a:rPr lang="en-US" sz="10000" b="1" i="1" u="sng" dirty="0" smtClean="0">
                <a:solidFill>
                  <a:srgbClr val="FF0000"/>
                </a:solidFill>
                <a:latin typeface="FlemishScript BT" pitchFamily="66" charset="0"/>
              </a:rPr>
              <a:t>hot  desserts</a:t>
            </a:r>
            <a:endParaRPr lang="ru-RU" sz="10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20900202">
            <a:off x="76707" y="4684885"/>
            <a:ext cx="70343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0" i="1" u="sng" dirty="0" err="1">
                <a:solidFill>
                  <a:srgbClr val="FF0000"/>
                </a:solidFill>
                <a:latin typeface="Monotype Corsiva" pitchFamily="66" charset="0"/>
              </a:rPr>
              <a:t>Шот</a:t>
            </a:r>
            <a:r>
              <a:rPr lang="uk-UA" sz="9000" b="1" i="1" u="sng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uk-UA" sz="9000" b="1" i="1" u="sng" dirty="0" err="1">
                <a:solidFill>
                  <a:srgbClr val="FF0000"/>
                </a:solidFill>
                <a:latin typeface="Monotype Corsiva" pitchFamily="66" charset="0"/>
              </a:rPr>
              <a:t>–</a:t>
            </a:r>
            <a:r>
              <a:rPr lang="uk-UA" sz="9000" i="1" u="sng" dirty="0" err="1">
                <a:solidFill>
                  <a:srgbClr val="FF0000"/>
                </a:solidFill>
                <a:latin typeface="Monotype Corsiva" pitchFamily="66" charset="0"/>
              </a:rPr>
              <a:t>десерти</a:t>
            </a:r>
            <a:endParaRPr lang="ru-RU" sz="9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4" name="Picture 6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7" name="Picture 3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448"/>
            <a:ext cx="9144000" cy="77152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Картинки по запросу шот десерты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05591"/>
            <a:ext cx="9144000" cy="866359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Картинки по запросу шот десерты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48544" cy="6858000"/>
          </a:xfrm>
          <a:prstGeom prst="rect">
            <a:avLst/>
          </a:prstGeom>
          <a:noFill/>
        </p:spPr>
      </p:pic>
      <p:pic>
        <p:nvPicPr>
          <p:cNvPr id="34820" name="Picture 4" descr="Картинки по запросу шот десерты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-42597"/>
            <a:ext cx="4860032" cy="6900597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Картинки по запросу шот десерты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-1" y="0"/>
            <a:ext cx="4571999" cy="6858000"/>
          </a:xfrm>
          <a:prstGeom prst="rect">
            <a:avLst/>
          </a:prstGeom>
          <a:noFill/>
        </p:spPr>
      </p:pic>
      <p:pic>
        <p:nvPicPr>
          <p:cNvPr id="33796" name="Picture 4" descr="Картинки по запросу шот десерты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Картинки по запросу шот десерты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01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Картинки по запросу шот десерты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502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Картинки по запросу шот десерты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2377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62372" y="0"/>
            <a:ext cx="1030637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rgbClr val="AB73D5"/>
      </a:dk1>
      <a:lt1>
        <a:srgbClr val="AB73D5"/>
      </a:lt1>
      <a:dk2>
        <a:srgbClr val="AB73D5"/>
      </a:dk2>
      <a:lt2>
        <a:srgbClr val="9D5ACE"/>
      </a:lt2>
      <a:accent1>
        <a:srgbClr val="9D5ACE"/>
      </a:accent1>
      <a:accent2>
        <a:srgbClr val="AB73D5"/>
      </a:accent2>
      <a:accent3>
        <a:srgbClr val="9D5ACE"/>
      </a:accent3>
      <a:accent4>
        <a:srgbClr val="C7A2E3"/>
      </a:accent4>
      <a:accent5>
        <a:srgbClr val="9D5ACE"/>
      </a:accent5>
      <a:accent6>
        <a:srgbClr val="AB73D5"/>
      </a:accent6>
      <a:hlink>
        <a:srgbClr val="AB73D5"/>
      </a:hlink>
      <a:folHlink>
        <a:srgbClr val="9D5ACE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</TotalTime>
  <Words>5</Words>
  <Application>Microsoft Office PowerPoint</Application>
  <PresentationFormat>Экран (4:3)</PresentationFormat>
  <Paragraphs>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Olya</dc:creator>
  <cp:lastModifiedBy>Olya</cp:lastModifiedBy>
  <cp:revision>3</cp:revision>
  <dcterms:created xsi:type="dcterms:W3CDTF">2018-01-12T20:17:04Z</dcterms:created>
  <dcterms:modified xsi:type="dcterms:W3CDTF">2018-01-12T20:42:23Z</dcterms:modified>
</cp:coreProperties>
</file>