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7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9" r:id="rId12"/>
    <p:sldId id="270" r:id="rId13"/>
    <p:sldId id="267" r:id="rId14"/>
    <p:sldId id="268" r:id="rId1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747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6FC1A1-0070-43E6-98D2-8A8C56CBD40D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31FD2E9F-6EB7-4874-98B7-1DC420F91F0C}">
      <dgm:prSet/>
      <dgm:spPr/>
      <dgm:t>
        <a:bodyPr/>
        <a:lstStyle/>
        <a:p>
          <a:pPr rtl="0"/>
          <a:r>
            <a:rPr lang="uk-UA" dirty="0" smtClean="0"/>
            <a:t>- поглибити знання студентів </a:t>
          </a:r>
          <a:r>
            <a:rPr lang="uk-UA" dirty="0" smtClean="0"/>
            <a:t>про </a:t>
          </a:r>
          <a:r>
            <a:rPr lang="ru-RU" dirty="0" err="1" smtClean="0"/>
            <a:t>історію</a:t>
          </a:r>
          <a:r>
            <a:rPr lang="ru-RU" dirty="0" smtClean="0"/>
            <a:t> </a:t>
          </a:r>
          <a:r>
            <a:rPr lang="ru-RU" dirty="0" err="1" smtClean="0"/>
            <a:t>української</a:t>
          </a:r>
          <a:r>
            <a:rPr lang="ru-RU" dirty="0" smtClean="0"/>
            <a:t> </a:t>
          </a:r>
          <a:r>
            <a:rPr lang="ru-RU" dirty="0" err="1" smtClean="0"/>
            <a:t>культури</a:t>
          </a:r>
          <a:r>
            <a:rPr lang="ru-RU" dirty="0" smtClean="0"/>
            <a:t>, </a:t>
          </a:r>
          <a:r>
            <a:rPr lang="ru-RU" dirty="0" err="1" smtClean="0"/>
            <a:t>українську</a:t>
          </a:r>
          <a:r>
            <a:rPr lang="ru-RU" dirty="0" smtClean="0"/>
            <a:t> </a:t>
          </a:r>
          <a:r>
            <a:rPr lang="ru-RU" dirty="0" err="1" smtClean="0"/>
            <a:t>самобутність</a:t>
          </a:r>
          <a:r>
            <a:rPr lang="ru-RU" dirty="0" smtClean="0"/>
            <a:t>, </a:t>
          </a:r>
          <a:r>
            <a:rPr lang="ru-RU" dirty="0" err="1" smtClean="0"/>
            <a:t>особливості</a:t>
          </a:r>
          <a:r>
            <a:rPr lang="ru-RU" dirty="0" smtClean="0"/>
            <a:t> </a:t>
          </a:r>
          <a:r>
            <a:rPr lang="ru-RU" dirty="0" err="1" smtClean="0"/>
            <a:t>українського</a:t>
          </a:r>
          <a:r>
            <a:rPr lang="ru-RU" dirty="0" smtClean="0"/>
            <a:t> </a:t>
          </a:r>
          <a:r>
            <a:rPr lang="ru-RU" dirty="0" err="1" smtClean="0"/>
            <a:t>менталітету</a:t>
          </a:r>
          <a:endParaRPr lang="uk-UA" dirty="0"/>
        </a:p>
      </dgm:t>
    </dgm:pt>
    <dgm:pt modelId="{BA8B1E9F-CF86-4F7A-B8E3-9A190D7166F2}" type="parTrans" cxnId="{EA854F84-17F3-48AC-8EA0-AF999B70EB71}">
      <dgm:prSet/>
      <dgm:spPr/>
      <dgm:t>
        <a:bodyPr/>
        <a:lstStyle/>
        <a:p>
          <a:endParaRPr lang="uk-UA"/>
        </a:p>
      </dgm:t>
    </dgm:pt>
    <dgm:pt modelId="{01CEF086-E148-46C0-AAEC-096139E04C46}" type="sibTrans" cxnId="{EA854F84-17F3-48AC-8EA0-AF999B70EB71}">
      <dgm:prSet/>
      <dgm:spPr/>
      <dgm:t>
        <a:bodyPr/>
        <a:lstStyle/>
        <a:p>
          <a:endParaRPr lang="uk-UA"/>
        </a:p>
      </dgm:t>
    </dgm:pt>
    <dgm:pt modelId="{8A4D5DF0-90D2-41D0-8C06-3347F97DB3F6}">
      <dgm:prSet/>
      <dgm:spPr/>
      <dgm:t>
        <a:bodyPr/>
        <a:lstStyle/>
        <a:p>
          <a:pPr rtl="0"/>
          <a:r>
            <a:rPr lang="uk-UA" dirty="0" smtClean="0"/>
            <a:t>- повторити та закріпити знання з дисциплін «Основи філософських знань» та </a:t>
          </a:r>
          <a:r>
            <a:rPr lang="uk-UA" dirty="0" smtClean="0"/>
            <a:t>«Історія української культури» </a:t>
          </a:r>
          <a:endParaRPr lang="uk-UA" dirty="0"/>
        </a:p>
      </dgm:t>
    </dgm:pt>
    <dgm:pt modelId="{A32ED786-0F8D-4F89-876A-72C320B9E4E4}" type="parTrans" cxnId="{2E63111D-3D61-4647-8770-3B0839AA6C8D}">
      <dgm:prSet/>
      <dgm:spPr/>
      <dgm:t>
        <a:bodyPr/>
        <a:lstStyle/>
        <a:p>
          <a:endParaRPr lang="uk-UA"/>
        </a:p>
      </dgm:t>
    </dgm:pt>
    <dgm:pt modelId="{D172E809-7E8D-4BA8-B686-688474544B93}" type="sibTrans" cxnId="{2E63111D-3D61-4647-8770-3B0839AA6C8D}">
      <dgm:prSet/>
      <dgm:spPr/>
      <dgm:t>
        <a:bodyPr/>
        <a:lstStyle/>
        <a:p>
          <a:endParaRPr lang="uk-UA"/>
        </a:p>
      </dgm:t>
    </dgm:pt>
    <dgm:pt modelId="{EBD3D52D-0E32-4F14-A51D-842D0B4F230A}">
      <dgm:prSet/>
      <dgm:spPr/>
      <dgm:t>
        <a:bodyPr/>
        <a:lstStyle/>
        <a:p>
          <a:pPr rtl="0"/>
          <a:r>
            <a:rPr lang="uk-UA" dirty="0" smtClean="0"/>
            <a:t>- розвивати вміння творчо мислити, працювати в команді</a:t>
          </a:r>
          <a:endParaRPr lang="uk-UA" dirty="0"/>
        </a:p>
      </dgm:t>
    </dgm:pt>
    <dgm:pt modelId="{1F59AD9D-38CE-4D49-A4A3-F754C7A1BBC1}" type="parTrans" cxnId="{4B1B2C2C-8EC8-40BF-B51A-8E694B792F7D}">
      <dgm:prSet/>
      <dgm:spPr/>
      <dgm:t>
        <a:bodyPr/>
        <a:lstStyle/>
        <a:p>
          <a:endParaRPr lang="uk-UA"/>
        </a:p>
      </dgm:t>
    </dgm:pt>
    <dgm:pt modelId="{C190FD2A-D2B6-4DFB-9C9D-BCC80DFAC7EE}" type="sibTrans" cxnId="{4B1B2C2C-8EC8-40BF-B51A-8E694B792F7D}">
      <dgm:prSet/>
      <dgm:spPr/>
      <dgm:t>
        <a:bodyPr/>
        <a:lstStyle/>
        <a:p>
          <a:endParaRPr lang="uk-UA"/>
        </a:p>
      </dgm:t>
    </dgm:pt>
    <dgm:pt modelId="{834BA21E-AF6E-4848-8F12-C1BF8B2FC202}">
      <dgm:prSet/>
      <dgm:spPr/>
      <dgm:t>
        <a:bodyPr/>
        <a:lstStyle/>
        <a:p>
          <a:pPr rtl="0"/>
          <a:r>
            <a:rPr lang="uk-UA" dirty="0" smtClean="0"/>
            <a:t>- корегувати пам'ять, увагу</a:t>
          </a:r>
          <a:endParaRPr lang="uk-UA" dirty="0"/>
        </a:p>
      </dgm:t>
    </dgm:pt>
    <dgm:pt modelId="{B132895C-D49C-41F8-BAE8-3924A2B1A047}" type="parTrans" cxnId="{A5BBEB1F-F776-449B-9C36-8D481806A834}">
      <dgm:prSet/>
      <dgm:spPr/>
      <dgm:t>
        <a:bodyPr/>
        <a:lstStyle/>
        <a:p>
          <a:endParaRPr lang="uk-UA"/>
        </a:p>
      </dgm:t>
    </dgm:pt>
    <dgm:pt modelId="{804F8774-8FAD-4D64-95C4-023C133B8E87}" type="sibTrans" cxnId="{A5BBEB1F-F776-449B-9C36-8D481806A834}">
      <dgm:prSet/>
      <dgm:spPr/>
      <dgm:t>
        <a:bodyPr/>
        <a:lstStyle/>
        <a:p>
          <a:endParaRPr lang="uk-UA"/>
        </a:p>
      </dgm:t>
    </dgm:pt>
    <dgm:pt modelId="{39DAD00E-67BA-4582-B34B-A7CC371CF07D}">
      <dgm:prSet/>
      <dgm:spPr/>
      <dgm:t>
        <a:bodyPr/>
        <a:lstStyle/>
        <a:p>
          <a:pPr rtl="0"/>
          <a:r>
            <a:rPr lang="uk-UA" smtClean="0"/>
            <a:t>- виховувати почуття гордості за видатних українців та прищеплювати шанобливе ставлення до історії та культури своєї держави</a:t>
          </a:r>
          <a:endParaRPr lang="uk-UA"/>
        </a:p>
      </dgm:t>
    </dgm:pt>
    <dgm:pt modelId="{220CF809-6AA2-4AC9-B133-F5323EE11A22}" type="parTrans" cxnId="{0333C38E-3D6C-4C3D-8EA5-8947573F8671}">
      <dgm:prSet/>
      <dgm:spPr/>
      <dgm:t>
        <a:bodyPr/>
        <a:lstStyle/>
        <a:p>
          <a:endParaRPr lang="uk-UA"/>
        </a:p>
      </dgm:t>
    </dgm:pt>
    <dgm:pt modelId="{24A72762-0944-4BFB-8D99-51452628CAAD}" type="sibTrans" cxnId="{0333C38E-3D6C-4C3D-8EA5-8947573F8671}">
      <dgm:prSet/>
      <dgm:spPr/>
      <dgm:t>
        <a:bodyPr/>
        <a:lstStyle/>
        <a:p>
          <a:endParaRPr lang="uk-UA"/>
        </a:p>
      </dgm:t>
    </dgm:pt>
    <dgm:pt modelId="{8684886B-8A14-4B91-A1CC-6CE0F51CFB0F}" type="pres">
      <dgm:prSet presAssocID="{C46FC1A1-0070-43E6-98D2-8A8C56CBD40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6C69DE-E827-4D35-9B30-EDA26D3DE362}" type="pres">
      <dgm:prSet presAssocID="{31FD2E9F-6EB7-4874-98B7-1DC420F91F0C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A153F76-2815-40CA-8E66-BB52EA88F327}" type="pres">
      <dgm:prSet presAssocID="{01CEF086-E148-46C0-AAEC-096139E04C46}" presName="spacer" presStyleCnt="0"/>
      <dgm:spPr/>
    </dgm:pt>
    <dgm:pt modelId="{3D29EF5E-2FA5-4960-86F2-9559FF7C2E44}" type="pres">
      <dgm:prSet presAssocID="{8A4D5DF0-90D2-41D0-8C06-3347F97DB3F6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3988CC9-6F59-4FAC-B44D-5C36EB4EB974}" type="pres">
      <dgm:prSet presAssocID="{D172E809-7E8D-4BA8-B686-688474544B93}" presName="spacer" presStyleCnt="0"/>
      <dgm:spPr/>
    </dgm:pt>
    <dgm:pt modelId="{A462E1E7-FE6F-4A87-BBF9-E88C0D64DE14}" type="pres">
      <dgm:prSet presAssocID="{EBD3D52D-0E32-4F14-A51D-842D0B4F230A}" presName="parentText" presStyleLbl="node1" presStyleIdx="2" presStyleCnt="5" custLinFactNeighborX="126" custLinFactNeighborY="-5769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1A553CE-DFA8-46D8-993D-F2AA3787DE4A}" type="pres">
      <dgm:prSet presAssocID="{C190FD2A-D2B6-4DFB-9C9D-BCC80DFAC7EE}" presName="spacer" presStyleCnt="0"/>
      <dgm:spPr/>
    </dgm:pt>
    <dgm:pt modelId="{0DD73DE0-B21C-4AC2-8DE2-8114F11E1096}" type="pres">
      <dgm:prSet presAssocID="{834BA21E-AF6E-4848-8F12-C1BF8B2FC202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E43B481-B1B6-4C40-AB6E-F5C964F356D7}" type="pres">
      <dgm:prSet presAssocID="{804F8774-8FAD-4D64-95C4-023C133B8E87}" presName="spacer" presStyleCnt="0"/>
      <dgm:spPr/>
    </dgm:pt>
    <dgm:pt modelId="{FBED954D-4A6E-46F4-9D24-FD00443867D3}" type="pres">
      <dgm:prSet presAssocID="{39DAD00E-67BA-4582-B34B-A7CC371CF07D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E90771-23DD-4B2D-B7AE-5C72D894534B}" type="presOf" srcId="{C46FC1A1-0070-43E6-98D2-8A8C56CBD40D}" destId="{8684886B-8A14-4B91-A1CC-6CE0F51CFB0F}" srcOrd="0" destOrd="0" presId="urn:microsoft.com/office/officeart/2005/8/layout/vList2"/>
    <dgm:cxn modelId="{EA854F84-17F3-48AC-8EA0-AF999B70EB71}" srcId="{C46FC1A1-0070-43E6-98D2-8A8C56CBD40D}" destId="{31FD2E9F-6EB7-4874-98B7-1DC420F91F0C}" srcOrd="0" destOrd="0" parTransId="{BA8B1E9F-CF86-4F7A-B8E3-9A190D7166F2}" sibTransId="{01CEF086-E148-46C0-AAEC-096139E04C46}"/>
    <dgm:cxn modelId="{C312E671-368D-4E9A-B97F-AFE88BBEF184}" type="presOf" srcId="{EBD3D52D-0E32-4F14-A51D-842D0B4F230A}" destId="{A462E1E7-FE6F-4A87-BBF9-E88C0D64DE14}" srcOrd="0" destOrd="0" presId="urn:microsoft.com/office/officeart/2005/8/layout/vList2"/>
    <dgm:cxn modelId="{AFE5454F-73F8-4B08-9946-C7FD872461FC}" type="presOf" srcId="{8A4D5DF0-90D2-41D0-8C06-3347F97DB3F6}" destId="{3D29EF5E-2FA5-4960-86F2-9559FF7C2E44}" srcOrd="0" destOrd="0" presId="urn:microsoft.com/office/officeart/2005/8/layout/vList2"/>
    <dgm:cxn modelId="{0333C38E-3D6C-4C3D-8EA5-8947573F8671}" srcId="{C46FC1A1-0070-43E6-98D2-8A8C56CBD40D}" destId="{39DAD00E-67BA-4582-B34B-A7CC371CF07D}" srcOrd="4" destOrd="0" parTransId="{220CF809-6AA2-4AC9-B133-F5323EE11A22}" sibTransId="{24A72762-0944-4BFB-8D99-51452628CAAD}"/>
    <dgm:cxn modelId="{A5BBEB1F-F776-449B-9C36-8D481806A834}" srcId="{C46FC1A1-0070-43E6-98D2-8A8C56CBD40D}" destId="{834BA21E-AF6E-4848-8F12-C1BF8B2FC202}" srcOrd="3" destOrd="0" parTransId="{B132895C-D49C-41F8-BAE8-3924A2B1A047}" sibTransId="{804F8774-8FAD-4D64-95C4-023C133B8E87}"/>
    <dgm:cxn modelId="{65DC3059-8458-45DC-9C48-BAE25A9920B4}" type="presOf" srcId="{31FD2E9F-6EB7-4874-98B7-1DC420F91F0C}" destId="{AE6C69DE-E827-4D35-9B30-EDA26D3DE362}" srcOrd="0" destOrd="0" presId="urn:microsoft.com/office/officeart/2005/8/layout/vList2"/>
    <dgm:cxn modelId="{2E63111D-3D61-4647-8770-3B0839AA6C8D}" srcId="{C46FC1A1-0070-43E6-98D2-8A8C56CBD40D}" destId="{8A4D5DF0-90D2-41D0-8C06-3347F97DB3F6}" srcOrd="1" destOrd="0" parTransId="{A32ED786-0F8D-4F89-876A-72C320B9E4E4}" sibTransId="{D172E809-7E8D-4BA8-B686-688474544B93}"/>
    <dgm:cxn modelId="{4B1B2C2C-8EC8-40BF-B51A-8E694B792F7D}" srcId="{C46FC1A1-0070-43E6-98D2-8A8C56CBD40D}" destId="{EBD3D52D-0E32-4F14-A51D-842D0B4F230A}" srcOrd="2" destOrd="0" parTransId="{1F59AD9D-38CE-4D49-A4A3-F754C7A1BBC1}" sibTransId="{C190FD2A-D2B6-4DFB-9C9D-BCC80DFAC7EE}"/>
    <dgm:cxn modelId="{45CABF99-66FA-47AC-B5B4-634BA705ADB3}" type="presOf" srcId="{834BA21E-AF6E-4848-8F12-C1BF8B2FC202}" destId="{0DD73DE0-B21C-4AC2-8DE2-8114F11E1096}" srcOrd="0" destOrd="0" presId="urn:microsoft.com/office/officeart/2005/8/layout/vList2"/>
    <dgm:cxn modelId="{C63C8818-2398-42CF-B110-98FF146D4BDF}" type="presOf" srcId="{39DAD00E-67BA-4582-B34B-A7CC371CF07D}" destId="{FBED954D-4A6E-46F4-9D24-FD00443867D3}" srcOrd="0" destOrd="0" presId="urn:microsoft.com/office/officeart/2005/8/layout/vList2"/>
    <dgm:cxn modelId="{C5A4AC94-8674-4227-AFCF-2E0666BA4E5C}" type="presParOf" srcId="{8684886B-8A14-4B91-A1CC-6CE0F51CFB0F}" destId="{AE6C69DE-E827-4D35-9B30-EDA26D3DE362}" srcOrd="0" destOrd="0" presId="urn:microsoft.com/office/officeart/2005/8/layout/vList2"/>
    <dgm:cxn modelId="{61BB417A-B801-40C2-B06C-59FA7D0DE24C}" type="presParOf" srcId="{8684886B-8A14-4B91-A1CC-6CE0F51CFB0F}" destId="{CA153F76-2815-40CA-8E66-BB52EA88F327}" srcOrd="1" destOrd="0" presId="urn:microsoft.com/office/officeart/2005/8/layout/vList2"/>
    <dgm:cxn modelId="{C637A5E5-0718-4B11-AD70-1D17D3856F7F}" type="presParOf" srcId="{8684886B-8A14-4B91-A1CC-6CE0F51CFB0F}" destId="{3D29EF5E-2FA5-4960-86F2-9559FF7C2E44}" srcOrd="2" destOrd="0" presId="urn:microsoft.com/office/officeart/2005/8/layout/vList2"/>
    <dgm:cxn modelId="{66DB6273-A18E-424C-816D-83EE9A7FDD26}" type="presParOf" srcId="{8684886B-8A14-4B91-A1CC-6CE0F51CFB0F}" destId="{E3988CC9-6F59-4FAC-B44D-5C36EB4EB974}" srcOrd="3" destOrd="0" presId="urn:microsoft.com/office/officeart/2005/8/layout/vList2"/>
    <dgm:cxn modelId="{04EADFE5-B2DB-4223-8523-62B6E114D2FE}" type="presParOf" srcId="{8684886B-8A14-4B91-A1CC-6CE0F51CFB0F}" destId="{A462E1E7-FE6F-4A87-BBF9-E88C0D64DE14}" srcOrd="4" destOrd="0" presId="urn:microsoft.com/office/officeart/2005/8/layout/vList2"/>
    <dgm:cxn modelId="{8576722B-4F72-4919-B3CA-A32A6C0253BD}" type="presParOf" srcId="{8684886B-8A14-4B91-A1CC-6CE0F51CFB0F}" destId="{C1A553CE-DFA8-46D8-993D-F2AA3787DE4A}" srcOrd="5" destOrd="0" presId="urn:microsoft.com/office/officeart/2005/8/layout/vList2"/>
    <dgm:cxn modelId="{E1B95F61-E895-4A24-9B93-C62E1633E28D}" type="presParOf" srcId="{8684886B-8A14-4B91-A1CC-6CE0F51CFB0F}" destId="{0DD73DE0-B21C-4AC2-8DE2-8114F11E1096}" srcOrd="6" destOrd="0" presId="urn:microsoft.com/office/officeart/2005/8/layout/vList2"/>
    <dgm:cxn modelId="{7293EA21-5883-42E9-B6F7-2738C943E0CE}" type="presParOf" srcId="{8684886B-8A14-4B91-A1CC-6CE0F51CFB0F}" destId="{9E43B481-B1B6-4C40-AB6E-F5C964F356D7}" srcOrd="7" destOrd="0" presId="urn:microsoft.com/office/officeart/2005/8/layout/vList2"/>
    <dgm:cxn modelId="{3B4304F5-7553-4592-BD3B-7BEF749ACDA6}" type="presParOf" srcId="{8684886B-8A14-4B91-A1CC-6CE0F51CFB0F}" destId="{FBED954D-4A6E-46F4-9D24-FD00443867D3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46FC1A1-0070-43E6-98D2-8A8C56CBD40D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31FD2E9F-6EB7-4874-98B7-1DC420F91F0C}">
      <dgm:prSet custT="1"/>
      <dgm:spPr/>
      <dgm:t>
        <a:bodyPr/>
        <a:lstStyle/>
        <a:p>
          <a:pPr rtl="0"/>
          <a:r>
            <a:rPr lang="uk-UA" sz="1600" dirty="0" smtClean="0"/>
            <a:t>- </a:t>
          </a:r>
          <a:r>
            <a:rPr lang="uk-UA" sz="1900" dirty="0" smtClean="0"/>
            <a:t>мультимедійний проектор</a:t>
          </a:r>
          <a:endParaRPr lang="uk-UA" sz="1900" dirty="0"/>
        </a:p>
      </dgm:t>
    </dgm:pt>
    <dgm:pt modelId="{BA8B1E9F-CF86-4F7A-B8E3-9A190D7166F2}" type="parTrans" cxnId="{EA854F84-17F3-48AC-8EA0-AF999B70EB71}">
      <dgm:prSet/>
      <dgm:spPr/>
      <dgm:t>
        <a:bodyPr/>
        <a:lstStyle/>
        <a:p>
          <a:endParaRPr lang="uk-UA"/>
        </a:p>
      </dgm:t>
    </dgm:pt>
    <dgm:pt modelId="{01CEF086-E148-46C0-AAEC-096139E04C46}" type="sibTrans" cxnId="{EA854F84-17F3-48AC-8EA0-AF999B70EB71}">
      <dgm:prSet/>
      <dgm:spPr/>
      <dgm:t>
        <a:bodyPr/>
        <a:lstStyle/>
        <a:p>
          <a:endParaRPr lang="uk-UA"/>
        </a:p>
      </dgm:t>
    </dgm:pt>
    <dgm:pt modelId="{8A4D5DF0-90D2-41D0-8C06-3347F97DB3F6}">
      <dgm:prSet custT="1"/>
      <dgm:spPr/>
      <dgm:t>
        <a:bodyPr/>
        <a:lstStyle/>
        <a:p>
          <a:pPr rtl="0"/>
          <a:r>
            <a:rPr lang="uk-UA" sz="1600" dirty="0" smtClean="0"/>
            <a:t>- </a:t>
          </a:r>
          <a:r>
            <a:rPr lang="uk-UA" sz="1900" dirty="0" smtClean="0"/>
            <a:t>ноутбук</a:t>
          </a:r>
          <a:endParaRPr lang="uk-UA" sz="1900" dirty="0"/>
        </a:p>
      </dgm:t>
    </dgm:pt>
    <dgm:pt modelId="{A32ED786-0F8D-4F89-876A-72C320B9E4E4}" type="parTrans" cxnId="{2E63111D-3D61-4647-8770-3B0839AA6C8D}">
      <dgm:prSet/>
      <dgm:spPr/>
      <dgm:t>
        <a:bodyPr/>
        <a:lstStyle/>
        <a:p>
          <a:endParaRPr lang="uk-UA"/>
        </a:p>
      </dgm:t>
    </dgm:pt>
    <dgm:pt modelId="{D172E809-7E8D-4BA8-B686-688474544B93}" type="sibTrans" cxnId="{2E63111D-3D61-4647-8770-3B0839AA6C8D}">
      <dgm:prSet/>
      <dgm:spPr/>
      <dgm:t>
        <a:bodyPr/>
        <a:lstStyle/>
        <a:p>
          <a:endParaRPr lang="uk-UA"/>
        </a:p>
      </dgm:t>
    </dgm:pt>
    <dgm:pt modelId="{28CD1A0E-6255-44E2-ADB2-07F7E8695C59}">
      <dgm:prSet custT="1"/>
      <dgm:spPr/>
      <dgm:t>
        <a:bodyPr/>
        <a:lstStyle/>
        <a:p>
          <a:r>
            <a:rPr lang="uk-UA" sz="1600" dirty="0" smtClean="0"/>
            <a:t>- </a:t>
          </a:r>
          <a:r>
            <a:rPr lang="uk-UA" sz="1900" dirty="0" smtClean="0"/>
            <a:t>екран </a:t>
          </a:r>
          <a:endParaRPr lang="uk-UA" sz="1900" dirty="0"/>
        </a:p>
      </dgm:t>
    </dgm:pt>
    <dgm:pt modelId="{68EEDCB1-78FA-438D-A119-D07B5428F711}" type="parTrans" cxnId="{818D30A0-F075-4C32-9234-3B783A62E2B8}">
      <dgm:prSet/>
      <dgm:spPr/>
      <dgm:t>
        <a:bodyPr/>
        <a:lstStyle/>
        <a:p>
          <a:endParaRPr lang="uk-UA"/>
        </a:p>
      </dgm:t>
    </dgm:pt>
    <dgm:pt modelId="{1BB379E4-A027-4697-B506-4D52FFB64812}" type="sibTrans" cxnId="{818D30A0-F075-4C32-9234-3B783A62E2B8}">
      <dgm:prSet/>
      <dgm:spPr/>
      <dgm:t>
        <a:bodyPr/>
        <a:lstStyle/>
        <a:p>
          <a:endParaRPr lang="uk-UA"/>
        </a:p>
      </dgm:t>
    </dgm:pt>
    <dgm:pt modelId="{21E5E701-8C60-406F-ADC5-83D2837D7402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600" dirty="0" smtClean="0"/>
            <a:t>- </a:t>
          </a:r>
          <a:r>
            <a:rPr lang="uk-UA" sz="1900" dirty="0" smtClean="0"/>
            <a:t>музична акустика, фонограми пісень українських виконавців</a:t>
          </a:r>
        </a:p>
        <a:p>
          <a:pPr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600" dirty="0"/>
        </a:p>
      </dgm:t>
    </dgm:pt>
    <dgm:pt modelId="{CFE378A7-267C-4E43-9D5A-E5E65DBA7DFA}" type="parTrans" cxnId="{27CF9FBD-34E6-4420-93F0-0FA874286809}">
      <dgm:prSet/>
      <dgm:spPr/>
      <dgm:t>
        <a:bodyPr/>
        <a:lstStyle/>
        <a:p>
          <a:endParaRPr lang="uk-UA"/>
        </a:p>
      </dgm:t>
    </dgm:pt>
    <dgm:pt modelId="{107C23E2-435B-4424-A340-AFDF386CD8C7}" type="sibTrans" cxnId="{27CF9FBD-34E6-4420-93F0-0FA874286809}">
      <dgm:prSet/>
      <dgm:spPr/>
      <dgm:t>
        <a:bodyPr/>
        <a:lstStyle/>
        <a:p>
          <a:endParaRPr lang="uk-UA"/>
        </a:p>
      </dgm:t>
    </dgm:pt>
    <dgm:pt modelId="{A52F3955-0828-4F75-8514-7C61F0C2AE02}">
      <dgm:prSet/>
      <dgm:spPr/>
      <dgm:t>
        <a:bodyPr/>
        <a:lstStyle/>
        <a:p>
          <a:endParaRPr lang="uk-UA" dirty="0"/>
        </a:p>
      </dgm:t>
    </dgm:pt>
    <dgm:pt modelId="{0FB22EAB-2440-4AF9-A8DF-ED593A8AA25A}" type="parTrans" cxnId="{8D301217-DDC1-484D-83A6-DD6B8D5C4DEE}">
      <dgm:prSet/>
      <dgm:spPr/>
      <dgm:t>
        <a:bodyPr/>
        <a:lstStyle/>
        <a:p>
          <a:endParaRPr lang="uk-UA"/>
        </a:p>
      </dgm:t>
    </dgm:pt>
    <dgm:pt modelId="{8657DBFA-A742-4FAF-B37C-D27687E32D88}" type="sibTrans" cxnId="{8D301217-DDC1-484D-83A6-DD6B8D5C4DEE}">
      <dgm:prSet/>
      <dgm:spPr/>
      <dgm:t>
        <a:bodyPr/>
        <a:lstStyle/>
        <a:p>
          <a:endParaRPr lang="uk-UA"/>
        </a:p>
      </dgm:t>
    </dgm:pt>
    <dgm:pt modelId="{D487C590-DEDB-488A-8447-B54DEBA17EF9}">
      <dgm:prSet custT="1"/>
      <dgm:spPr/>
      <dgm:t>
        <a:bodyPr/>
        <a:lstStyle/>
        <a:p>
          <a:r>
            <a:rPr lang="uk-UA" sz="1900" dirty="0" smtClean="0"/>
            <a:t>- тканина жовтого та синього кольорів, вишиті рушники, одяг, предмети українського побуту</a:t>
          </a:r>
          <a:endParaRPr lang="uk-UA" sz="1900" dirty="0"/>
        </a:p>
      </dgm:t>
    </dgm:pt>
    <dgm:pt modelId="{D0A5AC3D-CA2F-44E7-8FA2-D6EC32A24743}" type="parTrans" cxnId="{2D42E13D-C53B-4ACC-A362-EBDC366975D4}">
      <dgm:prSet/>
      <dgm:spPr/>
      <dgm:t>
        <a:bodyPr/>
        <a:lstStyle/>
        <a:p>
          <a:endParaRPr lang="uk-UA"/>
        </a:p>
      </dgm:t>
    </dgm:pt>
    <dgm:pt modelId="{7170B55A-C946-4738-8821-2AD85D10CC59}" type="sibTrans" cxnId="{2D42E13D-C53B-4ACC-A362-EBDC366975D4}">
      <dgm:prSet/>
      <dgm:spPr/>
      <dgm:t>
        <a:bodyPr/>
        <a:lstStyle/>
        <a:p>
          <a:endParaRPr lang="uk-UA"/>
        </a:p>
      </dgm:t>
    </dgm:pt>
    <dgm:pt modelId="{8684886B-8A14-4B91-A1CC-6CE0F51CFB0F}" type="pres">
      <dgm:prSet presAssocID="{C46FC1A1-0070-43E6-98D2-8A8C56CBD40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6C69DE-E827-4D35-9B30-EDA26D3DE362}" type="pres">
      <dgm:prSet presAssocID="{31FD2E9F-6EB7-4874-98B7-1DC420F91F0C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A153F76-2815-40CA-8E66-BB52EA88F327}" type="pres">
      <dgm:prSet presAssocID="{01CEF086-E148-46C0-AAEC-096139E04C46}" presName="spacer" presStyleCnt="0"/>
      <dgm:spPr/>
    </dgm:pt>
    <dgm:pt modelId="{4CB77A0B-3506-42A4-8FA1-DFAE8940767D}" type="pres">
      <dgm:prSet presAssocID="{28CD1A0E-6255-44E2-ADB2-07F7E8695C59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B6B7DB-F75F-44CA-8477-CB6F46CDCF37}" type="pres">
      <dgm:prSet presAssocID="{1BB379E4-A027-4697-B506-4D52FFB64812}" presName="spacer" presStyleCnt="0"/>
      <dgm:spPr/>
    </dgm:pt>
    <dgm:pt modelId="{3D29EF5E-2FA5-4960-86F2-9559FF7C2E44}" type="pres">
      <dgm:prSet presAssocID="{8A4D5DF0-90D2-41D0-8C06-3347F97DB3F6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988CC9-6F59-4FAC-B44D-5C36EB4EB974}" type="pres">
      <dgm:prSet presAssocID="{D172E809-7E8D-4BA8-B686-688474544B93}" presName="spacer" presStyleCnt="0"/>
      <dgm:spPr/>
    </dgm:pt>
    <dgm:pt modelId="{D005618A-5E4B-4CCA-B4FB-7D4645DD3C08}" type="pres">
      <dgm:prSet presAssocID="{21E5E701-8C60-406F-ADC5-83D2837D7402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A90921F-5547-4656-A1A7-B5DEC384E0B5}" type="pres">
      <dgm:prSet presAssocID="{107C23E2-435B-4424-A340-AFDF386CD8C7}" presName="spacer" presStyleCnt="0"/>
      <dgm:spPr/>
    </dgm:pt>
    <dgm:pt modelId="{4FDB4B5B-37DB-4CA6-AF61-5B3688C2BF22}" type="pres">
      <dgm:prSet presAssocID="{A52F3955-0828-4F75-8514-7C61F0C2AE02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42F685-1BAD-4226-9E39-28B8A4AFC5B3}" type="pres">
      <dgm:prSet presAssocID="{8657DBFA-A742-4FAF-B37C-D27687E32D88}" presName="spacer" presStyleCnt="0"/>
      <dgm:spPr/>
    </dgm:pt>
    <dgm:pt modelId="{52642F9A-CD9A-40B6-8716-455A22F089FE}" type="pres">
      <dgm:prSet presAssocID="{D487C590-DEDB-488A-8447-B54DEBA17EF9}" presName="parentText" presStyleLbl="node1" presStyleIdx="5" presStyleCnt="6" custLinFactY="-101120" custLinFactNeighborX="-749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27CF9FBD-34E6-4420-93F0-0FA874286809}" srcId="{C46FC1A1-0070-43E6-98D2-8A8C56CBD40D}" destId="{21E5E701-8C60-406F-ADC5-83D2837D7402}" srcOrd="3" destOrd="0" parTransId="{CFE378A7-267C-4E43-9D5A-E5E65DBA7DFA}" sibTransId="{107C23E2-435B-4424-A340-AFDF386CD8C7}"/>
    <dgm:cxn modelId="{EA854F84-17F3-48AC-8EA0-AF999B70EB71}" srcId="{C46FC1A1-0070-43E6-98D2-8A8C56CBD40D}" destId="{31FD2E9F-6EB7-4874-98B7-1DC420F91F0C}" srcOrd="0" destOrd="0" parTransId="{BA8B1E9F-CF86-4F7A-B8E3-9A190D7166F2}" sibTransId="{01CEF086-E148-46C0-AAEC-096139E04C46}"/>
    <dgm:cxn modelId="{84049087-F363-4F80-8BCB-87D0F499AAF9}" type="presOf" srcId="{28CD1A0E-6255-44E2-ADB2-07F7E8695C59}" destId="{4CB77A0B-3506-42A4-8FA1-DFAE8940767D}" srcOrd="0" destOrd="0" presId="urn:microsoft.com/office/officeart/2005/8/layout/vList2"/>
    <dgm:cxn modelId="{2E63111D-3D61-4647-8770-3B0839AA6C8D}" srcId="{C46FC1A1-0070-43E6-98D2-8A8C56CBD40D}" destId="{8A4D5DF0-90D2-41D0-8C06-3347F97DB3F6}" srcOrd="2" destOrd="0" parTransId="{A32ED786-0F8D-4F89-876A-72C320B9E4E4}" sibTransId="{D172E809-7E8D-4BA8-B686-688474544B93}"/>
    <dgm:cxn modelId="{818D30A0-F075-4C32-9234-3B783A62E2B8}" srcId="{C46FC1A1-0070-43E6-98D2-8A8C56CBD40D}" destId="{28CD1A0E-6255-44E2-ADB2-07F7E8695C59}" srcOrd="1" destOrd="0" parTransId="{68EEDCB1-78FA-438D-A119-D07B5428F711}" sibTransId="{1BB379E4-A027-4697-B506-4D52FFB64812}"/>
    <dgm:cxn modelId="{2D42E13D-C53B-4ACC-A362-EBDC366975D4}" srcId="{C46FC1A1-0070-43E6-98D2-8A8C56CBD40D}" destId="{D487C590-DEDB-488A-8447-B54DEBA17EF9}" srcOrd="5" destOrd="0" parTransId="{D0A5AC3D-CA2F-44E7-8FA2-D6EC32A24743}" sibTransId="{7170B55A-C946-4738-8821-2AD85D10CC59}"/>
    <dgm:cxn modelId="{D49BDB7E-CCF9-4821-88E2-0529F29A19FC}" type="presOf" srcId="{D487C590-DEDB-488A-8447-B54DEBA17EF9}" destId="{52642F9A-CD9A-40B6-8716-455A22F089FE}" srcOrd="0" destOrd="0" presId="urn:microsoft.com/office/officeart/2005/8/layout/vList2"/>
    <dgm:cxn modelId="{177552FF-5B76-4C3A-9E76-A062B5CC8C78}" type="presOf" srcId="{A52F3955-0828-4F75-8514-7C61F0C2AE02}" destId="{4FDB4B5B-37DB-4CA6-AF61-5B3688C2BF22}" srcOrd="0" destOrd="0" presId="urn:microsoft.com/office/officeart/2005/8/layout/vList2"/>
    <dgm:cxn modelId="{6972B3AC-B7C7-4DFF-858E-7251FB605B0A}" type="presOf" srcId="{31FD2E9F-6EB7-4874-98B7-1DC420F91F0C}" destId="{AE6C69DE-E827-4D35-9B30-EDA26D3DE362}" srcOrd="0" destOrd="0" presId="urn:microsoft.com/office/officeart/2005/8/layout/vList2"/>
    <dgm:cxn modelId="{7847D974-1770-47DA-B722-D0C6FD8FD351}" type="presOf" srcId="{8A4D5DF0-90D2-41D0-8C06-3347F97DB3F6}" destId="{3D29EF5E-2FA5-4960-86F2-9559FF7C2E44}" srcOrd="0" destOrd="0" presId="urn:microsoft.com/office/officeart/2005/8/layout/vList2"/>
    <dgm:cxn modelId="{8D301217-DDC1-484D-83A6-DD6B8D5C4DEE}" srcId="{C46FC1A1-0070-43E6-98D2-8A8C56CBD40D}" destId="{A52F3955-0828-4F75-8514-7C61F0C2AE02}" srcOrd="4" destOrd="0" parTransId="{0FB22EAB-2440-4AF9-A8DF-ED593A8AA25A}" sibTransId="{8657DBFA-A742-4FAF-B37C-D27687E32D88}"/>
    <dgm:cxn modelId="{01692FEF-C034-4BF7-A4D8-C4703992509F}" type="presOf" srcId="{21E5E701-8C60-406F-ADC5-83D2837D7402}" destId="{D005618A-5E4B-4CCA-B4FB-7D4645DD3C08}" srcOrd="0" destOrd="0" presId="urn:microsoft.com/office/officeart/2005/8/layout/vList2"/>
    <dgm:cxn modelId="{33BB9453-BFBA-4AD2-98AC-DD308404623C}" type="presOf" srcId="{C46FC1A1-0070-43E6-98D2-8A8C56CBD40D}" destId="{8684886B-8A14-4B91-A1CC-6CE0F51CFB0F}" srcOrd="0" destOrd="0" presId="urn:microsoft.com/office/officeart/2005/8/layout/vList2"/>
    <dgm:cxn modelId="{D6E59B26-48D1-4F52-8049-D02B546B0CD5}" type="presParOf" srcId="{8684886B-8A14-4B91-A1CC-6CE0F51CFB0F}" destId="{AE6C69DE-E827-4D35-9B30-EDA26D3DE362}" srcOrd="0" destOrd="0" presId="urn:microsoft.com/office/officeart/2005/8/layout/vList2"/>
    <dgm:cxn modelId="{9B897123-ADC3-40E6-B285-1560CD89A21C}" type="presParOf" srcId="{8684886B-8A14-4B91-A1CC-6CE0F51CFB0F}" destId="{CA153F76-2815-40CA-8E66-BB52EA88F327}" srcOrd="1" destOrd="0" presId="urn:microsoft.com/office/officeart/2005/8/layout/vList2"/>
    <dgm:cxn modelId="{650CA09C-0747-4FF6-A763-B7CEF0E4C783}" type="presParOf" srcId="{8684886B-8A14-4B91-A1CC-6CE0F51CFB0F}" destId="{4CB77A0B-3506-42A4-8FA1-DFAE8940767D}" srcOrd="2" destOrd="0" presId="urn:microsoft.com/office/officeart/2005/8/layout/vList2"/>
    <dgm:cxn modelId="{51D12587-952E-448A-90ED-073C86091480}" type="presParOf" srcId="{8684886B-8A14-4B91-A1CC-6CE0F51CFB0F}" destId="{4FB6B7DB-F75F-44CA-8477-CB6F46CDCF37}" srcOrd="3" destOrd="0" presId="urn:microsoft.com/office/officeart/2005/8/layout/vList2"/>
    <dgm:cxn modelId="{D0672CDF-4EB9-44D1-AFBE-376B023A2CDE}" type="presParOf" srcId="{8684886B-8A14-4B91-A1CC-6CE0F51CFB0F}" destId="{3D29EF5E-2FA5-4960-86F2-9559FF7C2E44}" srcOrd="4" destOrd="0" presId="urn:microsoft.com/office/officeart/2005/8/layout/vList2"/>
    <dgm:cxn modelId="{1C9A7A70-2BAF-4F28-B3F6-F939578EDBB4}" type="presParOf" srcId="{8684886B-8A14-4B91-A1CC-6CE0F51CFB0F}" destId="{E3988CC9-6F59-4FAC-B44D-5C36EB4EB974}" srcOrd="5" destOrd="0" presId="urn:microsoft.com/office/officeart/2005/8/layout/vList2"/>
    <dgm:cxn modelId="{5444F248-488C-4B04-AB4C-541F89706ABC}" type="presParOf" srcId="{8684886B-8A14-4B91-A1CC-6CE0F51CFB0F}" destId="{D005618A-5E4B-4CCA-B4FB-7D4645DD3C08}" srcOrd="6" destOrd="0" presId="urn:microsoft.com/office/officeart/2005/8/layout/vList2"/>
    <dgm:cxn modelId="{0417ACCD-C0DC-4FCE-A972-3C80D347AF61}" type="presParOf" srcId="{8684886B-8A14-4B91-A1CC-6CE0F51CFB0F}" destId="{5A90921F-5547-4656-A1A7-B5DEC384E0B5}" srcOrd="7" destOrd="0" presId="urn:microsoft.com/office/officeart/2005/8/layout/vList2"/>
    <dgm:cxn modelId="{6B76EE16-5F04-4DF1-8C5F-E387774AA520}" type="presParOf" srcId="{8684886B-8A14-4B91-A1CC-6CE0F51CFB0F}" destId="{4FDB4B5B-37DB-4CA6-AF61-5B3688C2BF22}" srcOrd="8" destOrd="0" presId="urn:microsoft.com/office/officeart/2005/8/layout/vList2"/>
    <dgm:cxn modelId="{0E0A66A9-F9AD-49FB-8F9F-3E2C7D3B1DC1}" type="presParOf" srcId="{8684886B-8A14-4B91-A1CC-6CE0F51CFB0F}" destId="{3542F685-1BAD-4226-9E39-28B8A4AFC5B3}" srcOrd="9" destOrd="0" presId="urn:microsoft.com/office/officeart/2005/8/layout/vList2"/>
    <dgm:cxn modelId="{8D63B1EC-1571-4570-8AF6-295ADA176CF8}" type="presParOf" srcId="{8684886B-8A14-4B91-A1CC-6CE0F51CFB0F}" destId="{52642F9A-CD9A-40B6-8716-455A22F089FE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6C69DE-E827-4D35-9B30-EDA26D3DE362}">
      <dsp:nvSpPr>
        <dsp:cNvPr id="0" name=""/>
        <dsp:cNvSpPr/>
      </dsp:nvSpPr>
      <dsp:spPr>
        <a:xfrm>
          <a:off x="0" y="474282"/>
          <a:ext cx="8229600" cy="772200"/>
        </a:xfrm>
        <a:prstGeom prst="roundRect">
          <a:avLst/>
        </a:prstGeom>
        <a:gradFill rotWithShape="0">
          <a:gsLst>
            <a:gs pos="20000">
              <a:schemeClr val="accent1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- поглибити знання студентів </a:t>
          </a:r>
          <a:r>
            <a:rPr lang="uk-UA" sz="2000" kern="1200" dirty="0" smtClean="0"/>
            <a:t>про </a:t>
          </a:r>
          <a:r>
            <a:rPr lang="ru-RU" sz="2000" kern="1200" dirty="0" err="1" smtClean="0"/>
            <a:t>історію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української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культури</a:t>
          </a:r>
          <a:r>
            <a:rPr lang="ru-RU" sz="2000" kern="1200" dirty="0" smtClean="0"/>
            <a:t>, </a:t>
          </a:r>
          <a:r>
            <a:rPr lang="ru-RU" sz="2000" kern="1200" dirty="0" err="1" smtClean="0"/>
            <a:t>українську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самобутність</a:t>
          </a:r>
          <a:r>
            <a:rPr lang="ru-RU" sz="2000" kern="1200" dirty="0" smtClean="0"/>
            <a:t>, </a:t>
          </a:r>
          <a:r>
            <a:rPr lang="ru-RU" sz="2000" kern="1200" dirty="0" err="1" smtClean="0"/>
            <a:t>особливості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українського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менталітету</a:t>
          </a:r>
          <a:endParaRPr lang="uk-UA" sz="2000" kern="1200" dirty="0"/>
        </a:p>
      </dsp:txBody>
      <dsp:txXfrm>
        <a:off x="37696" y="511978"/>
        <a:ext cx="8154208" cy="696808"/>
      </dsp:txXfrm>
    </dsp:sp>
    <dsp:sp modelId="{3D29EF5E-2FA5-4960-86F2-9559FF7C2E44}">
      <dsp:nvSpPr>
        <dsp:cNvPr id="0" name=""/>
        <dsp:cNvSpPr/>
      </dsp:nvSpPr>
      <dsp:spPr>
        <a:xfrm>
          <a:off x="0" y="1304082"/>
          <a:ext cx="8229600" cy="772200"/>
        </a:xfrm>
        <a:prstGeom prst="roundRect">
          <a:avLst/>
        </a:prstGeom>
        <a:gradFill rotWithShape="0">
          <a:gsLst>
            <a:gs pos="20000">
              <a:schemeClr val="accent1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- повторити та закріпити знання з дисциплін «Основи філософських знань» та </a:t>
          </a:r>
          <a:r>
            <a:rPr lang="uk-UA" sz="2000" kern="1200" dirty="0" smtClean="0"/>
            <a:t>«Історія української культури» </a:t>
          </a:r>
          <a:endParaRPr lang="uk-UA" sz="2000" kern="1200" dirty="0"/>
        </a:p>
      </dsp:txBody>
      <dsp:txXfrm>
        <a:off x="37696" y="1341778"/>
        <a:ext cx="8154208" cy="696808"/>
      </dsp:txXfrm>
    </dsp:sp>
    <dsp:sp modelId="{A462E1E7-FE6F-4A87-BBF9-E88C0D64DE14}">
      <dsp:nvSpPr>
        <dsp:cNvPr id="0" name=""/>
        <dsp:cNvSpPr/>
      </dsp:nvSpPr>
      <dsp:spPr>
        <a:xfrm>
          <a:off x="0" y="2100651"/>
          <a:ext cx="8229600" cy="772200"/>
        </a:xfrm>
        <a:prstGeom prst="roundRect">
          <a:avLst/>
        </a:prstGeom>
        <a:gradFill rotWithShape="0">
          <a:gsLst>
            <a:gs pos="20000">
              <a:schemeClr val="accent1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- розвивати вміння творчо мислити, працювати в команді</a:t>
          </a:r>
          <a:endParaRPr lang="uk-UA" sz="2000" kern="1200" dirty="0"/>
        </a:p>
      </dsp:txBody>
      <dsp:txXfrm>
        <a:off x="37696" y="2138347"/>
        <a:ext cx="8154208" cy="696808"/>
      </dsp:txXfrm>
    </dsp:sp>
    <dsp:sp modelId="{0DD73DE0-B21C-4AC2-8DE2-8114F11E1096}">
      <dsp:nvSpPr>
        <dsp:cNvPr id="0" name=""/>
        <dsp:cNvSpPr/>
      </dsp:nvSpPr>
      <dsp:spPr>
        <a:xfrm>
          <a:off x="0" y="2963682"/>
          <a:ext cx="8229600" cy="772200"/>
        </a:xfrm>
        <a:prstGeom prst="roundRect">
          <a:avLst/>
        </a:prstGeom>
        <a:gradFill rotWithShape="0">
          <a:gsLst>
            <a:gs pos="20000">
              <a:schemeClr val="accent1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- корегувати пам'ять, увагу</a:t>
          </a:r>
          <a:endParaRPr lang="uk-UA" sz="2000" kern="1200" dirty="0"/>
        </a:p>
      </dsp:txBody>
      <dsp:txXfrm>
        <a:off x="37696" y="3001378"/>
        <a:ext cx="8154208" cy="696808"/>
      </dsp:txXfrm>
    </dsp:sp>
    <dsp:sp modelId="{FBED954D-4A6E-46F4-9D24-FD00443867D3}">
      <dsp:nvSpPr>
        <dsp:cNvPr id="0" name=""/>
        <dsp:cNvSpPr/>
      </dsp:nvSpPr>
      <dsp:spPr>
        <a:xfrm>
          <a:off x="0" y="3793482"/>
          <a:ext cx="8229600" cy="772200"/>
        </a:xfrm>
        <a:prstGeom prst="roundRect">
          <a:avLst/>
        </a:prstGeom>
        <a:gradFill rotWithShape="0">
          <a:gsLst>
            <a:gs pos="20000">
              <a:schemeClr val="accent1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smtClean="0"/>
            <a:t>- виховувати почуття гордості за видатних українців та прищеплювати шанобливе ставлення до історії та культури своєї держави</a:t>
          </a:r>
          <a:endParaRPr lang="uk-UA" sz="2000" kern="1200"/>
        </a:p>
      </dsp:txBody>
      <dsp:txXfrm>
        <a:off x="37696" y="3831178"/>
        <a:ext cx="8154208" cy="6968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6C69DE-E827-4D35-9B30-EDA26D3DE362}">
      <dsp:nvSpPr>
        <dsp:cNvPr id="0" name=""/>
        <dsp:cNvSpPr/>
      </dsp:nvSpPr>
      <dsp:spPr>
        <a:xfrm>
          <a:off x="0" y="1384"/>
          <a:ext cx="8229600" cy="729092"/>
        </a:xfrm>
        <a:prstGeom prst="roundRect">
          <a:avLst/>
        </a:prstGeom>
        <a:gradFill rotWithShape="0">
          <a:gsLst>
            <a:gs pos="20000">
              <a:schemeClr val="accent1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- </a:t>
          </a:r>
          <a:r>
            <a:rPr lang="uk-UA" sz="1900" kern="1200" dirty="0" smtClean="0"/>
            <a:t>мультимедійний проектор</a:t>
          </a:r>
          <a:endParaRPr lang="uk-UA" sz="1900" kern="1200" dirty="0"/>
        </a:p>
      </dsp:txBody>
      <dsp:txXfrm>
        <a:off x="35591" y="36975"/>
        <a:ext cx="8158418" cy="657910"/>
      </dsp:txXfrm>
    </dsp:sp>
    <dsp:sp modelId="{4CB77A0B-3506-42A4-8FA1-DFAE8940767D}">
      <dsp:nvSpPr>
        <dsp:cNvPr id="0" name=""/>
        <dsp:cNvSpPr/>
      </dsp:nvSpPr>
      <dsp:spPr>
        <a:xfrm>
          <a:off x="0" y="796716"/>
          <a:ext cx="8229600" cy="729092"/>
        </a:xfrm>
        <a:prstGeom prst="roundRect">
          <a:avLst/>
        </a:prstGeom>
        <a:gradFill rotWithShape="0">
          <a:gsLst>
            <a:gs pos="20000">
              <a:schemeClr val="accent1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- </a:t>
          </a:r>
          <a:r>
            <a:rPr lang="uk-UA" sz="1900" kern="1200" dirty="0" smtClean="0"/>
            <a:t>екран </a:t>
          </a:r>
          <a:endParaRPr lang="uk-UA" sz="1900" kern="1200" dirty="0"/>
        </a:p>
      </dsp:txBody>
      <dsp:txXfrm>
        <a:off x="35591" y="832307"/>
        <a:ext cx="8158418" cy="657910"/>
      </dsp:txXfrm>
    </dsp:sp>
    <dsp:sp modelId="{3D29EF5E-2FA5-4960-86F2-9559FF7C2E44}">
      <dsp:nvSpPr>
        <dsp:cNvPr id="0" name=""/>
        <dsp:cNvSpPr/>
      </dsp:nvSpPr>
      <dsp:spPr>
        <a:xfrm>
          <a:off x="0" y="1592049"/>
          <a:ext cx="8229600" cy="729092"/>
        </a:xfrm>
        <a:prstGeom prst="roundRect">
          <a:avLst/>
        </a:prstGeom>
        <a:gradFill rotWithShape="0">
          <a:gsLst>
            <a:gs pos="20000">
              <a:schemeClr val="accent1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- </a:t>
          </a:r>
          <a:r>
            <a:rPr lang="uk-UA" sz="1900" kern="1200" dirty="0" smtClean="0"/>
            <a:t>ноутбук</a:t>
          </a:r>
          <a:endParaRPr lang="uk-UA" sz="1900" kern="1200" dirty="0"/>
        </a:p>
      </dsp:txBody>
      <dsp:txXfrm>
        <a:off x="35591" y="1627640"/>
        <a:ext cx="8158418" cy="657910"/>
      </dsp:txXfrm>
    </dsp:sp>
    <dsp:sp modelId="{D005618A-5E4B-4CCA-B4FB-7D4645DD3C08}">
      <dsp:nvSpPr>
        <dsp:cNvPr id="0" name=""/>
        <dsp:cNvSpPr/>
      </dsp:nvSpPr>
      <dsp:spPr>
        <a:xfrm>
          <a:off x="0" y="2387382"/>
          <a:ext cx="8229600" cy="729092"/>
        </a:xfrm>
        <a:prstGeom prst="roundRect">
          <a:avLst/>
        </a:prstGeom>
        <a:gradFill rotWithShape="0">
          <a:gsLst>
            <a:gs pos="20000">
              <a:schemeClr val="accent1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600" kern="1200" dirty="0" smtClean="0"/>
            <a:t>- </a:t>
          </a:r>
          <a:r>
            <a:rPr lang="uk-UA" sz="1900" kern="1200" dirty="0" smtClean="0"/>
            <a:t>музична акустика, фонограми пісень українських виконавців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600" kern="1200" dirty="0"/>
        </a:p>
      </dsp:txBody>
      <dsp:txXfrm>
        <a:off x="35591" y="2422973"/>
        <a:ext cx="8158418" cy="657910"/>
      </dsp:txXfrm>
    </dsp:sp>
    <dsp:sp modelId="{4FDB4B5B-37DB-4CA6-AF61-5B3688C2BF22}">
      <dsp:nvSpPr>
        <dsp:cNvPr id="0" name=""/>
        <dsp:cNvSpPr/>
      </dsp:nvSpPr>
      <dsp:spPr>
        <a:xfrm>
          <a:off x="0" y="3182715"/>
          <a:ext cx="8229600" cy="729092"/>
        </a:xfrm>
        <a:prstGeom prst="roundRect">
          <a:avLst/>
        </a:prstGeom>
        <a:gradFill rotWithShape="0">
          <a:gsLst>
            <a:gs pos="20000">
              <a:schemeClr val="accent1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300" kern="1200" dirty="0"/>
        </a:p>
      </dsp:txBody>
      <dsp:txXfrm>
        <a:off x="35591" y="3218306"/>
        <a:ext cx="8158418" cy="657910"/>
      </dsp:txXfrm>
    </dsp:sp>
    <dsp:sp modelId="{52642F9A-CD9A-40B6-8716-455A22F089FE}">
      <dsp:nvSpPr>
        <dsp:cNvPr id="0" name=""/>
        <dsp:cNvSpPr/>
      </dsp:nvSpPr>
      <dsp:spPr>
        <a:xfrm>
          <a:off x="0" y="3108309"/>
          <a:ext cx="8229600" cy="729092"/>
        </a:xfrm>
        <a:prstGeom prst="roundRect">
          <a:avLst/>
        </a:prstGeom>
        <a:gradFill rotWithShape="0">
          <a:gsLst>
            <a:gs pos="20000">
              <a:schemeClr val="accent1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- тканина жовтого та синього кольорів, вишиті рушники, одяг, предмети українського побуту</a:t>
          </a:r>
          <a:endParaRPr lang="uk-UA" sz="1900" kern="1200" dirty="0"/>
        </a:p>
      </dsp:txBody>
      <dsp:txXfrm>
        <a:off x="35591" y="3143900"/>
        <a:ext cx="8158418" cy="6579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7D9CC-74B3-46F7-80C4-746FC1F969BC}" type="datetimeFigureOut">
              <a:rPr lang="uk-UA" smtClean="0"/>
              <a:t>22.02.2018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6A25C-9E67-47B8-8DA4-35786CC99874}" type="slidenum">
              <a:rPr lang="uk-UA" smtClean="0"/>
              <a:t>‹#›</a:t>
            </a:fld>
            <a:endParaRPr lang="uk-UA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7D9CC-74B3-46F7-80C4-746FC1F969BC}" type="datetimeFigureOut">
              <a:rPr lang="uk-UA" smtClean="0"/>
              <a:t>22.02.2018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6A25C-9E67-47B8-8DA4-35786CC9987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7D9CC-74B3-46F7-80C4-746FC1F969BC}" type="datetimeFigureOut">
              <a:rPr lang="uk-UA" smtClean="0"/>
              <a:t>22.02.2018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6A25C-9E67-47B8-8DA4-35786CC9987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7D9CC-74B3-46F7-80C4-746FC1F969BC}" type="datetimeFigureOut">
              <a:rPr lang="uk-UA" smtClean="0"/>
              <a:t>22.02.2018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6A25C-9E67-47B8-8DA4-35786CC9987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7D9CC-74B3-46F7-80C4-746FC1F969BC}" type="datetimeFigureOut">
              <a:rPr lang="uk-UA" smtClean="0"/>
              <a:t>22.02.2018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3B6A25C-9E67-47B8-8DA4-35786CC9987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7D9CC-74B3-46F7-80C4-746FC1F969BC}" type="datetimeFigureOut">
              <a:rPr lang="uk-UA" smtClean="0"/>
              <a:t>22.02.2018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6A25C-9E67-47B8-8DA4-35786CC9987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7D9CC-74B3-46F7-80C4-746FC1F969BC}" type="datetimeFigureOut">
              <a:rPr lang="uk-UA" smtClean="0"/>
              <a:t>22.02.2018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6A25C-9E67-47B8-8DA4-35786CC9987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7D9CC-74B3-46F7-80C4-746FC1F969BC}" type="datetimeFigureOut">
              <a:rPr lang="uk-UA" smtClean="0"/>
              <a:t>22.02.2018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6A25C-9E67-47B8-8DA4-35786CC9987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7D9CC-74B3-46F7-80C4-746FC1F969BC}" type="datetimeFigureOut">
              <a:rPr lang="uk-UA" smtClean="0"/>
              <a:t>22.02.2018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6A25C-9E67-47B8-8DA4-35786CC9987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7D9CC-74B3-46F7-80C4-746FC1F969BC}" type="datetimeFigureOut">
              <a:rPr lang="uk-UA" smtClean="0"/>
              <a:t>22.02.2018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6A25C-9E67-47B8-8DA4-35786CC9987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7D9CC-74B3-46F7-80C4-746FC1F969BC}" type="datetimeFigureOut">
              <a:rPr lang="uk-UA" smtClean="0"/>
              <a:t>22.02.2018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6A25C-9E67-47B8-8DA4-35786CC9987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397D9CC-74B3-46F7-80C4-746FC1F969BC}" type="datetimeFigureOut">
              <a:rPr lang="uk-UA" smtClean="0"/>
              <a:t>22.02.2018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3B6A25C-9E67-47B8-8DA4-35786CC99874}" type="slidenum">
              <a:rPr lang="uk-UA" smtClean="0"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1670">
              <a:srgbClr val="4A8390"/>
            </a:gs>
            <a:gs pos="25000">
              <a:srgbClr val="0070C0"/>
            </a:gs>
            <a:gs pos="48000">
              <a:srgbClr val="FFB31A"/>
            </a:gs>
            <a:gs pos="25000">
              <a:srgbClr val="FF6633"/>
            </a:gs>
            <a:gs pos="71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761256"/>
          </a:xfrm>
          <a:gradFill>
            <a:gsLst>
              <a:gs pos="25000">
                <a:srgbClr val="0070C0"/>
              </a:gs>
              <a:gs pos="91000">
                <a:srgbClr val="FFFF00"/>
              </a:gs>
              <a:gs pos="48000">
                <a:srgbClr val="0070C0"/>
              </a:gs>
              <a:gs pos="27000">
                <a:srgbClr val="0070C0"/>
              </a:gs>
              <a:gs pos="71000">
                <a:srgbClr val="FFFF00"/>
              </a:gs>
              <a:gs pos="75000">
                <a:srgbClr val="FFFF00"/>
              </a:gs>
              <a:gs pos="100000">
                <a:srgbClr val="FFFF00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uk-UA" sz="6000" dirty="0" smtClean="0">
                <a:solidFill>
                  <a:srgbClr val="FFFF00"/>
                </a:solidFill>
              </a:rPr>
              <a:t>«Я ЛЮБЛЮ УКРАЇНУ»</a:t>
            </a:r>
            <a:endParaRPr lang="uk-UA" sz="60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2564904"/>
            <a:ext cx="5792688" cy="3168352"/>
          </a:xfrm>
          <a:gradFill>
            <a:gsLst>
              <a:gs pos="31670">
                <a:srgbClr val="FFFF00"/>
              </a:gs>
              <a:gs pos="62663">
                <a:srgbClr val="FFE409"/>
              </a:gs>
              <a:gs pos="53336">
                <a:srgbClr val="FFFF00"/>
              </a:gs>
              <a:gs pos="25000">
                <a:srgbClr val="0070C0"/>
              </a:gs>
              <a:gs pos="48000">
                <a:srgbClr val="FFFF00"/>
              </a:gs>
              <a:gs pos="25000">
                <a:srgbClr val="FFFF00"/>
              </a:gs>
              <a:gs pos="71000">
                <a:srgbClr val="FFFF00"/>
              </a:gs>
              <a:gs pos="81325">
                <a:srgbClr val="FFFF00"/>
              </a:gs>
              <a:gs pos="75000">
                <a:srgbClr val="FFFF00"/>
              </a:gs>
              <a:gs pos="100000">
                <a:srgbClr val="3366FF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uk-UA" sz="3200" dirty="0" smtClean="0">
                <a:solidFill>
                  <a:schemeClr val="bg1"/>
                </a:solidFill>
              </a:rPr>
              <a:t>бінарне заняття – гра </a:t>
            </a:r>
          </a:p>
          <a:p>
            <a:r>
              <a:rPr lang="uk-UA" sz="3200" dirty="0" smtClean="0">
                <a:solidFill>
                  <a:schemeClr val="bg1"/>
                </a:solidFill>
              </a:rPr>
              <a:t>з дисциплін:</a:t>
            </a:r>
          </a:p>
          <a:p>
            <a:r>
              <a:rPr lang="uk-UA" sz="3200" dirty="0" smtClean="0">
                <a:solidFill>
                  <a:schemeClr val="bg1"/>
                </a:solidFill>
              </a:rPr>
              <a:t> «Основи філософських знань» та </a:t>
            </a:r>
            <a:r>
              <a:rPr lang="uk-UA" sz="3200" dirty="0" smtClean="0">
                <a:solidFill>
                  <a:schemeClr val="bg1"/>
                </a:solidFill>
              </a:rPr>
              <a:t>«Історія української культури»</a:t>
            </a:r>
            <a:endParaRPr lang="uk-UA" sz="3200" dirty="0" smtClean="0">
              <a:solidFill>
                <a:schemeClr val="bg1"/>
              </a:solidFill>
            </a:endParaRPr>
          </a:p>
          <a:p>
            <a:r>
              <a:rPr lang="uk-UA" sz="2400" dirty="0" smtClean="0">
                <a:solidFill>
                  <a:schemeClr val="bg1"/>
                </a:solidFill>
              </a:rPr>
              <a:t>Викладачі: Миронова Н.В., </a:t>
            </a:r>
            <a:r>
              <a:rPr lang="uk-UA" sz="2400" dirty="0" smtClean="0">
                <a:solidFill>
                  <a:schemeClr val="bg1"/>
                </a:solidFill>
              </a:rPr>
              <a:t>Керлан </a:t>
            </a:r>
            <a:r>
              <a:rPr lang="uk-UA" sz="2400" dirty="0" smtClean="0">
                <a:solidFill>
                  <a:schemeClr val="bg1"/>
                </a:solidFill>
              </a:rPr>
              <a:t>О.О.</a:t>
            </a:r>
          </a:p>
          <a:p>
            <a:endParaRPr lang="uk-UA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50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709160"/>
          </a:xfrm>
          <a:pattFill prst="lgGrid">
            <a:fgClr>
              <a:srgbClr val="0070C0"/>
            </a:fgClr>
            <a:bgClr>
              <a:srgbClr val="FFFF00"/>
            </a:bgClr>
          </a:patt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137160" indent="0" algn="ctr">
              <a:buNone/>
            </a:pPr>
            <a:r>
              <a:rPr lang="uk-UA" sz="4800" b="1" dirty="0" smtClean="0">
                <a:ln w="50800">
                  <a:noFill/>
                </a:ln>
                <a:solidFill>
                  <a:srgbClr val="C00000"/>
                </a:solidFill>
                <a:latin typeface="Arial Black" panose="020B0A04020102020204" pitchFamily="34" charset="0"/>
                <a:cs typeface="Aparajita" panose="020B0604020202020204" pitchFamily="34" charset="0"/>
              </a:rPr>
              <a:t>Раунд </a:t>
            </a:r>
            <a:r>
              <a:rPr lang="en-US" sz="4800" b="1" dirty="0" smtClean="0">
                <a:ln w="50800">
                  <a:noFill/>
                </a:ln>
                <a:solidFill>
                  <a:srgbClr val="C00000"/>
                </a:solidFill>
                <a:latin typeface="Arial Black" panose="020B0A04020102020204" pitchFamily="34" charset="0"/>
                <a:cs typeface="Aparajita" panose="020B0604020202020204" pitchFamily="34" charset="0"/>
              </a:rPr>
              <a:t>V</a:t>
            </a:r>
            <a:endParaRPr lang="uk-UA" sz="4800" b="1" dirty="0" smtClean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endParaRPr lang="uk-UA" sz="4800" b="1" dirty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pPr marL="137160" indent="0" algn="ctr">
              <a:buNone/>
            </a:pPr>
            <a:endParaRPr lang="uk-UA" sz="4800" b="1" dirty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pPr marL="137160" indent="0" algn="ctr">
              <a:buNone/>
            </a:pPr>
            <a:endParaRPr lang="uk-UA" sz="4400" b="1" spc="300" dirty="0" smtClean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pPr marL="137160" indent="0" algn="ctr">
              <a:buNone/>
            </a:pPr>
            <a:r>
              <a:rPr lang="uk-UA" sz="4400" b="1" spc="300" dirty="0" smtClean="0">
                <a:ln w="50800">
                  <a:noFill/>
                </a:ln>
                <a:solidFill>
                  <a:srgbClr val="C00000"/>
                </a:solidFill>
                <a:latin typeface="Arial Black" panose="020B0A04020102020204" pitchFamily="34" charset="0"/>
                <a:cs typeface="Aparajita" panose="020B0604020202020204" pitchFamily="34" charset="0"/>
              </a:rPr>
              <a:t>«Єдина країна»</a:t>
            </a:r>
            <a:endParaRPr lang="uk-UA" sz="4400" b="1" spc="300" dirty="0" smtClean="0">
              <a:ln w="50800"/>
              <a:solidFill>
                <a:srgbClr val="C0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13690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9" y="2492896"/>
            <a:ext cx="5688632" cy="2520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0982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709160"/>
          </a:xfrm>
          <a:gradFill>
            <a:gsLst>
              <a:gs pos="31670">
                <a:srgbClr val="FFFF00"/>
              </a:gs>
              <a:gs pos="62663">
                <a:srgbClr val="FFE409"/>
              </a:gs>
              <a:gs pos="53336">
                <a:srgbClr val="FFFF00"/>
              </a:gs>
              <a:gs pos="25000">
                <a:srgbClr val="0070C0"/>
              </a:gs>
              <a:gs pos="48000">
                <a:srgbClr val="FFFF00"/>
              </a:gs>
              <a:gs pos="25000">
                <a:srgbClr val="FFFF00"/>
              </a:gs>
              <a:gs pos="71000">
                <a:srgbClr val="FFFF00"/>
              </a:gs>
              <a:gs pos="81325">
                <a:srgbClr val="FFFF00"/>
              </a:gs>
              <a:gs pos="75000">
                <a:srgbClr val="FFFF00"/>
              </a:gs>
              <a:gs pos="100000">
                <a:srgbClr val="3366FF"/>
              </a:gs>
            </a:gsLst>
            <a:lin ang="5400000" scaled="0"/>
          </a:gra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endParaRPr lang="ru-RU" sz="4800" b="1" dirty="0" smtClean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endParaRPr lang="ru-RU" sz="4800" b="1" dirty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endParaRPr lang="ru-RU" sz="2400" b="1" dirty="0" smtClean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endParaRPr lang="ru-RU" sz="2400" b="1" dirty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endParaRPr lang="ru-RU" sz="2400" b="1" dirty="0" smtClean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pPr marL="137160" indent="0">
              <a:buNone/>
            </a:pPr>
            <a:endParaRPr lang="ru-RU" sz="2400" b="1" dirty="0" smtClean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pPr marL="137160" indent="0" algn="ctr">
              <a:buNone/>
            </a:pPr>
            <a:r>
              <a:rPr lang="ru-RU" sz="2400" b="1" dirty="0" smtClean="0">
                <a:ln w="50800">
                  <a:noFill/>
                </a:ln>
                <a:solidFill>
                  <a:srgbClr val="C00000"/>
                </a:solidFill>
                <a:latin typeface="Arial Black" panose="020B0A04020102020204" pitchFamily="34" charset="0"/>
                <a:cs typeface="Aparajita" panose="020B0604020202020204" pitchFamily="34" charset="0"/>
              </a:rPr>
              <a:t>«</a:t>
            </a:r>
            <a:r>
              <a:rPr lang="ru-RU" sz="2400" b="1" dirty="0">
                <a:ln w="50800">
                  <a:noFill/>
                </a:ln>
                <a:solidFill>
                  <a:srgbClr val="C00000"/>
                </a:solidFill>
                <a:latin typeface="Arial Black" panose="020B0A04020102020204" pitchFamily="34" charset="0"/>
                <a:cs typeface="Aparajita" panose="020B0604020202020204" pitchFamily="34" charset="0"/>
              </a:rPr>
              <a:t>Розмовляти потрібно людською мовою, а не мовою зброї та насильства»</a:t>
            </a:r>
            <a:endParaRPr lang="uk-UA" sz="2400" b="1" spc="300" dirty="0" smtClean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13690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895316"/>
            <a:ext cx="4824536" cy="28121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07383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709160"/>
          </a:xfrm>
          <a:gradFill>
            <a:gsLst>
              <a:gs pos="31670">
                <a:srgbClr val="FFFF00"/>
              </a:gs>
              <a:gs pos="62663">
                <a:srgbClr val="FFE409"/>
              </a:gs>
              <a:gs pos="53336">
                <a:srgbClr val="FFFF00"/>
              </a:gs>
              <a:gs pos="25000">
                <a:srgbClr val="0070C0"/>
              </a:gs>
              <a:gs pos="48000">
                <a:srgbClr val="FFFF00"/>
              </a:gs>
              <a:gs pos="25000">
                <a:srgbClr val="FFFF00"/>
              </a:gs>
              <a:gs pos="71000">
                <a:srgbClr val="FFFF00"/>
              </a:gs>
              <a:gs pos="81325">
                <a:srgbClr val="FFFF00"/>
              </a:gs>
              <a:gs pos="75000">
                <a:srgbClr val="FFFF00"/>
              </a:gs>
              <a:gs pos="100000">
                <a:srgbClr val="3366FF"/>
              </a:gs>
            </a:gsLst>
            <a:lin ang="5400000" scaled="0"/>
          </a:gra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endParaRPr lang="ru-RU" sz="4800" b="1" dirty="0" smtClean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endParaRPr lang="ru-RU" sz="4800" b="1" dirty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endParaRPr lang="ru-RU" sz="2400" b="1" dirty="0" smtClean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endParaRPr lang="ru-RU" sz="2400" b="1" dirty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endParaRPr lang="ru-RU" sz="2400" b="1" dirty="0" smtClean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pPr marL="137160" indent="0">
              <a:buNone/>
            </a:pPr>
            <a:endParaRPr lang="ru-RU" sz="2400" b="1" dirty="0" smtClean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pPr marL="137160" indent="0" algn="ctr">
              <a:buNone/>
            </a:pPr>
            <a:r>
              <a:rPr lang="ru-RU" b="1" dirty="0">
                <a:ln w="50800">
                  <a:noFill/>
                </a:ln>
                <a:solidFill>
                  <a:srgbClr val="C00000"/>
                </a:solidFill>
                <a:latin typeface="Arial Black" panose="020B0A04020102020204" pitchFamily="34" charset="0"/>
                <a:cs typeface="Aparajita" panose="020B0604020202020204" pitchFamily="34" charset="0"/>
              </a:rPr>
              <a:t>« Вустами дитини промовляє істина»</a:t>
            </a:r>
            <a:endParaRPr lang="uk-UA" b="1" spc="300" dirty="0" smtClean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13690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620" y="1412776"/>
            <a:ext cx="6768752" cy="36264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9318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1670">
              <a:srgbClr val="FFFF00"/>
            </a:gs>
            <a:gs pos="62663">
              <a:srgbClr val="FFE409"/>
            </a:gs>
            <a:gs pos="53336">
              <a:srgbClr val="FFFF00"/>
            </a:gs>
            <a:gs pos="25000">
              <a:srgbClr val="0070C0"/>
            </a:gs>
            <a:gs pos="48000">
              <a:srgbClr val="FFFF00"/>
            </a:gs>
            <a:gs pos="25000">
              <a:srgbClr val="FFFF00"/>
            </a:gs>
            <a:gs pos="71000">
              <a:srgbClr val="FFFF00"/>
            </a:gs>
            <a:gs pos="81325">
              <a:srgbClr val="FFFF00"/>
            </a:gs>
            <a:gs pos="75000">
              <a:srgbClr val="FFFF00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7560840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152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1670">
              <a:srgbClr val="FFFF00"/>
            </a:gs>
            <a:gs pos="62663">
              <a:srgbClr val="FFE409"/>
            </a:gs>
            <a:gs pos="53336">
              <a:srgbClr val="FFFF00"/>
            </a:gs>
            <a:gs pos="25000">
              <a:srgbClr val="0070C0"/>
            </a:gs>
            <a:gs pos="48000">
              <a:srgbClr val="FFFF00"/>
            </a:gs>
            <a:gs pos="25000">
              <a:srgbClr val="FFFF00"/>
            </a:gs>
            <a:gs pos="71000">
              <a:srgbClr val="FFFF00"/>
            </a:gs>
            <a:gs pos="81325">
              <a:srgbClr val="FFFF00"/>
            </a:gs>
            <a:gs pos="75000">
              <a:srgbClr val="FFFF00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/>
              <a:t>Дякуємо за увагу!</a:t>
            </a:r>
            <a:endParaRPr lang="uk-UA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132856"/>
            <a:ext cx="4636660" cy="38484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19918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>Мета заняття:  </a:t>
            </a:r>
            <a:br>
              <a:rPr lang="uk-UA" dirty="0"/>
            </a:br>
            <a:endParaRPr lang="uk-UA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8166192"/>
              </p:ext>
            </p:extLst>
          </p:nvPr>
        </p:nvGraphicFramePr>
        <p:xfrm>
          <a:off x="457200" y="1268760"/>
          <a:ext cx="8229600" cy="50399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83808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400" dirty="0"/>
              <a:t>Обладнання:  </a:t>
            </a:r>
            <a:br>
              <a:rPr lang="uk-UA" sz="4400" dirty="0"/>
            </a:br>
            <a:endParaRPr lang="uk-UA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1381873"/>
              </p:ext>
            </p:extLst>
          </p:nvPr>
        </p:nvGraphicFramePr>
        <p:xfrm>
          <a:off x="457200" y="1600200"/>
          <a:ext cx="8229600" cy="4708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5400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" y="1078011"/>
            <a:ext cx="7920880" cy="5230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7"/>
            <a:ext cx="7992888" cy="745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533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pattFill prst="lgGrid">
            <a:fgClr>
              <a:srgbClr val="0070C0"/>
            </a:fgClr>
            <a:bgClr>
              <a:srgbClr val="FFFF00"/>
            </a:bgClr>
          </a:patt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endParaRPr lang="uk-UA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endParaRPr lang="uk-UA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137160" indent="0" algn="ctr">
              <a:buNone/>
            </a:pPr>
            <a:endParaRPr lang="uk-UA" sz="6600" b="1" dirty="0" smtClean="0">
              <a:ln w="50800">
                <a:noFill/>
              </a:ln>
              <a:solidFill>
                <a:schemeClr val="bg1">
                  <a:shade val="50000"/>
                </a:schemeClr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pPr marL="137160" indent="0" algn="ctr">
              <a:buNone/>
            </a:pPr>
            <a:r>
              <a:rPr lang="uk-UA" sz="6600" b="1" spc="600" dirty="0" smtClean="0">
                <a:ln w="50800"/>
                <a:solidFill>
                  <a:srgbClr val="C00000"/>
                </a:solidFill>
                <a:latin typeface="Arial Black" panose="020B0A04020102020204" pitchFamily="34" charset="0"/>
                <a:cs typeface="Aparajita" panose="020B0604020202020204" pitchFamily="34" charset="0"/>
              </a:rPr>
              <a:t>Розминка</a:t>
            </a:r>
            <a:endParaRPr lang="uk-UA" sz="6600" b="1" spc="600" dirty="0">
              <a:ln w="50800"/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13690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132856"/>
            <a:ext cx="3096344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84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pattFill prst="lgGrid">
            <a:fgClr>
              <a:srgbClr val="0070C0"/>
            </a:fgClr>
            <a:bgClr>
              <a:srgbClr val="FFFF00"/>
            </a:bgClr>
          </a:patt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endParaRPr lang="uk-UA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uk-UA" sz="4800" b="1" dirty="0" smtClean="0">
                <a:ln w="50800">
                  <a:noFill/>
                </a:ln>
                <a:solidFill>
                  <a:srgbClr val="C00000"/>
                </a:solidFill>
                <a:latin typeface="Arial Black" panose="020B0A04020102020204" pitchFamily="34" charset="0"/>
                <a:cs typeface="Aparajita" panose="020B0604020202020204" pitchFamily="34" charset="0"/>
              </a:rPr>
              <a:t>Раунд І</a:t>
            </a:r>
          </a:p>
          <a:p>
            <a:endParaRPr lang="uk-UA" sz="4800" b="1" dirty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pPr marL="137160" indent="0" algn="ctr">
              <a:buNone/>
            </a:pPr>
            <a:endParaRPr lang="uk-UA" sz="4800" b="1" dirty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pPr marL="137160" indent="0" algn="ctr">
              <a:buNone/>
            </a:pPr>
            <a:r>
              <a:rPr lang="uk-UA" sz="4800" b="1" spc="600" dirty="0" smtClean="0">
                <a:ln w="50800">
                  <a:noFill/>
                </a:ln>
                <a:solidFill>
                  <a:srgbClr val="C00000"/>
                </a:solidFill>
                <a:latin typeface="Arial Black" panose="020B0A04020102020204" pitchFamily="34" charset="0"/>
                <a:cs typeface="Aparajita" panose="020B0604020202020204" pitchFamily="34" charset="0"/>
              </a:rPr>
              <a:t>«Відомі Українці»</a:t>
            </a:r>
            <a:endParaRPr lang="uk-UA" sz="4800" b="1" spc="600" dirty="0" smtClean="0">
              <a:ln w="50800"/>
              <a:solidFill>
                <a:srgbClr val="C0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13690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267" y="1772816"/>
            <a:ext cx="3439269" cy="22208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093554"/>
            <a:ext cx="2540000" cy="148757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71708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pattFill prst="lgGrid">
            <a:fgClr>
              <a:srgbClr val="0070C0"/>
            </a:fgClr>
            <a:bgClr>
              <a:srgbClr val="FFFF00"/>
            </a:bgClr>
          </a:patt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endParaRPr lang="uk-UA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uk-UA" sz="4800" b="1" dirty="0" smtClean="0">
                <a:ln w="50800">
                  <a:noFill/>
                </a:ln>
                <a:solidFill>
                  <a:srgbClr val="C00000"/>
                </a:solidFill>
                <a:latin typeface="Arial Black" panose="020B0A04020102020204" pitchFamily="34" charset="0"/>
                <a:cs typeface="Aparajita" panose="020B0604020202020204" pitchFamily="34" charset="0"/>
              </a:rPr>
              <a:t>Раунд ІІ</a:t>
            </a:r>
          </a:p>
          <a:p>
            <a:endParaRPr lang="uk-UA" sz="4800" b="1" dirty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pPr marL="137160" indent="0" algn="ctr">
              <a:buNone/>
            </a:pPr>
            <a:endParaRPr lang="uk-UA" sz="4800" b="1" dirty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pPr marL="137160" indent="0" algn="ctr">
              <a:buNone/>
            </a:pPr>
            <a:r>
              <a:rPr lang="uk-UA" sz="4800" b="1" spc="-150" dirty="0" smtClean="0">
                <a:ln w="50800">
                  <a:noFill/>
                </a:ln>
                <a:solidFill>
                  <a:srgbClr val="C00000"/>
                </a:solidFill>
                <a:latin typeface="Arial Black" panose="020B0A04020102020204" pitchFamily="34" charset="0"/>
                <a:cs typeface="Aparajita" panose="020B0604020202020204" pitchFamily="34" charset="0"/>
              </a:rPr>
              <a:t>«До нас завітав музей»</a:t>
            </a:r>
            <a:endParaRPr lang="uk-UA" sz="4800" b="1" spc="-150" dirty="0" smtClean="0">
              <a:ln w="50800"/>
              <a:solidFill>
                <a:srgbClr val="C0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13690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916832"/>
            <a:ext cx="4036009" cy="26365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269774"/>
            <a:ext cx="204216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15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709160"/>
          </a:xfrm>
          <a:pattFill prst="lgGrid">
            <a:fgClr>
              <a:srgbClr val="0070C0"/>
            </a:fgClr>
            <a:bgClr>
              <a:srgbClr val="FFFF00"/>
            </a:bgClr>
          </a:patt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endParaRPr lang="uk-UA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uk-UA" sz="4800" b="1" dirty="0" smtClean="0">
                <a:ln w="50800">
                  <a:noFill/>
                </a:ln>
                <a:solidFill>
                  <a:srgbClr val="C00000"/>
                </a:solidFill>
                <a:latin typeface="Arial Black" panose="020B0A04020102020204" pitchFamily="34" charset="0"/>
                <a:cs typeface="Aparajita" panose="020B0604020202020204" pitchFamily="34" charset="0"/>
              </a:rPr>
              <a:t>Раунд ІІІ</a:t>
            </a:r>
          </a:p>
          <a:p>
            <a:endParaRPr lang="uk-UA" sz="4800" b="1" dirty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pPr marL="137160" indent="0" algn="ctr">
              <a:buNone/>
            </a:pPr>
            <a:endParaRPr lang="uk-UA" sz="4800" b="1" dirty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pPr marL="137160" indent="0" algn="ctr">
              <a:buNone/>
            </a:pPr>
            <a:r>
              <a:rPr lang="uk-UA" sz="4800" b="1" spc="300" dirty="0" smtClean="0">
                <a:ln w="50800">
                  <a:noFill/>
                </a:ln>
                <a:solidFill>
                  <a:srgbClr val="C00000"/>
                </a:solidFill>
                <a:latin typeface="Arial Black" panose="020B0A04020102020204" pitchFamily="34" charset="0"/>
                <a:cs typeface="Aparajita" panose="020B0604020202020204" pitchFamily="34" charset="0"/>
              </a:rPr>
              <a:t>«Вірю  - не вірю»</a:t>
            </a:r>
            <a:endParaRPr lang="uk-UA" sz="4800" b="1" spc="300" dirty="0" smtClean="0">
              <a:ln w="50800"/>
              <a:solidFill>
                <a:srgbClr val="C0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13690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пк\AppData\Local\Microsoft\Windows\Temporary Internet Files\Content.IE5\1Y1GSPLS\MC90039146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6" y="1988840"/>
            <a:ext cx="3924436" cy="30963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к\AppData\Local\Microsoft\Windows\Temporary Internet Files\Content.IE5\UH16ZZRV\MC900229237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996952"/>
            <a:ext cx="1733702" cy="182788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61101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709160"/>
          </a:xfrm>
          <a:pattFill prst="lgGrid">
            <a:fgClr>
              <a:srgbClr val="0070C0"/>
            </a:fgClr>
            <a:bgClr>
              <a:srgbClr val="FFFF00"/>
            </a:bgClr>
          </a:patt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endParaRPr lang="uk-UA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137160" indent="0">
              <a:buNone/>
            </a:pPr>
            <a:r>
              <a:rPr lang="uk-UA" sz="4800" b="1" dirty="0" smtClean="0">
                <a:ln w="50800">
                  <a:noFill/>
                </a:ln>
                <a:solidFill>
                  <a:srgbClr val="C00000"/>
                </a:solidFill>
                <a:latin typeface="Arial Black" panose="020B0A04020102020204" pitchFamily="34" charset="0"/>
                <a:cs typeface="Aparajita" panose="020B0604020202020204" pitchFamily="34" charset="0"/>
              </a:rPr>
              <a:t>Раунд </a:t>
            </a:r>
            <a:r>
              <a:rPr lang="en-US" sz="4800" b="1" dirty="0" smtClean="0">
                <a:ln w="50800">
                  <a:noFill/>
                </a:ln>
                <a:solidFill>
                  <a:srgbClr val="C00000"/>
                </a:solidFill>
                <a:latin typeface="Arial Black" panose="020B0A04020102020204" pitchFamily="34" charset="0"/>
                <a:cs typeface="Aparajita" panose="020B0604020202020204" pitchFamily="34" charset="0"/>
              </a:rPr>
              <a:t>IV</a:t>
            </a:r>
            <a:endParaRPr lang="uk-UA" sz="4800" b="1" dirty="0" smtClean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endParaRPr lang="uk-UA" sz="4800" b="1" dirty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pPr marL="137160" indent="0" algn="ctr">
              <a:buNone/>
            </a:pPr>
            <a:endParaRPr lang="uk-UA" sz="4800" b="1" dirty="0">
              <a:ln w="50800">
                <a:noFill/>
              </a:ln>
              <a:solidFill>
                <a:srgbClr val="C00000"/>
              </a:solidFill>
              <a:latin typeface="Arial Black" panose="020B0A04020102020204" pitchFamily="34" charset="0"/>
              <a:cs typeface="Aparajita" panose="020B0604020202020204" pitchFamily="34" charset="0"/>
            </a:endParaRPr>
          </a:p>
          <a:p>
            <a:pPr marL="137160" indent="0" algn="ctr">
              <a:buNone/>
            </a:pPr>
            <a:r>
              <a:rPr lang="uk-UA" sz="4400" b="1" spc="300" dirty="0" smtClean="0">
                <a:ln w="50800">
                  <a:noFill/>
                </a:ln>
                <a:solidFill>
                  <a:srgbClr val="C00000"/>
                </a:solidFill>
                <a:latin typeface="Arial Black" panose="020B0A04020102020204" pitchFamily="34" charset="0"/>
                <a:cs typeface="Aparajita" panose="020B0604020202020204" pitchFamily="34" charset="0"/>
              </a:rPr>
              <a:t>«Народна мудрість в народній творчості»</a:t>
            </a:r>
            <a:endParaRPr lang="uk-UA" sz="4400" b="1" spc="300" dirty="0" smtClean="0">
              <a:ln w="50800"/>
              <a:solidFill>
                <a:srgbClr val="C0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13690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772817"/>
            <a:ext cx="4464496" cy="30243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284985"/>
            <a:ext cx="204216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79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211</TotalTime>
  <Words>192</Words>
  <Application>Microsoft Office PowerPoint</Application>
  <PresentationFormat>Экран (4:3)</PresentationFormat>
  <Paragraphs>61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Апекс</vt:lpstr>
      <vt:lpstr>«Я ЛЮБЛЮ УКРАЇНУ»</vt:lpstr>
      <vt:lpstr>Мета заняття:   </vt:lpstr>
      <vt:lpstr>Обладнання: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Дякуємо за увагу!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«Я ЛЮБЛЮ УКРАЇНУ»</dc:title>
  <dc:creator>Lena</dc:creator>
  <cp:lastModifiedBy>Лена Гончаренко</cp:lastModifiedBy>
  <cp:revision>19</cp:revision>
  <dcterms:created xsi:type="dcterms:W3CDTF">2014-04-13T11:21:06Z</dcterms:created>
  <dcterms:modified xsi:type="dcterms:W3CDTF">2018-02-22T11:59:36Z</dcterms:modified>
</cp:coreProperties>
</file>