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1ABA4E-CD72-497B-97AA-7213B3980F60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 descr="IMG12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8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 spd="med" advClick="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8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8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8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9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9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9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29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Default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</cp:revision>
  <dcterms:created xsi:type="dcterms:W3CDTF">2017-11-25T15:35:02Z</dcterms:created>
  <dcterms:modified xsi:type="dcterms:W3CDTF">2017-11-25T15:45:28Z</dcterms:modified>
</cp:coreProperties>
</file>