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  <Override PartName="/ppt/diagrams/drawing10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31"/>
  </p:notesMasterIdLst>
  <p:handoutMasterIdLst>
    <p:handoutMasterId r:id="rId32"/>
  </p:handoutMasterIdLst>
  <p:sldIdLst>
    <p:sldId id="349" r:id="rId2"/>
    <p:sldId id="319" r:id="rId3"/>
    <p:sldId id="347" r:id="rId4"/>
    <p:sldId id="335" r:id="rId5"/>
    <p:sldId id="336" r:id="rId6"/>
    <p:sldId id="337" r:id="rId7"/>
    <p:sldId id="338" r:id="rId8"/>
    <p:sldId id="339" r:id="rId9"/>
    <p:sldId id="310" r:id="rId10"/>
    <p:sldId id="311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40" r:id="rId23"/>
    <p:sldId id="317" r:id="rId24"/>
    <p:sldId id="313" r:id="rId25"/>
    <p:sldId id="318" r:id="rId26"/>
    <p:sldId id="323" r:id="rId27"/>
    <p:sldId id="343" r:id="rId28"/>
    <p:sldId id="346" r:id="rId29"/>
    <p:sldId id="348" r:id="rId30"/>
  </p:sldIdLst>
  <p:sldSz cx="9144000" cy="6858000" type="screen4x3"/>
  <p:notesSz cx="6888163" cy="100203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99"/>
    <a:srgbClr val="000000"/>
    <a:srgbClr val="FF5050"/>
    <a:srgbClr val="FF0000"/>
    <a:srgbClr val="0E0060"/>
    <a:srgbClr val="CF5964"/>
    <a:srgbClr val="800000"/>
    <a:srgbClr val="600000"/>
    <a:srgbClr val="0037A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74" autoAdjust="0"/>
    <p:restoredTop sz="91534" autoAdjust="0"/>
  </p:normalViewPr>
  <p:slideViewPr>
    <p:cSldViewPr>
      <p:cViewPr varScale="1">
        <p:scale>
          <a:sx n="64" d="100"/>
          <a:sy n="64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60" y="-96"/>
      </p:cViewPr>
      <p:guideLst>
        <p:guide orient="horz" pos="3156"/>
        <p:guide pos="217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image" Target="../media/image8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2FA5B2-0374-4588-BA97-8F21F1EAAACD}" type="doc">
      <dgm:prSet loTypeId="urn:microsoft.com/office/officeart/2005/8/layout/gear1" loCatId="process" qsTypeId="urn:microsoft.com/office/officeart/2005/8/quickstyle/3d2" qsCatId="3D" csTypeId="urn:microsoft.com/office/officeart/2005/8/colors/colorful4" csCatId="colorful" phldr="1"/>
      <dgm:spPr/>
    </dgm:pt>
    <dgm:pt modelId="{893602A7-35A0-4CCB-A999-FAC16EAC21C4}">
      <dgm:prSet phldrT="[Текст]" custT="1"/>
      <dgm:spPr/>
      <dgm:t>
        <a:bodyPr/>
        <a:lstStyle/>
        <a:p>
          <a:r>
            <a:rPr lang="uk-UA" sz="1600" dirty="0" smtClean="0">
              <a:solidFill>
                <a:srgbClr val="0000FF"/>
              </a:solidFill>
              <a:latin typeface="Arial Black" pitchFamily="34" charset="0"/>
            </a:rPr>
            <a:t>Сучасне  матеріальне та методичне забезпечення занять</a:t>
          </a:r>
          <a:endParaRPr lang="ru-RU" sz="1600" dirty="0">
            <a:solidFill>
              <a:srgbClr val="0000FF"/>
            </a:solidFill>
            <a:latin typeface="Arial Black" pitchFamily="34" charset="0"/>
          </a:endParaRPr>
        </a:p>
      </dgm:t>
    </dgm:pt>
    <dgm:pt modelId="{26051A8F-02F9-4D22-930D-030C7C9D02B3}" type="parTrans" cxnId="{07D3BA91-FD19-41B1-95BB-C526E0A589FC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B1E7501F-9DCB-4340-94A6-A82B317EF929}" type="sibTrans" cxnId="{07D3BA91-FD19-41B1-95BB-C526E0A589FC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DC52D755-0DDB-4C65-B6DB-4E4873BB02E3}">
      <dgm:prSet phldrT="[Текст]"/>
      <dgm:spPr/>
      <dgm:t>
        <a:bodyPr/>
        <a:lstStyle/>
        <a:p>
          <a:endParaRPr lang="ru-RU"/>
        </a:p>
      </dgm:t>
    </dgm:pt>
    <dgm:pt modelId="{4E330FDF-2825-412C-A101-BEB0E9BE231C}" type="parTrans" cxnId="{6907A6F1-1AE5-46D0-B049-EC9E1E08ABC4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BB8FE60F-B0B3-4A32-9FC3-5EE424F7B0D5}" type="sibTrans" cxnId="{6907A6F1-1AE5-46D0-B049-EC9E1E08ABC4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3C11A1A9-95D1-4040-A5B7-10C09B633B0A}">
      <dgm:prSet phldrT="[Текст]"/>
      <dgm:spPr/>
      <dgm:t>
        <a:bodyPr/>
        <a:lstStyle/>
        <a:p>
          <a:endParaRPr lang="ru-RU" sz="1600" dirty="0">
            <a:solidFill>
              <a:schemeClr val="bg1"/>
            </a:solidFill>
            <a:latin typeface="Arial Black" pitchFamily="34" charset="0"/>
          </a:endParaRPr>
        </a:p>
      </dgm:t>
    </dgm:pt>
    <dgm:pt modelId="{F69B61C8-5364-4B19-A2BF-8E7F7D649D89}" type="parTrans" cxnId="{599BDB92-C97F-4CF0-8C5F-5D79B23BA3A8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E60ED681-71CC-453A-A2E2-285301C9CAF8}" type="sibTrans" cxnId="{599BDB92-C97F-4CF0-8C5F-5D79B23BA3A8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509D4BFE-B238-4A4B-9D18-E4E26C1F50B0}">
      <dgm:prSet custT="1"/>
      <dgm:spPr/>
      <dgm:t>
        <a:bodyPr/>
        <a:lstStyle/>
        <a:p>
          <a:r>
            <a:rPr lang="ru-RU" sz="1600" dirty="0" err="1" smtClean="0">
              <a:solidFill>
                <a:srgbClr val="0000FF"/>
              </a:solidFill>
              <a:latin typeface="Arial Black" pitchFamily="34" charset="0"/>
            </a:rPr>
            <a:t>Інноваційні</a:t>
          </a:r>
          <a:r>
            <a:rPr lang="ru-RU" sz="1600" dirty="0" smtClean="0">
              <a:solidFill>
                <a:srgbClr val="0000FF"/>
              </a:solidFill>
              <a:latin typeface="Arial Black" pitchFamily="34" charset="0"/>
            </a:rPr>
            <a:t> </a:t>
          </a:r>
          <a:r>
            <a:rPr lang="ru-RU" sz="1600" dirty="0" err="1" smtClean="0">
              <a:solidFill>
                <a:srgbClr val="0000FF"/>
              </a:solidFill>
              <a:latin typeface="Arial Black" pitchFamily="34" charset="0"/>
            </a:rPr>
            <a:t>педагогічні</a:t>
          </a:r>
          <a:r>
            <a:rPr lang="ru-RU" sz="1600" dirty="0" smtClean="0">
              <a:solidFill>
                <a:srgbClr val="0000FF"/>
              </a:solidFill>
              <a:latin typeface="Arial Black" pitchFamily="34" charset="0"/>
            </a:rPr>
            <a:t> </a:t>
          </a:r>
          <a:r>
            <a:rPr lang="ru-RU" sz="1600" dirty="0" err="1" smtClean="0">
              <a:solidFill>
                <a:srgbClr val="0000FF"/>
              </a:solidFill>
              <a:latin typeface="Arial Black" pitchFamily="34" charset="0"/>
            </a:rPr>
            <a:t>технології</a:t>
          </a:r>
          <a:endParaRPr lang="ru-RU" sz="1600" dirty="0">
            <a:solidFill>
              <a:srgbClr val="0000FF"/>
            </a:solidFill>
            <a:latin typeface="Arial Black" pitchFamily="34" charset="0"/>
          </a:endParaRPr>
        </a:p>
      </dgm:t>
    </dgm:pt>
    <dgm:pt modelId="{8847D898-F9CA-4E5A-9205-2A66F3615042}" type="parTrans" cxnId="{FCB398A7-8B75-4782-AA4D-3932F6B5C253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E989E353-1A9E-490D-B9C9-4E95CFE244C6}" type="sibTrans" cxnId="{FCB398A7-8B75-4782-AA4D-3932F6B5C253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4D156AD4-E7B2-492D-A8B0-9B7FFEF42ED1}">
      <dgm:prSet custT="1"/>
      <dgm:spPr/>
      <dgm:t>
        <a:bodyPr/>
        <a:lstStyle/>
        <a:p>
          <a:r>
            <a:rPr lang="uk-UA" sz="1600" dirty="0" smtClean="0">
              <a:solidFill>
                <a:srgbClr val="0000FF"/>
              </a:solidFill>
              <a:latin typeface="Arial Black" pitchFamily="34" charset="0"/>
            </a:rPr>
            <a:t>Інтерактивні методи навчання</a:t>
          </a:r>
          <a:endParaRPr lang="ru-RU" sz="1600" dirty="0">
            <a:solidFill>
              <a:srgbClr val="0000FF"/>
            </a:solidFill>
            <a:latin typeface="Arial Black" pitchFamily="34" charset="0"/>
          </a:endParaRPr>
        </a:p>
      </dgm:t>
    </dgm:pt>
    <dgm:pt modelId="{60229ABC-CD54-4DDB-BD70-A544D513D05A}" type="parTrans" cxnId="{D1392552-1DA3-439E-812B-BEB9E99DA174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9632B807-F3E8-4C5D-A5EF-2F8312A356D6}" type="sibTrans" cxnId="{D1392552-1DA3-439E-812B-BEB9E99DA174}">
      <dgm:prSet/>
      <dgm:spPr/>
      <dgm:t>
        <a:bodyPr/>
        <a:lstStyle/>
        <a:p>
          <a:endParaRPr lang="ru-RU" sz="1600">
            <a:solidFill>
              <a:schemeClr val="bg1"/>
            </a:solidFill>
            <a:latin typeface="Arial Black" pitchFamily="34" charset="0"/>
          </a:endParaRPr>
        </a:p>
      </dgm:t>
    </dgm:pt>
    <dgm:pt modelId="{67712FB4-A613-4B31-81A9-4DD94AC3A0CB}" type="pres">
      <dgm:prSet presAssocID="{402FA5B2-0374-4588-BA97-8F21F1EAAACD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29CBEC1-0DF9-4485-8244-DBF67F6F3B8C}" type="pres">
      <dgm:prSet presAssocID="{893602A7-35A0-4CCB-A999-FAC16EAC21C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5999B7-FDE6-4AAA-82C5-CA263C05A877}" type="pres">
      <dgm:prSet presAssocID="{893602A7-35A0-4CCB-A999-FAC16EAC21C4}" presName="gear1srcNode" presStyleLbl="node1" presStyleIdx="0" presStyleCnt="3"/>
      <dgm:spPr/>
      <dgm:t>
        <a:bodyPr/>
        <a:lstStyle/>
        <a:p>
          <a:endParaRPr lang="ru-RU"/>
        </a:p>
      </dgm:t>
    </dgm:pt>
    <dgm:pt modelId="{BEB482DA-C34A-40B4-A3F2-A2CB8C4915D6}" type="pres">
      <dgm:prSet presAssocID="{893602A7-35A0-4CCB-A999-FAC16EAC21C4}" presName="gear1dstNode" presStyleLbl="node1" presStyleIdx="0" presStyleCnt="3"/>
      <dgm:spPr/>
      <dgm:t>
        <a:bodyPr/>
        <a:lstStyle/>
        <a:p>
          <a:endParaRPr lang="ru-RU"/>
        </a:p>
      </dgm:t>
    </dgm:pt>
    <dgm:pt modelId="{9C071773-CBBB-45DD-BBE6-BE13F25C88FB}" type="pres">
      <dgm:prSet presAssocID="{509D4BFE-B238-4A4B-9D18-E4E26C1F50B0}" presName="gear2" presStyleLbl="node1" presStyleIdx="1" presStyleCnt="3" custScaleX="111012" custScaleY="1107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18B4D-039D-4B35-B04C-67E17571F6A3}" type="pres">
      <dgm:prSet presAssocID="{509D4BFE-B238-4A4B-9D18-E4E26C1F50B0}" presName="gear2srcNode" presStyleLbl="node1" presStyleIdx="1" presStyleCnt="3"/>
      <dgm:spPr/>
      <dgm:t>
        <a:bodyPr/>
        <a:lstStyle/>
        <a:p>
          <a:endParaRPr lang="ru-RU"/>
        </a:p>
      </dgm:t>
    </dgm:pt>
    <dgm:pt modelId="{2F6310B4-1CA6-4DF7-AF43-3AF698070E34}" type="pres">
      <dgm:prSet presAssocID="{509D4BFE-B238-4A4B-9D18-E4E26C1F50B0}" presName="gear2dstNode" presStyleLbl="node1" presStyleIdx="1" presStyleCnt="3"/>
      <dgm:spPr/>
      <dgm:t>
        <a:bodyPr/>
        <a:lstStyle/>
        <a:p>
          <a:endParaRPr lang="ru-RU"/>
        </a:p>
      </dgm:t>
    </dgm:pt>
    <dgm:pt modelId="{51AE303A-E431-40C0-9DDB-FDDC3C8ADDC4}" type="pres">
      <dgm:prSet presAssocID="{4D156AD4-E7B2-492D-A8B0-9B7FFEF42ED1}" presName="gear3" presStyleLbl="node1" presStyleIdx="2" presStyleCnt="3" custScaleX="109040" custScaleY="114928" custLinFactNeighborX="2501" custLinFactNeighborY="-2115"/>
      <dgm:spPr/>
      <dgm:t>
        <a:bodyPr/>
        <a:lstStyle/>
        <a:p>
          <a:endParaRPr lang="ru-RU"/>
        </a:p>
      </dgm:t>
    </dgm:pt>
    <dgm:pt modelId="{F8D03DA5-FE1A-4A1C-AE19-58420D9D6B65}" type="pres">
      <dgm:prSet presAssocID="{4D156AD4-E7B2-492D-A8B0-9B7FFEF42ED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CD8C6-799F-4509-9484-5825CCE54697}" type="pres">
      <dgm:prSet presAssocID="{4D156AD4-E7B2-492D-A8B0-9B7FFEF42ED1}" presName="gear3srcNode" presStyleLbl="node1" presStyleIdx="2" presStyleCnt="3"/>
      <dgm:spPr/>
      <dgm:t>
        <a:bodyPr/>
        <a:lstStyle/>
        <a:p>
          <a:endParaRPr lang="ru-RU"/>
        </a:p>
      </dgm:t>
    </dgm:pt>
    <dgm:pt modelId="{E18C180B-E504-4DC8-A240-9C6DD5157D15}" type="pres">
      <dgm:prSet presAssocID="{4D156AD4-E7B2-492D-A8B0-9B7FFEF42ED1}" presName="gear3dstNode" presStyleLbl="node1" presStyleIdx="2" presStyleCnt="3"/>
      <dgm:spPr/>
      <dgm:t>
        <a:bodyPr/>
        <a:lstStyle/>
        <a:p>
          <a:endParaRPr lang="ru-RU"/>
        </a:p>
      </dgm:t>
    </dgm:pt>
    <dgm:pt modelId="{1F437BFD-6C58-4D56-8AC2-E4EBB2FE25BA}" type="pres">
      <dgm:prSet presAssocID="{B1E7501F-9DCB-4340-94A6-A82B317EF929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E0949AF6-CEBA-463C-A28C-DB42AADCE3EB}" type="pres">
      <dgm:prSet presAssocID="{E989E353-1A9E-490D-B9C9-4E95CFE244C6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AF8D54D3-4438-47A2-A0D0-7245ABD5C829}" type="pres">
      <dgm:prSet presAssocID="{9632B807-F3E8-4C5D-A5EF-2F8312A356D6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FF8A2C59-6C7F-40DA-B07E-5B22E50E5ABC}" type="presOf" srcId="{E989E353-1A9E-490D-B9C9-4E95CFE244C6}" destId="{E0949AF6-CEBA-463C-A28C-DB42AADCE3EB}" srcOrd="0" destOrd="0" presId="urn:microsoft.com/office/officeart/2005/8/layout/gear1"/>
    <dgm:cxn modelId="{D33DF1FB-912D-4992-94ED-350A80B2DFF9}" type="presOf" srcId="{509D4BFE-B238-4A4B-9D18-E4E26C1F50B0}" destId="{2F6310B4-1CA6-4DF7-AF43-3AF698070E34}" srcOrd="2" destOrd="0" presId="urn:microsoft.com/office/officeart/2005/8/layout/gear1"/>
    <dgm:cxn modelId="{B6685826-C00E-4471-AD7B-CCB3F08D989C}" type="presOf" srcId="{B1E7501F-9DCB-4340-94A6-A82B317EF929}" destId="{1F437BFD-6C58-4D56-8AC2-E4EBB2FE25BA}" srcOrd="0" destOrd="0" presId="urn:microsoft.com/office/officeart/2005/8/layout/gear1"/>
    <dgm:cxn modelId="{FCB398A7-8B75-4782-AA4D-3932F6B5C253}" srcId="{402FA5B2-0374-4588-BA97-8F21F1EAAACD}" destId="{509D4BFE-B238-4A4B-9D18-E4E26C1F50B0}" srcOrd="1" destOrd="0" parTransId="{8847D898-F9CA-4E5A-9205-2A66F3615042}" sibTransId="{E989E353-1A9E-490D-B9C9-4E95CFE244C6}"/>
    <dgm:cxn modelId="{04B55136-61F0-4D3C-B428-AD0F80BEC5FD}" type="presOf" srcId="{893602A7-35A0-4CCB-A999-FAC16EAC21C4}" destId="{A85999B7-FDE6-4AAA-82C5-CA263C05A877}" srcOrd="1" destOrd="0" presId="urn:microsoft.com/office/officeart/2005/8/layout/gear1"/>
    <dgm:cxn modelId="{A5FBE0A3-7E75-4511-8CFF-961C938E1B2C}" type="presOf" srcId="{4D156AD4-E7B2-492D-A8B0-9B7FFEF42ED1}" destId="{51AE303A-E431-40C0-9DDB-FDDC3C8ADDC4}" srcOrd="0" destOrd="0" presId="urn:microsoft.com/office/officeart/2005/8/layout/gear1"/>
    <dgm:cxn modelId="{07D3BA91-FD19-41B1-95BB-C526E0A589FC}" srcId="{402FA5B2-0374-4588-BA97-8F21F1EAAACD}" destId="{893602A7-35A0-4CCB-A999-FAC16EAC21C4}" srcOrd="0" destOrd="0" parTransId="{26051A8F-02F9-4D22-930D-030C7C9D02B3}" sibTransId="{B1E7501F-9DCB-4340-94A6-A82B317EF929}"/>
    <dgm:cxn modelId="{FFD33C18-2305-4AC7-B628-91B0BFD8E593}" type="presOf" srcId="{4D156AD4-E7B2-492D-A8B0-9B7FFEF42ED1}" destId="{E18C180B-E504-4DC8-A240-9C6DD5157D15}" srcOrd="3" destOrd="0" presId="urn:microsoft.com/office/officeart/2005/8/layout/gear1"/>
    <dgm:cxn modelId="{AB5789A5-5830-442F-B1E6-207E4426388A}" type="presOf" srcId="{509D4BFE-B238-4A4B-9D18-E4E26C1F50B0}" destId="{41E18B4D-039D-4B35-B04C-67E17571F6A3}" srcOrd="1" destOrd="0" presId="urn:microsoft.com/office/officeart/2005/8/layout/gear1"/>
    <dgm:cxn modelId="{6907A6F1-1AE5-46D0-B049-EC9E1E08ABC4}" srcId="{402FA5B2-0374-4588-BA97-8F21F1EAAACD}" destId="{DC52D755-0DDB-4C65-B6DB-4E4873BB02E3}" srcOrd="3" destOrd="0" parTransId="{4E330FDF-2825-412C-A101-BEB0E9BE231C}" sibTransId="{BB8FE60F-B0B3-4A32-9FC3-5EE424F7B0D5}"/>
    <dgm:cxn modelId="{FC2A009B-5918-4F51-943E-7A45F7BCDC46}" type="presOf" srcId="{4D156AD4-E7B2-492D-A8B0-9B7FFEF42ED1}" destId="{F8D03DA5-FE1A-4A1C-AE19-58420D9D6B65}" srcOrd="1" destOrd="0" presId="urn:microsoft.com/office/officeart/2005/8/layout/gear1"/>
    <dgm:cxn modelId="{D1392552-1DA3-439E-812B-BEB9E99DA174}" srcId="{402FA5B2-0374-4588-BA97-8F21F1EAAACD}" destId="{4D156AD4-E7B2-492D-A8B0-9B7FFEF42ED1}" srcOrd="2" destOrd="0" parTransId="{60229ABC-CD54-4DDB-BD70-A544D513D05A}" sibTransId="{9632B807-F3E8-4C5D-A5EF-2F8312A356D6}"/>
    <dgm:cxn modelId="{0F5D4CDD-B96E-4D4C-BFAD-A4C79A0C20AA}" type="presOf" srcId="{9632B807-F3E8-4C5D-A5EF-2F8312A356D6}" destId="{AF8D54D3-4438-47A2-A0D0-7245ABD5C829}" srcOrd="0" destOrd="0" presId="urn:microsoft.com/office/officeart/2005/8/layout/gear1"/>
    <dgm:cxn modelId="{5689E503-5051-46F7-8DE7-60405A380779}" type="presOf" srcId="{402FA5B2-0374-4588-BA97-8F21F1EAAACD}" destId="{67712FB4-A613-4B31-81A9-4DD94AC3A0CB}" srcOrd="0" destOrd="0" presId="urn:microsoft.com/office/officeart/2005/8/layout/gear1"/>
    <dgm:cxn modelId="{599BDB92-C97F-4CF0-8C5F-5D79B23BA3A8}" srcId="{402FA5B2-0374-4588-BA97-8F21F1EAAACD}" destId="{3C11A1A9-95D1-4040-A5B7-10C09B633B0A}" srcOrd="4" destOrd="0" parTransId="{F69B61C8-5364-4B19-A2BF-8E7F7D649D89}" sibTransId="{E60ED681-71CC-453A-A2E2-285301C9CAF8}"/>
    <dgm:cxn modelId="{B3488809-BA19-40CC-BDCD-F5C6A3B0E05B}" type="presOf" srcId="{893602A7-35A0-4CCB-A999-FAC16EAC21C4}" destId="{C29CBEC1-0DF9-4485-8244-DBF67F6F3B8C}" srcOrd="0" destOrd="0" presId="urn:microsoft.com/office/officeart/2005/8/layout/gear1"/>
    <dgm:cxn modelId="{E6DE0DE2-ACA2-4197-B62F-3D4C98092D5A}" type="presOf" srcId="{509D4BFE-B238-4A4B-9D18-E4E26C1F50B0}" destId="{9C071773-CBBB-45DD-BBE6-BE13F25C88FB}" srcOrd="0" destOrd="0" presId="urn:microsoft.com/office/officeart/2005/8/layout/gear1"/>
    <dgm:cxn modelId="{DF3991B9-189B-4416-A29D-EC78AF877255}" type="presOf" srcId="{893602A7-35A0-4CCB-A999-FAC16EAC21C4}" destId="{BEB482DA-C34A-40B4-A3F2-A2CB8C4915D6}" srcOrd="2" destOrd="0" presId="urn:microsoft.com/office/officeart/2005/8/layout/gear1"/>
    <dgm:cxn modelId="{7DF0DFB5-B9BB-422B-AB5D-F711729E2007}" type="presOf" srcId="{4D156AD4-E7B2-492D-A8B0-9B7FFEF42ED1}" destId="{FB8CD8C6-799F-4509-9484-5825CCE54697}" srcOrd="2" destOrd="0" presId="urn:microsoft.com/office/officeart/2005/8/layout/gear1"/>
    <dgm:cxn modelId="{EC55F674-F0D5-4B95-9CD1-6AA56D2EA167}" type="presParOf" srcId="{67712FB4-A613-4B31-81A9-4DD94AC3A0CB}" destId="{C29CBEC1-0DF9-4485-8244-DBF67F6F3B8C}" srcOrd="0" destOrd="0" presId="urn:microsoft.com/office/officeart/2005/8/layout/gear1"/>
    <dgm:cxn modelId="{8FE7C0D8-BD47-47AC-B8FF-713BEF51AEF0}" type="presParOf" srcId="{67712FB4-A613-4B31-81A9-4DD94AC3A0CB}" destId="{A85999B7-FDE6-4AAA-82C5-CA263C05A877}" srcOrd="1" destOrd="0" presId="urn:microsoft.com/office/officeart/2005/8/layout/gear1"/>
    <dgm:cxn modelId="{68493778-05F4-4689-A6E5-598DB0D82129}" type="presParOf" srcId="{67712FB4-A613-4B31-81A9-4DD94AC3A0CB}" destId="{BEB482DA-C34A-40B4-A3F2-A2CB8C4915D6}" srcOrd="2" destOrd="0" presId="urn:microsoft.com/office/officeart/2005/8/layout/gear1"/>
    <dgm:cxn modelId="{D3EF269C-5C21-4138-8AA4-A2F1F37CED39}" type="presParOf" srcId="{67712FB4-A613-4B31-81A9-4DD94AC3A0CB}" destId="{9C071773-CBBB-45DD-BBE6-BE13F25C88FB}" srcOrd="3" destOrd="0" presId="urn:microsoft.com/office/officeart/2005/8/layout/gear1"/>
    <dgm:cxn modelId="{8CDF432B-67EB-4C5A-A331-97B7B9F83834}" type="presParOf" srcId="{67712FB4-A613-4B31-81A9-4DD94AC3A0CB}" destId="{41E18B4D-039D-4B35-B04C-67E17571F6A3}" srcOrd="4" destOrd="0" presId="urn:microsoft.com/office/officeart/2005/8/layout/gear1"/>
    <dgm:cxn modelId="{96CB1935-578B-4E07-AFDF-DC0D7D23799D}" type="presParOf" srcId="{67712FB4-A613-4B31-81A9-4DD94AC3A0CB}" destId="{2F6310B4-1CA6-4DF7-AF43-3AF698070E34}" srcOrd="5" destOrd="0" presId="urn:microsoft.com/office/officeart/2005/8/layout/gear1"/>
    <dgm:cxn modelId="{B9DA14F8-D113-4C15-8509-C42891EF40FB}" type="presParOf" srcId="{67712FB4-A613-4B31-81A9-4DD94AC3A0CB}" destId="{51AE303A-E431-40C0-9DDB-FDDC3C8ADDC4}" srcOrd="6" destOrd="0" presId="urn:microsoft.com/office/officeart/2005/8/layout/gear1"/>
    <dgm:cxn modelId="{10FA33BF-3DB2-43C6-B1BE-3B231D440409}" type="presParOf" srcId="{67712FB4-A613-4B31-81A9-4DD94AC3A0CB}" destId="{F8D03DA5-FE1A-4A1C-AE19-58420D9D6B65}" srcOrd="7" destOrd="0" presId="urn:microsoft.com/office/officeart/2005/8/layout/gear1"/>
    <dgm:cxn modelId="{6C811BA6-AC5F-4C06-9779-7669DE87628D}" type="presParOf" srcId="{67712FB4-A613-4B31-81A9-4DD94AC3A0CB}" destId="{FB8CD8C6-799F-4509-9484-5825CCE54697}" srcOrd="8" destOrd="0" presId="urn:microsoft.com/office/officeart/2005/8/layout/gear1"/>
    <dgm:cxn modelId="{EBCF5D2B-70B6-4D9B-A69F-3B6C0F50D958}" type="presParOf" srcId="{67712FB4-A613-4B31-81A9-4DD94AC3A0CB}" destId="{E18C180B-E504-4DC8-A240-9C6DD5157D15}" srcOrd="9" destOrd="0" presId="urn:microsoft.com/office/officeart/2005/8/layout/gear1"/>
    <dgm:cxn modelId="{2F64643E-2518-4199-AA90-F5B0AAEC7DAC}" type="presParOf" srcId="{67712FB4-A613-4B31-81A9-4DD94AC3A0CB}" destId="{1F437BFD-6C58-4D56-8AC2-E4EBB2FE25BA}" srcOrd="10" destOrd="0" presId="urn:microsoft.com/office/officeart/2005/8/layout/gear1"/>
    <dgm:cxn modelId="{64F3E1D5-91E9-44F2-BA1A-73F80D7D4F4F}" type="presParOf" srcId="{67712FB4-A613-4B31-81A9-4DD94AC3A0CB}" destId="{E0949AF6-CEBA-463C-A28C-DB42AADCE3EB}" srcOrd="11" destOrd="0" presId="urn:microsoft.com/office/officeart/2005/8/layout/gear1"/>
    <dgm:cxn modelId="{7C931885-B90E-4F2D-92BA-A65976473FD3}" type="presParOf" srcId="{67712FB4-A613-4B31-81A9-4DD94AC3A0CB}" destId="{AF8D54D3-4438-47A2-A0D0-7245ABD5C829}" srcOrd="12" destOrd="0" presId="urn:microsoft.com/office/officeart/2005/8/layout/gear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03569E-1A65-4AED-BBED-1F2DC6B0648C}" type="doc">
      <dgm:prSet loTypeId="urn:microsoft.com/office/officeart/2005/8/layout/funnel1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B954D8A-1324-4718-9B84-961578324B34}">
      <dgm:prSet phldrT="[Текст]" custT="1"/>
      <dgm:spPr/>
      <dgm:t>
        <a:bodyPr/>
        <a:lstStyle/>
        <a:p>
          <a:r>
            <a:rPr lang="uk-UA" sz="1600" b="1" smtClean="0">
              <a:latin typeface="Arial Black" pitchFamily="34" charset="0"/>
            </a:rPr>
            <a:t>Педагогіка співробітництва</a:t>
          </a:r>
          <a:endParaRPr lang="ru-RU" sz="1600" b="1" dirty="0">
            <a:latin typeface="Arial Black" pitchFamily="34" charset="0"/>
          </a:endParaRPr>
        </a:p>
      </dgm:t>
    </dgm:pt>
    <dgm:pt modelId="{193258B1-8452-44B0-B8F2-E063D5F879F0}" type="parTrans" cxnId="{9D4E55D2-8B93-4AD0-859F-DC9DD069080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F1A30560-AA9A-4CA4-8F1F-77B1B1B7C6B2}" type="sibTrans" cxnId="{9D4E55D2-8B93-4AD0-859F-DC9DD069080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11DBC541-1D3A-4A86-B040-AB1D0C26CCFF}">
      <dgm:prSet phldrT="[Текст]" custT="1"/>
      <dgm:spPr/>
      <dgm:t>
        <a:bodyPr/>
        <a:lstStyle/>
        <a:p>
          <a:r>
            <a:rPr lang="uk-UA" sz="1600" b="1" smtClean="0">
              <a:latin typeface="Arial Black" pitchFamily="34" charset="0"/>
            </a:rPr>
            <a:t>Діяльнісна активізація студентів</a:t>
          </a:r>
          <a:endParaRPr lang="ru-RU" sz="1600" b="1" dirty="0">
            <a:latin typeface="Arial Black" pitchFamily="34" charset="0"/>
          </a:endParaRPr>
        </a:p>
      </dgm:t>
    </dgm:pt>
    <dgm:pt modelId="{6D5690D5-17AD-4A8B-976B-9856E16AB323}" type="parTrans" cxnId="{7351302F-B661-4A32-89EF-F54EA8CF93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71CA6B28-CA5A-4B59-979D-571B209DBDE6}" type="sibTrans" cxnId="{7351302F-B661-4A32-89EF-F54EA8CF93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DE48E5E0-64AA-4A36-9A37-8B31CDABAEF6}">
      <dgm:prSet phldrT="[Текст]" custT="1"/>
      <dgm:spPr/>
      <dgm:t>
        <a:bodyPr/>
        <a:lstStyle/>
        <a:p>
          <a:endParaRPr lang="uk-UA" sz="2400" b="1" noProof="0" dirty="0" smtClean="0">
            <a:latin typeface="Arial Black" pitchFamily="34" charset="0"/>
          </a:endParaRPr>
        </a:p>
        <a:p>
          <a:r>
            <a:rPr lang="uk-UA" sz="2400" b="1" noProof="0" dirty="0" smtClean="0">
              <a:latin typeface="Arial Black" pitchFamily="34" charset="0"/>
            </a:rPr>
            <a:t>Педагогічні технології характерні для сучасної освіти</a:t>
          </a:r>
          <a:endParaRPr lang="uk-UA" sz="2400" b="1" noProof="0" dirty="0">
            <a:latin typeface="Arial Black" pitchFamily="34" charset="0"/>
          </a:endParaRPr>
        </a:p>
      </dgm:t>
    </dgm:pt>
    <dgm:pt modelId="{08B08A57-9FBC-42C4-9553-A9DDC1919536}" type="parTrans" cxnId="{9B5545E2-1F15-43B7-962A-7CBDE297AE7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78E7A3A2-B38F-49DE-83CE-D56547F92A05}" type="sibTrans" cxnId="{9B5545E2-1F15-43B7-962A-7CBDE297AE7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4E815449-AEB7-4616-96FD-D49331C8099C}">
      <dgm:prSet custT="1"/>
      <dgm:spPr/>
      <dgm:t>
        <a:bodyPr/>
        <a:lstStyle/>
        <a:p>
          <a:r>
            <a:rPr lang="ru-RU" sz="1600" b="1" smtClean="0">
              <a:latin typeface="Arial Black" pitchFamily="34" charset="0"/>
            </a:rPr>
            <a:t>індивідуаі-зація навчання</a:t>
          </a:r>
          <a:endParaRPr lang="ru-RU" sz="1600" b="1" dirty="0">
            <a:latin typeface="Arial Black" pitchFamily="34" charset="0"/>
          </a:endParaRPr>
        </a:p>
      </dgm:t>
    </dgm:pt>
    <dgm:pt modelId="{6378ADBA-9A4B-4017-88DC-9ADFF8D91D89}" type="parTrans" cxnId="{F8D320CE-AADD-47BA-97B6-931D66817CB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F5EEAEE4-380F-456D-83D4-D151E1AEB70D}" type="sibTrans" cxnId="{F8D320CE-AADD-47BA-97B6-931D66817CB6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 Black" pitchFamily="34" charset="0"/>
          </a:endParaRPr>
        </a:p>
      </dgm:t>
    </dgm:pt>
    <dgm:pt modelId="{34D623E4-3E09-487A-8AF8-C53F314A8B3F}">
      <dgm:prSet custT="1"/>
      <dgm:spPr/>
      <dgm:t>
        <a:bodyPr/>
        <a:lstStyle/>
        <a:p>
          <a:endParaRPr lang="ru-RU"/>
        </a:p>
      </dgm:t>
    </dgm:pt>
    <dgm:pt modelId="{8FD09B93-42CB-48EB-ACE2-22DEF9AE9862}" type="parTrans" cxnId="{D8E2208E-064C-4014-B908-5624564FCD9E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 Black" pitchFamily="34" charset="0"/>
          </a:endParaRPr>
        </a:p>
      </dgm:t>
    </dgm:pt>
    <dgm:pt modelId="{8821F799-EA16-4110-8E6F-28A4D2CB57A7}" type="sibTrans" cxnId="{D8E2208E-064C-4014-B908-5624564FCD9E}">
      <dgm:prSet/>
      <dgm:spPr/>
      <dgm:t>
        <a:bodyPr/>
        <a:lstStyle/>
        <a:p>
          <a:endParaRPr lang="ru-RU" b="1">
            <a:solidFill>
              <a:schemeClr val="tx1"/>
            </a:solidFill>
            <a:latin typeface="Arial Black" pitchFamily="34" charset="0"/>
          </a:endParaRPr>
        </a:p>
      </dgm:t>
    </dgm:pt>
    <dgm:pt modelId="{816012EA-81FB-4E3A-A0F1-86636214F7F5}">
      <dgm:prSet/>
      <dgm:spPr/>
      <dgm:t>
        <a:bodyPr/>
        <a:lstStyle/>
        <a:p>
          <a:endParaRPr lang="ru-RU"/>
        </a:p>
      </dgm:t>
    </dgm:pt>
    <dgm:pt modelId="{4A135136-9891-4CA4-88AC-9F518FB05528}" type="parTrans" cxnId="{24232E58-8544-4F71-AB21-5C762B1E7068}">
      <dgm:prSet/>
      <dgm:spPr/>
      <dgm:t>
        <a:bodyPr/>
        <a:lstStyle/>
        <a:p>
          <a:endParaRPr lang="uk-UA"/>
        </a:p>
      </dgm:t>
    </dgm:pt>
    <dgm:pt modelId="{ACFD79CD-1B6D-4CE6-A189-FEA933A4E268}" type="sibTrans" cxnId="{24232E58-8544-4F71-AB21-5C762B1E7068}">
      <dgm:prSet/>
      <dgm:spPr/>
      <dgm:t>
        <a:bodyPr/>
        <a:lstStyle/>
        <a:p>
          <a:endParaRPr lang="uk-UA"/>
        </a:p>
      </dgm:t>
    </dgm:pt>
    <dgm:pt modelId="{5E43A802-ACE2-4F13-8FCC-4C605A5875A5}">
      <dgm:prSet/>
      <dgm:spPr/>
      <dgm:t>
        <a:bodyPr/>
        <a:lstStyle/>
        <a:p>
          <a:endParaRPr lang="ru-RU"/>
        </a:p>
      </dgm:t>
    </dgm:pt>
    <dgm:pt modelId="{7262BA42-00AD-4DB1-96B2-EA07682F1192}" type="parTrans" cxnId="{B8156E4E-5D5B-464D-A26B-1ABD21D2A0B6}">
      <dgm:prSet/>
      <dgm:spPr/>
      <dgm:t>
        <a:bodyPr/>
        <a:lstStyle/>
        <a:p>
          <a:endParaRPr lang="uk-UA"/>
        </a:p>
      </dgm:t>
    </dgm:pt>
    <dgm:pt modelId="{DC909093-83B4-45DF-8EDF-CF8D31B59AB9}" type="sibTrans" cxnId="{B8156E4E-5D5B-464D-A26B-1ABD21D2A0B6}">
      <dgm:prSet/>
      <dgm:spPr/>
      <dgm:t>
        <a:bodyPr/>
        <a:lstStyle/>
        <a:p>
          <a:endParaRPr lang="uk-UA"/>
        </a:p>
      </dgm:t>
    </dgm:pt>
    <dgm:pt modelId="{703B7F3D-16C1-4BAB-ACE1-67C4FFB0DA1F}">
      <dgm:prSet/>
      <dgm:spPr/>
      <dgm:t>
        <a:bodyPr/>
        <a:lstStyle/>
        <a:p>
          <a:endParaRPr lang="ru-RU"/>
        </a:p>
      </dgm:t>
    </dgm:pt>
    <dgm:pt modelId="{80F013CF-855C-4AE2-8B32-614B6533E2E1}" type="parTrans" cxnId="{05720C0B-B557-4D8F-8E2A-E6304F6C8BA0}">
      <dgm:prSet/>
      <dgm:spPr/>
      <dgm:t>
        <a:bodyPr/>
        <a:lstStyle/>
        <a:p>
          <a:endParaRPr lang="uk-UA"/>
        </a:p>
      </dgm:t>
    </dgm:pt>
    <dgm:pt modelId="{75DED899-8747-4472-A477-1217D0AC63B5}" type="sibTrans" cxnId="{05720C0B-B557-4D8F-8E2A-E6304F6C8BA0}">
      <dgm:prSet/>
      <dgm:spPr/>
      <dgm:t>
        <a:bodyPr/>
        <a:lstStyle/>
        <a:p>
          <a:endParaRPr lang="uk-UA"/>
        </a:p>
      </dgm:t>
    </dgm:pt>
    <dgm:pt modelId="{2BB04278-7C18-4E5F-ABF9-D9FA07ED83C8}">
      <dgm:prSet/>
      <dgm:spPr/>
      <dgm:t>
        <a:bodyPr/>
        <a:lstStyle/>
        <a:p>
          <a:endParaRPr lang="ru-RU"/>
        </a:p>
      </dgm:t>
    </dgm:pt>
    <dgm:pt modelId="{161C064D-4FAB-4295-97F2-22C719B4B2B9}" type="parTrans" cxnId="{FB5EDB5C-8D81-42F2-A1A4-F6B2D6E69683}">
      <dgm:prSet/>
      <dgm:spPr/>
      <dgm:t>
        <a:bodyPr/>
        <a:lstStyle/>
        <a:p>
          <a:endParaRPr lang="uk-UA"/>
        </a:p>
      </dgm:t>
    </dgm:pt>
    <dgm:pt modelId="{63539887-C96D-44F4-B150-F39EE2A4B35E}" type="sibTrans" cxnId="{FB5EDB5C-8D81-42F2-A1A4-F6B2D6E69683}">
      <dgm:prSet/>
      <dgm:spPr/>
      <dgm:t>
        <a:bodyPr/>
        <a:lstStyle/>
        <a:p>
          <a:endParaRPr lang="uk-UA"/>
        </a:p>
      </dgm:t>
    </dgm:pt>
    <dgm:pt modelId="{39C46C83-133D-4512-8844-06CFA629E41B}">
      <dgm:prSet/>
      <dgm:spPr/>
      <dgm:t>
        <a:bodyPr/>
        <a:lstStyle/>
        <a:p>
          <a:endParaRPr lang="ru-RU"/>
        </a:p>
      </dgm:t>
    </dgm:pt>
    <dgm:pt modelId="{A7AA1034-5A70-4FA8-A667-90B6FAAD5CBE}" type="parTrans" cxnId="{385D85AC-C7AC-43C0-8EC9-61A62CD49C89}">
      <dgm:prSet/>
      <dgm:spPr/>
      <dgm:t>
        <a:bodyPr/>
        <a:lstStyle/>
        <a:p>
          <a:endParaRPr lang="uk-UA"/>
        </a:p>
      </dgm:t>
    </dgm:pt>
    <dgm:pt modelId="{79AE4715-1DC2-4D75-A905-1410D64CEE08}" type="sibTrans" cxnId="{385D85AC-C7AC-43C0-8EC9-61A62CD49C89}">
      <dgm:prSet/>
      <dgm:spPr/>
      <dgm:t>
        <a:bodyPr/>
        <a:lstStyle/>
        <a:p>
          <a:endParaRPr lang="uk-UA"/>
        </a:p>
      </dgm:t>
    </dgm:pt>
    <dgm:pt modelId="{820CD956-E0D0-4EDD-B3B0-37F20105C2F5}" type="pres">
      <dgm:prSet presAssocID="{2203569E-1A65-4AED-BBED-1F2DC6B0648C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5A49F3-2F28-49AA-ABCE-629674CE10E5}" type="pres">
      <dgm:prSet presAssocID="{2203569E-1A65-4AED-BBED-1F2DC6B0648C}" presName="ellipse" presStyleLbl="trBgShp" presStyleIdx="0" presStyleCnt="1"/>
      <dgm:spPr/>
      <dgm:t>
        <a:bodyPr/>
        <a:lstStyle/>
        <a:p>
          <a:endParaRPr lang="ru-RU"/>
        </a:p>
      </dgm:t>
    </dgm:pt>
    <dgm:pt modelId="{09C51ADC-F84F-4B64-8004-37C7A1A502D6}" type="pres">
      <dgm:prSet presAssocID="{2203569E-1A65-4AED-BBED-1F2DC6B0648C}" presName="arrow1" presStyleLbl="fgShp" presStyleIdx="0" presStyleCnt="1" custLinFactNeighborX="5106" custLinFactNeighborY="-52888"/>
      <dgm:spPr>
        <a:solidFill>
          <a:srgbClr val="0000FF"/>
        </a:solidFill>
      </dgm:spPr>
      <dgm:t>
        <a:bodyPr/>
        <a:lstStyle/>
        <a:p>
          <a:endParaRPr lang="ru-RU"/>
        </a:p>
      </dgm:t>
    </dgm:pt>
    <dgm:pt modelId="{5E6D4780-F2B1-44C6-80E6-CB6B6F21C6E5}" type="pres">
      <dgm:prSet presAssocID="{2203569E-1A65-4AED-BBED-1F2DC6B0648C}" presName="rectangle" presStyleLbl="revTx" presStyleIdx="0" presStyleCnt="1" custScaleX="156204" custScaleY="64082" custLinFactNeighborX="606" custLinFactNeighborY="-466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230EC1-C162-4AF0-866C-C46925E6E950}" type="pres">
      <dgm:prSet presAssocID="{11DBC541-1D3A-4A86-B040-AB1D0C26CCFF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7734B8-9AE1-470A-A19C-C2A9DCCE6D54}" type="pres">
      <dgm:prSet presAssocID="{4E815449-AEB7-4616-96FD-D49331C8099C}" presName="item2" presStyleLbl="node1" presStyleIdx="1" presStyleCnt="3" custScaleX="159907" custLinFactNeighborX="-19195" custLinFactNeighborY="-236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0CEF60-6067-4901-9C20-F959883C73B2}" type="pres">
      <dgm:prSet presAssocID="{DE48E5E0-64AA-4A36-9A37-8B31CDABAEF6}" presName="item3" presStyleLbl="node1" presStyleIdx="2" presStyleCnt="3" custScaleX="180086" custLinFactNeighborX="54085" custLinFactNeighborY="8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A5B786-E72F-4698-B54C-2A68D2868112}" type="pres">
      <dgm:prSet presAssocID="{2203569E-1A65-4AED-BBED-1F2DC6B0648C}" presName="funnel" presStyleLbl="trAlignAcc1" presStyleIdx="0" presStyleCnt="1" custScaleX="131602" custScaleY="97669"/>
      <dgm:spPr/>
      <dgm:t>
        <a:bodyPr/>
        <a:lstStyle/>
        <a:p>
          <a:endParaRPr lang="ru-RU"/>
        </a:p>
      </dgm:t>
    </dgm:pt>
  </dgm:ptLst>
  <dgm:cxnLst>
    <dgm:cxn modelId="{FB5EDB5C-8D81-42F2-A1A4-F6B2D6E69683}" srcId="{2203569E-1A65-4AED-BBED-1F2DC6B0648C}" destId="{2BB04278-7C18-4E5F-ABF9-D9FA07ED83C8}" srcOrd="5" destOrd="0" parTransId="{161C064D-4FAB-4295-97F2-22C719B4B2B9}" sibTransId="{63539887-C96D-44F4-B150-F39EE2A4B35E}"/>
    <dgm:cxn modelId="{7351302F-B661-4A32-89EF-F54EA8CF9388}" srcId="{2203569E-1A65-4AED-BBED-1F2DC6B0648C}" destId="{11DBC541-1D3A-4A86-B040-AB1D0C26CCFF}" srcOrd="1" destOrd="0" parTransId="{6D5690D5-17AD-4A8B-976B-9856E16AB323}" sibTransId="{71CA6B28-CA5A-4B59-979D-571B209DBDE6}"/>
    <dgm:cxn modelId="{D95B19D8-FDC6-4674-B50D-BCFD2D780D62}" type="presOf" srcId="{11DBC541-1D3A-4A86-B040-AB1D0C26CCFF}" destId="{7D7734B8-9AE1-470A-A19C-C2A9DCCE6D54}" srcOrd="0" destOrd="0" presId="urn:microsoft.com/office/officeart/2005/8/layout/funnel1"/>
    <dgm:cxn modelId="{9B5545E2-1F15-43B7-962A-7CBDE297AE7F}" srcId="{2203569E-1A65-4AED-BBED-1F2DC6B0648C}" destId="{DE48E5E0-64AA-4A36-9A37-8B31CDABAEF6}" srcOrd="3" destOrd="0" parTransId="{08B08A57-9FBC-42C4-9553-A9DDC1919536}" sibTransId="{78E7A3A2-B38F-49DE-83CE-D56547F92A05}"/>
    <dgm:cxn modelId="{9D4E55D2-8B93-4AD0-859F-DC9DD0690803}" srcId="{2203569E-1A65-4AED-BBED-1F2DC6B0648C}" destId="{0B954D8A-1324-4718-9B84-961578324B34}" srcOrd="0" destOrd="0" parTransId="{193258B1-8452-44B0-B8F2-E063D5F879F0}" sibTransId="{F1A30560-AA9A-4CA4-8F1F-77B1B1B7C6B2}"/>
    <dgm:cxn modelId="{D8E2208E-064C-4014-B908-5624564FCD9E}" srcId="{2203569E-1A65-4AED-BBED-1F2DC6B0648C}" destId="{34D623E4-3E09-487A-8AF8-C53F314A8B3F}" srcOrd="4" destOrd="0" parTransId="{8FD09B93-42CB-48EB-ACE2-22DEF9AE9862}" sibTransId="{8821F799-EA16-4110-8E6F-28A4D2CB57A7}"/>
    <dgm:cxn modelId="{0AE75058-4BA1-4136-9F21-5D1579A74A7E}" type="presOf" srcId="{DE48E5E0-64AA-4A36-9A37-8B31CDABAEF6}" destId="{5E6D4780-F2B1-44C6-80E6-CB6B6F21C6E5}" srcOrd="0" destOrd="0" presId="urn:microsoft.com/office/officeart/2005/8/layout/funnel1"/>
    <dgm:cxn modelId="{05720C0B-B557-4D8F-8E2A-E6304F6C8BA0}" srcId="{2203569E-1A65-4AED-BBED-1F2DC6B0648C}" destId="{703B7F3D-16C1-4BAB-ACE1-67C4FFB0DA1F}" srcOrd="9" destOrd="0" parTransId="{80F013CF-855C-4AE2-8B32-614B6533E2E1}" sibTransId="{75DED899-8747-4472-A477-1217D0AC63B5}"/>
    <dgm:cxn modelId="{6AD1BDC8-AA98-4DC0-A17B-53275C1FFA0A}" type="presOf" srcId="{4E815449-AEB7-4616-96FD-D49331C8099C}" destId="{45230EC1-C162-4AF0-866C-C46925E6E950}" srcOrd="0" destOrd="0" presId="urn:microsoft.com/office/officeart/2005/8/layout/funnel1"/>
    <dgm:cxn modelId="{AEBFDCCF-874E-4975-90F6-6EC4B135F3A3}" type="presOf" srcId="{0B954D8A-1324-4718-9B84-961578324B34}" destId="{6E0CEF60-6067-4901-9C20-F959883C73B2}" srcOrd="0" destOrd="0" presId="urn:microsoft.com/office/officeart/2005/8/layout/funnel1"/>
    <dgm:cxn modelId="{24232E58-8544-4F71-AB21-5C762B1E7068}" srcId="{2203569E-1A65-4AED-BBED-1F2DC6B0648C}" destId="{816012EA-81FB-4E3A-A0F1-86636214F7F5}" srcOrd="7" destOrd="0" parTransId="{4A135136-9891-4CA4-88AC-9F518FB05528}" sibTransId="{ACFD79CD-1B6D-4CE6-A189-FEA933A4E268}"/>
    <dgm:cxn modelId="{F8D320CE-AADD-47BA-97B6-931D66817CB6}" srcId="{2203569E-1A65-4AED-BBED-1F2DC6B0648C}" destId="{4E815449-AEB7-4616-96FD-D49331C8099C}" srcOrd="2" destOrd="0" parTransId="{6378ADBA-9A4B-4017-88DC-9ADFF8D91D89}" sibTransId="{F5EEAEE4-380F-456D-83D4-D151E1AEB70D}"/>
    <dgm:cxn modelId="{385D85AC-C7AC-43C0-8EC9-61A62CD49C89}" srcId="{2203569E-1A65-4AED-BBED-1F2DC6B0648C}" destId="{39C46C83-133D-4512-8844-06CFA629E41B}" srcOrd="6" destOrd="0" parTransId="{A7AA1034-5A70-4FA8-A667-90B6FAAD5CBE}" sibTransId="{79AE4715-1DC2-4D75-A905-1410D64CEE08}"/>
    <dgm:cxn modelId="{621F016B-05AE-47D4-A9B2-C0E90FD3B75A}" type="presOf" srcId="{2203569E-1A65-4AED-BBED-1F2DC6B0648C}" destId="{820CD956-E0D0-4EDD-B3B0-37F20105C2F5}" srcOrd="0" destOrd="0" presId="urn:microsoft.com/office/officeart/2005/8/layout/funnel1"/>
    <dgm:cxn modelId="{B8156E4E-5D5B-464D-A26B-1ABD21D2A0B6}" srcId="{2203569E-1A65-4AED-BBED-1F2DC6B0648C}" destId="{5E43A802-ACE2-4F13-8FCC-4C605A5875A5}" srcOrd="8" destOrd="0" parTransId="{7262BA42-00AD-4DB1-96B2-EA07682F1192}" sibTransId="{DC909093-83B4-45DF-8EDF-CF8D31B59AB9}"/>
    <dgm:cxn modelId="{767195BC-AAF2-4EC7-9E0B-80B02CCF77EC}" type="presParOf" srcId="{820CD956-E0D0-4EDD-B3B0-37F20105C2F5}" destId="{F85A49F3-2F28-49AA-ABCE-629674CE10E5}" srcOrd="0" destOrd="0" presId="urn:microsoft.com/office/officeart/2005/8/layout/funnel1"/>
    <dgm:cxn modelId="{3DEC03C5-D3BD-4D03-934F-04A72E4B19D5}" type="presParOf" srcId="{820CD956-E0D0-4EDD-B3B0-37F20105C2F5}" destId="{09C51ADC-F84F-4B64-8004-37C7A1A502D6}" srcOrd="1" destOrd="0" presId="urn:microsoft.com/office/officeart/2005/8/layout/funnel1"/>
    <dgm:cxn modelId="{29D9C1F2-4B0E-44E1-80BE-113C99FFC5FF}" type="presParOf" srcId="{820CD956-E0D0-4EDD-B3B0-37F20105C2F5}" destId="{5E6D4780-F2B1-44C6-80E6-CB6B6F21C6E5}" srcOrd="2" destOrd="0" presId="urn:microsoft.com/office/officeart/2005/8/layout/funnel1"/>
    <dgm:cxn modelId="{CAF646B9-1CF9-488F-843B-EC0A6B395418}" type="presParOf" srcId="{820CD956-E0D0-4EDD-B3B0-37F20105C2F5}" destId="{45230EC1-C162-4AF0-866C-C46925E6E950}" srcOrd="3" destOrd="0" presId="urn:microsoft.com/office/officeart/2005/8/layout/funnel1"/>
    <dgm:cxn modelId="{537AB5DD-6C6C-4827-85D0-D9629FD1F299}" type="presParOf" srcId="{820CD956-E0D0-4EDD-B3B0-37F20105C2F5}" destId="{7D7734B8-9AE1-470A-A19C-C2A9DCCE6D54}" srcOrd="4" destOrd="0" presId="urn:microsoft.com/office/officeart/2005/8/layout/funnel1"/>
    <dgm:cxn modelId="{436A997F-2EC8-4862-8594-035E08A88DE1}" type="presParOf" srcId="{820CD956-E0D0-4EDD-B3B0-37F20105C2F5}" destId="{6E0CEF60-6067-4901-9C20-F959883C73B2}" srcOrd="5" destOrd="0" presId="urn:microsoft.com/office/officeart/2005/8/layout/funnel1"/>
    <dgm:cxn modelId="{6D9645A3-909B-4324-9898-4EEA3C669599}" type="presParOf" srcId="{820CD956-E0D0-4EDD-B3B0-37F20105C2F5}" destId="{03A5B786-E72F-4698-B54C-2A68D2868112}" srcOrd="6" destOrd="0" presId="urn:microsoft.com/office/officeart/2005/8/layout/funnel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FC871E-94EC-4E26-B3C5-0A5F5D419443}" type="doc">
      <dgm:prSet loTypeId="urn:microsoft.com/office/officeart/2005/8/layout/target3" loCatId="list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D4B6199-E348-4BCA-9EFB-6A9CAA1039A4}">
      <dgm:prSet phldrT="[Текст]" custT="1"/>
      <dgm:spPr/>
      <dgm:t>
        <a:bodyPr/>
        <a:lstStyle/>
        <a:p>
          <a:r>
            <a:rPr lang="uk-UA" sz="2400" dirty="0" smtClean="0">
              <a:latin typeface="Arial Black" pitchFamily="34" charset="0"/>
            </a:rPr>
            <a:t>Органічна єдність виховання і навчання</a:t>
          </a:r>
          <a:endParaRPr lang="ru-RU" sz="2400" dirty="0">
            <a:latin typeface="Arial Black" pitchFamily="34" charset="0"/>
          </a:endParaRPr>
        </a:p>
      </dgm:t>
    </dgm:pt>
    <dgm:pt modelId="{D99AD412-D666-4193-A131-5AA0C9E21B64}" type="parTrans" cxnId="{3D6B4694-EA91-4B3A-A505-3D386BD55ACE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878378BE-F3C1-4DD2-9E56-378929605E07}" type="sibTrans" cxnId="{3D6B4694-EA91-4B3A-A505-3D386BD55ACE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40EEB316-AFA3-4455-A9A2-FF3DC5B0947F}">
      <dgm:prSet phldrT="[Текст]" custT="1"/>
      <dgm:spPr/>
      <dgm:t>
        <a:bodyPr/>
        <a:lstStyle/>
        <a:p>
          <a:r>
            <a:rPr lang="uk-UA" sz="2400" dirty="0" smtClean="0">
              <a:latin typeface="Arial Black" pitchFamily="34" charset="0"/>
            </a:rPr>
            <a:t>Досягнення конкретних навчальних цілей</a:t>
          </a:r>
          <a:endParaRPr lang="ru-RU" sz="2400" dirty="0">
            <a:latin typeface="Arial Black" pitchFamily="34" charset="0"/>
          </a:endParaRPr>
        </a:p>
      </dgm:t>
    </dgm:pt>
    <dgm:pt modelId="{E5A86929-9D6B-4715-8CEF-035083E5497C}" type="parTrans" cxnId="{A6FEF881-B0AB-4262-B550-9C3B7035D131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2A74AC08-2BED-4991-B07E-DD3422322F2D}" type="sibTrans" cxnId="{A6FEF881-B0AB-4262-B550-9C3B7035D131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803F39FF-8AF2-4E7F-BEB3-88D3B80F7B2D}">
      <dgm:prSet phldrT="[Текст]" custT="1"/>
      <dgm:spPr/>
      <dgm:t>
        <a:bodyPr/>
        <a:lstStyle/>
        <a:p>
          <a:r>
            <a:rPr lang="uk-UA" sz="2400" dirty="0" smtClean="0">
              <a:latin typeface="Arial Black" pitchFamily="34" charset="0"/>
            </a:rPr>
            <a:t>Застосування різноманітних методів навчання з дотриманням принципів індивідуального підходу до студентів</a:t>
          </a:r>
          <a:endParaRPr lang="ru-RU" sz="2400" dirty="0">
            <a:latin typeface="Arial Black" pitchFamily="34" charset="0"/>
          </a:endParaRPr>
        </a:p>
      </dgm:t>
    </dgm:pt>
    <dgm:pt modelId="{0FEBA600-867E-4A74-860E-E42897984C65}" type="parTrans" cxnId="{10E048DF-5CCD-4D2D-9644-EF93763FAA97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1BCE637B-4756-40DF-883A-D6C591D9BFBD}" type="sibTrans" cxnId="{10E048DF-5CCD-4D2D-9644-EF93763FAA97}">
      <dgm:prSet/>
      <dgm:spPr/>
      <dgm:t>
        <a:bodyPr/>
        <a:lstStyle/>
        <a:p>
          <a:endParaRPr lang="ru-RU" sz="2400">
            <a:latin typeface="Arial Black" pitchFamily="34" charset="0"/>
          </a:endParaRPr>
        </a:p>
      </dgm:t>
    </dgm:pt>
    <dgm:pt modelId="{B9FB3F86-BD7C-4E08-AC85-2D07828B0AA5}" type="pres">
      <dgm:prSet presAssocID="{DDFC871E-94EC-4E26-B3C5-0A5F5D41944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3D61A2-00B4-4FD9-9CE7-E64094625ABF}" type="pres">
      <dgm:prSet presAssocID="{2D4B6199-E348-4BCA-9EFB-6A9CAA1039A4}" presName="circle1" presStyleLbl="node1" presStyleIdx="0" presStyleCnt="3"/>
      <dgm:spPr/>
    </dgm:pt>
    <dgm:pt modelId="{23A906F7-E574-4E97-B7AD-E6CB785C13B5}" type="pres">
      <dgm:prSet presAssocID="{2D4B6199-E348-4BCA-9EFB-6A9CAA1039A4}" presName="space" presStyleCnt="0"/>
      <dgm:spPr/>
    </dgm:pt>
    <dgm:pt modelId="{40F81C2A-0126-43D0-9F4F-9884F61F11C7}" type="pres">
      <dgm:prSet presAssocID="{2D4B6199-E348-4BCA-9EFB-6A9CAA1039A4}" presName="rect1" presStyleLbl="alignAcc1" presStyleIdx="0" presStyleCnt="3"/>
      <dgm:spPr/>
      <dgm:t>
        <a:bodyPr/>
        <a:lstStyle/>
        <a:p>
          <a:endParaRPr lang="ru-RU"/>
        </a:p>
      </dgm:t>
    </dgm:pt>
    <dgm:pt modelId="{12592E60-B5DA-4E4F-8312-195236F6E9E0}" type="pres">
      <dgm:prSet presAssocID="{40EEB316-AFA3-4455-A9A2-FF3DC5B0947F}" presName="vertSpace2" presStyleLbl="node1" presStyleIdx="0" presStyleCnt="3"/>
      <dgm:spPr/>
    </dgm:pt>
    <dgm:pt modelId="{8C4AEEC6-A15B-4469-991C-E129A9A580A7}" type="pres">
      <dgm:prSet presAssocID="{40EEB316-AFA3-4455-A9A2-FF3DC5B0947F}" presName="circle2" presStyleLbl="node1" presStyleIdx="1" presStyleCnt="3"/>
      <dgm:spPr/>
    </dgm:pt>
    <dgm:pt modelId="{381B80FC-1C0F-43B6-98B4-B9ECF6C8FB8D}" type="pres">
      <dgm:prSet presAssocID="{40EEB316-AFA3-4455-A9A2-FF3DC5B0947F}" presName="rect2" presStyleLbl="alignAcc1" presStyleIdx="1" presStyleCnt="3"/>
      <dgm:spPr/>
      <dgm:t>
        <a:bodyPr/>
        <a:lstStyle/>
        <a:p>
          <a:endParaRPr lang="ru-RU"/>
        </a:p>
      </dgm:t>
    </dgm:pt>
    <dgm:pt modelId="{18DA0370-513C-4563-BCD8-C0E4BB073C5E}" type="pres">
      <dgm:prSet presAssocID="{803F39FF-8AF2-4E7F-BEB3-88D3B80F7B2D}" presName="vertSpace3" presStyleLbl="node1" presStyleIdx="1" presStyleCnt="3"/>
      <dgm:spPr/>
    </dgm:pt>
    <dgm:pt modelId="{B7657131-12D6-4EF5-A02E-9670EBFB2733}" type="pres">
      <dgm:prSet presAssocID="{803F39FF-8AF2-4E7F-BEB3-88D3B80F7B2D}" presName="circle3" presStyleLbl="node1" presStyleIdx="2" presStyleCnt="3"/>
      <dgm:spPr/>
    </dgm:pt>
    <dgm:pt modelId="{6D6204EB-3773-43A6-B083-56AFECE586C1}" type="pres">
      <dgm:prSet presAssocID="{803F39FF-8AF2-4E7F-BEB3-88D3B80F7B2D}" presName="rect3" presStyleLbl="alignAcc1" presStyleIdx="2" presStyleCnt="3"/>
      <dgm:spPr/>
      <dgm:t>
        <a:bodyPr/>
        <a:lstStyle/>
        <a:p>
          <a:endParaRPr lang="ru-RU"/>
        </a:p>
      </dgm:t>
    </dgm:pt>
    <dgm:pt modelId="{56BAAFE7-1A28-4E78-BF47-524470E5A6F4}" type="pres">
      <dgm:prSet presAssocID="{2D4B6199-E348-4BCA-9EFB-6A9CAA1039A4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C06D0-E63A-4F11-9E62-48AA9684676C}" type="pres">
      <dgm:prSet presAssocID="{40EEB316-AFA3-4455-A9A2-FF3DC5B0947F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A3D7B5-1775-4EA5-AD8D-43DD20356D05}" type="pres">
      <dgm:prSet presAssocID="{803F39FF-8AF2-4E7F-BEB3-88D3B80F7B2D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6B4694-EA91-4B3A-A505-3D386BD55ACE}" srcId="{DDFC871E-94EC-4E26-B3C5-0A5F5D419443}" destId="{2D4B6199-E348-4BCA-9EFB-6A9CAA1039A4}" srcOrd="0" destOrd="0" parTransId="{D99AD412-D666-4193-A131-5AA0C9E21B64}" sibTransId="{878378BE-F3C1-4DD2-9E56-378929605E07}"/>
    <dgm:cxn modelId="{12BB781C-05E8-4EAF-B75B-120F2BA276AA}" type="presOf" srcId="{DDFC871E-94EC-4E26-B3C5-0A5F5D419443}" destId="{B9FB3F86-BD7C-4E08-AC85-2D07828B0AA5}" srcOrd="0" destOrd="0" presId="urn:microsoft.com/office/officeart/2005/8/layout/target3"/>
    <dgm:cxn modelId="{4D21AD36-B973-4106-A0E6-3ED282F1E985}" type="presOf" srcId="{803F39FF-8AF2-4E7F-BEB3-88D3B80F7B2D}" destId="{ECA3D7B5-1775-4EA5-AD8D-43DD20356D05}" srcOrd="1" destOrd="0" presId="urn:microsoft.com/office/officeart/2005/8/layout/target3"/>
    <dgm:cxn modelId="{A6FEF881-B0AB-4262-B550-9C3B7035D131}" srcId="{DDFC871E-94EC-4E26-B3C5-0A5F5D419443}" destId="{40EEB316-AFA3-4455-A9A2-FF3DC5B0947F}" srcOrd="1" destOrd="0" parTransId="{E5A86929-9D6B-4715-8CEF-035083E5497C}" sibTransId="{2A74AC08-2BED-4991-B07E-DD3422322F2D}"/>
    <dgm:cxn modelId="{1258BA7E-60EA-4957-A3DC-9641740A8372}" type="presOf" srcId="{40EEB316-AFA3-4455-A9A2-FF3DC5B0947F}" destId="{FE2C06D0-E63A-4F11-9E62-48AA9684676C}" srcOrd="1" destOrd="0" presId="urn:microsoft.com/office/officeart/2005/8/layout/target3"/>
    <dgm:cxn modelId="{BED7EEEB-8D67-4AC7-B455-3D782BC01546}" type="presOf" srcId="{40EEB316-AFA3-4455-A9A2-FF3DC5B0947F}" destId="{381B80FC-1C0F-43B6-98B4-B9ECF6C8FB8D}" srcOrd="0" destOrd="0" presId="urn:microsoft.com/office/officeart/2005/8/layout/target3"/>
    <dgm:cxn modelId="{486B247C-AC5E-4E0A-94DF-BD0DF2B90B08}" type="presOf" srcId="{2D4B6199-E348-4BCA-9EFB-6A9CAA1039A4}" destId="{40F81C2A-0126-43D0-9F4F-9884F61F11C7}" srcOrd="0" destOrd="0" presId="urn:microsoft.com/office/officeart/2005/8/layout/target3"/>
    <dgm:cxn modelId="{10E048DF-5CCD-4D2D-9644-EF93763FAA97}" srcId="{DDFC871E-94EC-4E26-B3C5-0A5F5D419443}" destId="{803F39FF-8AF2-4E7F-BEB3-88D3B80F7B2D}" srcOrd="2" destOrd="0" parTransId="{0FEBA600-867E-4A74-860E-E42897984C65}" sibTransId="{1BCE637B-4756-40DF-883A-D6C591D9BFBD}"/>
    <dgm:cxn modelId="{EBEBFFC6-DD1A-430D-A152-B8A6804C3C76}" type="presOf" srcId="{803F39FF-8AF2-4E7F-BEB3-88D3B80F7B2D}" destId="{6D6204EB-3773-43A6-B083-56AFECE586C1}" srcOrd="0" destOrd="0" presId="urn:microsoft.com/office/officeart/2005/8/layout/target3"/>
    <dgm:cxn modelId="{8187D5E2-D5F1-41D5-8650-8E2AC6309B56}" type="presOf" srcId="{2D4B6199-E348-4BCA-9EFB-6A9CAA1039A4}" destId="{56BAAFE7-1A28-4E78-BF47-524470E5A6F4}" srcOrd="1" destOrd="0" presId="urn:microsoft.com/office/officeart/2005/8/layout/target3"/>
    <dgm:cxn modelId="{077976A2-1022-4EC8-897D-F7F28F20BF5E}" type="presParOf" srcId="{B9FB3F86-BD7C-4E08-AC85-2D07828B0AA5}" destId="{5E3D61A2-00B4-4FD9-9CE7-E64094625ABF}" srcOrd="0" destOrd="0" presId="urn:microsoft.com/office/officeart/2005/8/layout/target3"/>
    <dgm:cxn modelId="{36509B11-B764-440C-A818-6B89A1DA7202}" type="presParOf" srcId="{B9FB3F86-BD7C-4E08-AC85-2D07828B0AA5}" destId="{23A906F7-E574-4E97-B7AD-E6CB785C13B5}" srcOrd="1" destOrd="0" presId="urn:microsoft.com/office/officeart/2005/8/layout/target3"/>
    <dgm:cxn modelId="{31D8460F-68A4-41BC-A923-833E97BFEA60}" type="presParOf" srcId="{B9FB3F86-BD7C-4E08-AC85-2D07828B0AA5}" destId="{40F81C2A-0126-43D0-9F4F-9884F61F11C7}" srcOrd="2" destOrd="0" presId="urn:microsoft.com/office/officeart/2005/8/layout/target3"/>
    <dgm:cxn modelId="{B04B8629-81CA-4081-967A-34F634553943}" type="presParOf" srcId="{B9FB3F86-BD7C-4E08-AC85-2D07828B0AA5}" destId="{12592E60-B5DA-4E4F-8312-195236F6E9E0}" srcOrd="3" destOrd="0" presId="urn:microsoft.com/office/officeart/2005/8/layout/target3"/>
    <dgm:cxn modelId="{43A5CED2-DD64-4C0D-A45B-9D64E88E8FAC}" type="presParOf" srcId="{B9FB3F86-BD7C-4E08-AC85-2D07828B0AA5}" destId="{8C4AEEC6-A15B-4469-991C-E129A9A580A7}" srcOrd="4" destOrd="0" presId="urn:microsoft.com/office/officeart/2005/8/layout/target3"/>
    <dgm:cxn modelId="{A9A3F50C-EC51-48E7-BB9E-962DD39510F1}" type="presParOf" srcId="{B9FB3F86-BD7C-4E08-AC85-2D07828B0AA5}" destId="{381B80FC-1C0F-43B6-98B4-B9ECF6C8FB8D}" srcOrd="5" destOrd="0" presId="urn:microsoft.com/office/officeart/2005/8/layout/target3"/>
    <dgm:cxn modelId="{21CB1AAE-C60A-4A86-B03B-6DCCCA36C3D3}" type="presParOf" srcId="{B9FB3F86-BD7C-4E08-AC85-2D07828B0AA5}" destId="{18DA0370-513C-4563-BCD8-C0E4BB073C5E}" srcOrd="6" destOrd="0" presId="urn:microsoft.com/office/officeart/2005/8/layout/target3"/>
    <dgm:cxn modelId="{BC6F7328-3C6D-4ED5-9357-DDF27E4C3532}" type="presParOf" srcId="{B9FB3F86-BD7C-4E08-AC85-2D07828B0AA5}" destId="{B7657131-12D6-4EF5-A02E-9670EBFB2733}" srcOrd="7" destOrd="0" presId="urn:microsoft.com/office/officeart/2005/8/layout/target3"/>
    <dgm:cxn modelId="{8B39DE15-DD13-4CBD-8AB4-2BEF8F14072A}" type="presParOf" srcId="{B9FB3F86-BD7C-4E08-AC85-2D07828B0AA5}" destId="{6D6204EB-3773-43A6-B083-56AFECE586C1}" srcOrd="8" destOrd="0" presId="urn:microsoft.com/office/officeart/2005/8/layout/target3"/>
    <dgm:cxn modelId="{856A984C-63D7-4310-B521-47DC8B428D14}" type="presParOf" srcId="{B9FB3F86-BD7C-4E08-AC85-2D07828B0AA5}" destId="{56BAAFE7-1A28-4E78-BF47-524470E5A6F4}" srcOrd="9" destOrd="0" presId="urn:microsoft.com/office/officeart/2005/8/layout/target3"/>
    <dgm:cxn modelId="{EEEB1D22-33F3-45C8-8209-2074A38B5267}" type="presParOf" srcId="{B9FB3F86-BD7C-4E08-AC85-2D07828B0AA5}" destId="{FE2C06D0-E63A-4F11-9E62-48AA9684676C}" srcOrd="10" destOrd="0" presId="urn:microsoft.com/office/officeart/2005/8/layout/target3"/>
    <dgm:cxn modelId="{931CCEB4-AF91-4541-99A7-C6F80883FCAB}" type="presParOf" srcId="{B9FB3F86-BD7C-4E08-AC85-2D07828B0AA5}" destId="{ECA3D7B5-1775-4EA5-AD8D-43DD20356D05}" srcOrd="11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BC69AE-BBEA-458A-927A-AAFF08DED68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126CEA-95B8-4B00-8FB3-25AED778598A}">
      <dgm:prSet phldrT="[Текст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altLang="ru-RU" sz="2800" b="1" dirty="0" smtClean="0">
              <a:solidFill>
                <a:schemeClr val="accent2">
                  <a:lumMod val="50000"/>
                </a:schemeClr>
              </a:solidFill>
            </a:rPr>
            <a:t>ІНТЕГРАЦІЯ </a:t>
          </a:r>
          <a:r>
            <a:rPr lang="uk-UA" altLang="ru-RU" sz="2800" b="1" dirty="0" smtClean="0"/>
            <a:t>(від лат. і</a:t>
          </a:r>
          <a:r>
            <a:rPr lang="en-US" altLang="ru-RU" sz="2800" b="1" dirty="0" err="1" smtClean="0"/>
            <a:t>ntegration</a:t>
          </a:r>
          <a:r>
            <a:rPr lang="uk-UA" altLang="ru-RU" sz="2800" b="1" dirty="0" smtClean="0"/>
            <a:t> )- </a:t>
          </a:r>
          <a:r>
            <a:rPr lang="en-US" altLang="ru-RU" sz="2800" b="1" dirty="0" smtClean="0"/>
            <a:t> </a:t>
          </a:r>
          <a:r>
            <a:rPr lang="uk-UA" altLang="ru-RU" sz="2800" b="1" dirty="0" smtClean="0"/>
            <a:t>процес досягнення єдності і цілісності, узгодженості всередині системи, основою якої є взаємозалежні окремі елементи.</a:t>
          </a:r>
          <a:endParaRPr lang="ru-RU" sz="1300" dirty="0"/>
        </a:p>
      </dgm:t>
    </dgm:pt>
    <dgm:pt modelId="{C60493CB-5651-4F95-AB47-794BE272DEDA}" type="parTrans" cxnId="{BD33F3C2-2A70-4690-8AAD-00331D850F5F}">
      <dgm:prSet/>
      <dgm:spPr/>
      <dgm:t>
        <a:bodyPr/>
        <a:lstStyle/>
        <a:p>
          <a:endParaRPr lang="ru-RU"/>
        </a:p>
      </dgm:t>
    </dgm:pt>
    <dgm:pt modelId="{230A2572-B560-4345-8CAF-14EE469E8F83}" type="sibTrans" cxnId="{BD33F3C2-2A70-4690-8AAD-00331D850F5F}">
      <dgm:prSet/>
      <dgm:spPr/>
      <dgm:t>
        <a:bodyPr/>
        <a:lstStyle/>
        <a:p>
          <a:endParaRPr lang="ru-RU"/>
        </a:p>
      </dgm:t>
    </dgm:pt>
    <dgm:pt modelId="{874BC571-4B4B-419C-B11E-FFD2AA430BF6}">
      <dgm:prSet custT="1"/>
      <dgm:spPr/>
      <dgm:t>
        <a:bodyPr/>
        <a:lstStyle/>
        <a:p>
          <a:pPr algn="l"/>
          <a:r>
            <a:rPr lang="uk-UA" sz="2000" b="1" dirty="0" smtClean="0"/>
            <a:t>«Інтегративний підхід в освіті веде до інтеграції змісту освіти, тобто доцільного об’єднання його елементів у цілісність». </a:t>
          </a:r>
        </a:p>
        <a:p>
          <a:pPr algn="r"/>
          <a:r>
            <a:rPr lang="uk-UA" sz="2000" b="1" i="1" dirty="0" smtClean="0"/>
            <a:t>Енциклопедія освіти</a:t>
          </a:r>
        </a:p>
      </dgm:t>
    </dgm:pt>
    <dgm:pt modelId="{7608C612-F58F-4EFF-970D-73C6216CB561}" type="parTrans" cxnId="{C040393A-46BC-464E-9CB6-71B43CDAF36F}">
      <dgm:prSet/>
      <dgm:spPr/>
      <dgm:t>
        <a:bodyPr/>
        <a:lstStyle/>
        <a:p>
          <a:endParaRPr lang="uk-UA"/>
        </a:p>
      </dgm:t>
    </dgm:pt>
    <dgm:pt modelId="{0683FD11-7DC9-42A1-B5B2-FF590E59BFA7}" type="sibTrans" cxnId="{C040393A-46BC-464E-9CB6-71B43CDAF36F}">
      <dgm:prSet/>
      <dgm:spPr/>
      <dgm:t>
        <a:bodyPr/>
        <a:lstStyle/>
        <a:p>
          <a:endParaRPr lang="uk-UA"/>
        </a:p>
      </dgm:t>
    </dgm:pt>
    <dgm:pt modelId="{1C9F2753-2E62-460E-8242-5069056903F7}">
      <dgm:prSet custT="1"/>
      <dgm:spPr/>
      <dgm:t>
        <a:bodyPr/>
        <a:lstStyle/>
        <a:p>
          <a:r>
            <a:rPr lang="uk-UA" sz="1800" b="1" dirty="0" smtClean="0"/>
            <a:t>Інтеграція - це не поєднання, </a:t>
          </a:r>
          <a:r>
            <a:rPr lang="uk-UA" sz="1800" b="1" dirty="0" smtClean="0">
              <a:solidFill>
                <a:schemeClr val="tx1"/>
              </a:solidFill>
            </a:rPr>
            <a:t>а</a:t>
          </a:r>
          <a:r>
            <a:rPr lang="uk-UA" sz="1800" b="1" dirty="0" smtClean="0">
              <a:solidFill>
                <a:schemeClr val="tx2"/>
              </a:solidFill>
            </a:rPr>
            <a:t> взаємопроникнення двох або більше предметів</a:t>
          </a:r>
          <a:r>
            <a:rPr lang="uk-UA" sz="1800" b="1" dirty="0" smtClean="0"/>
            <a:t>. Це не просто поєднання частин, а об’єднання їх у єдине ціле на основі спільного підходу.</a:t>
          </a:r>
        </a:p>
      </dgm:t>
    </dgm:pt>
    <dgm:pt modelId="{033025C2-D5AA-4B2B-A260-E40E15381ADB}" type="parTrans" cxnId="{ADD6AB35-0BFD-41CC-A5AC-4986040595B3}">
      <dgm:prSet/>
      <dgm:spPr/>
      <dgm:t>
        <a:bodyPr/>
        <a:lstStyle/>
        <a:p>
          <a:endParaRPr lang="uk-UA"/>
        </a:p>
      </dgm:t>
    </dgm:pt>
    <dgm:pt modelId="{B58C5F01-9646-4028-9ED8-33C8C9296EAF}" type="sibTrans" cxnId="{ADD6AB35-0BFD-41CC-A5AC-4986040595B3}">
      <dgm:prSet/>
      <dgm:spPr/>
      <dgm:t>
        <a:bodyPr/>
        <a:lstStyle/>
        <a:p>
          <a:endParaRPr lang="uk-UA"/>
        </a:p>
      </dgm:t>
    </dgm:pt>
    <dgm:pt modelId="{E4D9B78B-B774-4D39-A256-A1FEA3A39AD2}" type="pres">
      <dgm:prSet presAssocID="{28BC69AE-BBEA-458A-927A-AAFF08DED68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2C52F0-D33A-4ABC-B2CA-E398E22CBEE9}" type="pres">
      <dgm:prSet presAssocID="{1B126CEA-95B8-4B00-8FB3-25AED778598A}" presName="composite" presStyleCnt="0"/>
      <dgm:spPr/>
    </dgm:pt>
    <dgm:pt modelId="{3C9B9812-B15A-4CE1-8702-493084449A64}" type="pres">
      <dgm:prSet presAssocID="{1B126CEA-95B8-4B00-8FB3-25AED778598A}" presName="rect1" presStyleLbl="trAlignAcc1" presStyleIdx="0" presStyleCnt="3" custScaleX="161457" custScaleY="219618" custLinFactNeighborX="19006" custLinFactNeighborY="-104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84851-CDFA-49BB-831D-80AFBBF313B3}" type="pres">
      <dgm:prSet presAssocID="{1B126CEA-95B8-4B00-8FB3-25AED778598A}" presName="rect2" presStyleLbl="fgImgPlace1" presStyleIdx="0" presStyleCnt="3" custScaleX="71718" custScaleY="74935" custLinFactNeighborX="-67694" custLinFactNeighborY="-60937"/>
      <dgm:spPr/>
      <dgm:t>
        <a:bodyPr/>
        <a:lstStyle/>
        <a:p>
          <a:endParaRPr lang="uk-UA"/>
        </a:p>
      </dgm:t>
    </dgm:pt>
    <dgm:pt modelId="{DD7A9638-F329-4214-A488-11DBA81C8BF1}" type="pres">
      <dgm:prSet presAssocID="{230A2572-B560-4345-8CAF-14EE469E8F83}" presName="sibTrans" presStyleCnt="0"/>
      <dgm:spPr/>
    </dgm:pt>
    <dgm:pt modelId="{5E35872B-665F-49C1-8B31-88016A609136}" type="pres">
      <dgm:prSet presAssocID="{1C9F2753-2E62-460E-8242-5069056903F7}" presName="composite" presStyleCnt="0"/>
      <dgm:spPr/>
    </dgm:pt>
    <dgm:pt modelId="{2D12B942-FB30-4885-9FFE-F1E6CAABABB3}" type="pres">
      <dgm:prSet presAssocID="{1C9F2753-2E62-460E-8242-5069056903F7}" presName="rect1" presStyleLbl="trAlignAcc1" presStyleIdx="1" presStyleCnt="3" custScaleY="159419" custLinFactNeighborX="1041" custLinFactNeighborY="250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BE68EA0-E849-470F-BD3C-0C6325A47891}" type="pres">
      <dgm:prSet presAssocID="{1C9F2753-2E62-460E-8242-5069056903F7}" presName="rect2" presStyleLbl="fgImgPlace1" presStyleIdx="1" presStyleCnt="3" custScaleX="115008" custScaleY="95038" custLinFactNeighborX="8477" custLinFactNeighborY="-5961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751AB196-F176-4608-957F-E84FF7B68866}" type="pres">
      <dgm:prSet presAssocID="{B58C5F01-9646-4028-9ED8-33C8C9296EAF}" presName="sibTrans" presStyleCnt="0"/>
      <dgm:spPr/>
    </dgm:pt>
    <dgm:pt modelId="{AD96B26B-D68A-4FAA-A8A3-1DAD08720E7D}" type="pres">
      <dgm:prSet presAssocID="{874BC571-4B4B-419C-B11E-FFD2AA430BF6}" presName="composite" presStyleCnt="0"/>
      <dgm:spPr/>
    </dgm:pt>
    <dgm:pt modelId="{A25C811A-9EFD-4138-96CC-EC24202D7209}" type="pres">
      <dgm:prSet presAssocID="{874BC571-4B4B-419C-B11E-FFD2AA430BF6}" presName="rect1" presStyleLbl="trAlignAcc1" presStyleIdx="2" presStyleCnt="3" custScaleX="108816" custScaleY="143123" custLinFactNeighborX="-261" custLinFactNeighborY="-1154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D3A003F-44CC-4A5B-B5D7-F360B33C07B3}" type="pres">
      <dgm:prSet presAssocID="{874BC571-4B4B-419C-B11E-FFD2AA430BF6}" presName="rect2" presStyleLbl="fgImgPlace1" presStyleIdx="2" presStyleCnt="3" custScaleX="123737" custScaleY="123482" custLinFactX="-160123" custLinFactY="-100000" custLinFactNeighborX="-200000" custLinFactNeighborY="-15558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uk-UA"/>
        </a:p>
      </dgm:t>
    </dgm:pt>
  </dgm:ptLst>
  <dgm:cxnLst>
    <dgm:cxn modelId="{1287025A-6D46-4956-9388-1B8EB0F2BCB3}" type="presOf" srcId="{1B126CEA-95B8-4B00-8FB3-25AED778598A}" destId="{3C9B9812-B15A-4CE1-8702-493084449A64}" srcOrd="0" destOrd="0" presId="urn:microsoft.com/office/officeart/2008/layout/PictureStrips"/>
    <dgm:cxn modelId="{C040393A-46BC-464E-9CB6-71B43CDAF36F}" srcId="{28BC69AE-BBEA-458A-927A-AAFF08DED68A}" destId="{874BC571-4B4B-419C-B11E-FFD2AA430BF6}" srcOrd="2" destOrd="0" parTransId="{7608C612-F58F-4EFF-970D-73C6216CB561}" sibTransId="{0683FD11-7DC9-42A1-B5B2-FF590E59BFA7}"/>
    <dgm:cxn modelId="{ADD6AB35-0BFD-41CC-A5AC-4986040595B3}" srcId="{28BC69AE-BBEA-458A-927A-AAFF08DED68A}" destId="{1C9F2753-2E62-460E-8242-5069056903F7}" srcOrd="1" destOrd="0" parTransId="{033025C2-D5AA-4B2B-A260-E40E15381ADB}" sibTransId="{B58C5F01-9646-4028-9ED8-33C8C9296EAF}"/>
    <dgm:cxn modelId="{02598CD7-5541-4089-9D95-742800DF05FE}" type="presOf" srcId="{28BC69AE-BBEA-458A-927A-AAFF08DED68A}" destId="{E4D9B78B-B774-4D39-A256-A1FEA3A39AD2}" srcOrd="0" destOrd="0" presId="urn:microsoft.com/office/officeart/2008/layout/PictureStrips"/>
    <dgm:cxn modelId="{68CD8DD2-0DAE-4DBC-889A-5B9F772E2397}" type="presOf" srcId="{1C9F2753-2E62-460E-8242-5069056903F7}" destId="{2D12B942-FB30-4885-9FFE-F1E6CAABABB3}" srcOrd="0" destOrd="0" presId="urn:microsoft.com/office/officeart/2008/layout/PictureStrips"/>
    <dgm:cxn modelId="{C3084FF1-97CE-4F2B-A4A0-0385F423F77E}" type="presOf" srcId="{874BC571-4B4B-419C-B11E-FFD2AA430BF6}" destId="{A25C811A-9EFD-4138-96CC-EC24202D7209}" srcOrd="0" destOrd="0" presId="urn:microsoft.com/office/officeart/2008/layout/PictureStrips"/>
    <dgm:cxn modelId="{BD33F3C2-2A70-4690-8AAD-00331D850F5F}" srcId="{28BC69AE-BBEA-458A-927A-AAFF08DED68A}" destId="{1B126CEA-95B8-4B00-8FB3-25AED778598A}" srcOrd="0" destOrd="0" parTransId="{C60493CB-5651-4F95-AB47-794BE272DEDA}" sibTransId="{230A2572-B560-4345-8CAF-14EE469E8F83}"/>
    <dgm:cxn modelId="{080B11B3-9DEF-4C58-816D-51611CD040AA}" type="presParOf" srcId="{E4D9B78B-B774-4D39-A256-A1FEA3A39AD2}" destId="{142C52F0-D33A-4ABC-B2CA-E398E22CBEE9}" srcOrd="0" destOrd="0" presId="urn:microsoft.com/office/officeart/2008/layout/PictureStrips"/>
    <dgm:cxn modelId="{B69F8837-D218-4523-A177-FCFC57144B02}" type="presParOf" srcId="{142C52F0-D33A-4ABC-B2CA-E398E22CBEE9}" destId="{3C9B9812-B15A-4CE1-8702-493084449A64}" srcOrd="0" destOrd="0" presId="urn:microsoft.com/office/officeart/2008/layout/PictureStrips"/>
    <dgm:cxn modelId="{2BD360CA-F44E-489C-B583-3CA8E7FB85B8}" type="presParOf" srcId="{142C52F0-D33A-4ABC-B2CA-E398E22CBEE9}" destId="{7F984851-CDFA-49BB-831D-80AFBBF313B3}" srcOrd="1" destOrd="0" presId="urn:microsoft.com/office/officeart/2008/layout/PictureStrips"/>
    <dgm:cxn modelId="{2E1E9AA9-C0C1-4E26-8D59-2398F6C842C7}" type="presParOf" srcId="{E4D9B78B-B774-4D39-A256-A1FEA3A39AD2}" destId="{DD7A9638-F329-4214-A488-11DBA81C8BF1}" srcOrd="1" destOrd="0" presId="urn:microsoft.com/office/officeart/2008/layout/PictureStrips"/>
    <dgm:cxn modelId="{468749AB-CCE6-4AA5-A6B8-923B1698CB55}" type="presParOf" srcId="{E4D9B78B-B774-4D39-A256-A1FEA3A39AD2}" destId="{5E35872B-665F-49C1-8B31-88016A609136}" srcOrd="2" destOrd="0" presId="urn:microsoft.com/office/officeart/2008/layout/PictureStrips"/>
    <dgm:cxn modelId="{29902AFA-661D-4FE6-870F-3FA9E16EF999}" type="presParOf" srcId="{5E35872B-665F-49C1-8B31-88016A609136}" destId="{2D12B942-FB30-4885-9FFE-F1E6CAABABB3}" srcOrd="0" destOrd="0" presId="urn:microsoft.com/office/officeart/2008/layout/PictureStrips"/>
    <dgm:cxn modelId="{DF1CAB31-8D82-427B-9F56-9103182CE1E6}" type="presParOf" srcId="{5E35872B-665F-49C1-8B31-88016A609136}" destId="{0BE68EA0-E849-470F-BD3C-0C6325A47891}" srcOrd="1" destOrd="0" presId="urn:microsoft.com/office/officeart/2008/layout/PictureStrips"/>
    <dgm:cxn modelId="{ACE6C07A-B62F-4E94-9947-8847B50833D1}" type="presParOf" srcId="{E4D9B78B-B774-4D39-A256-A1FEA3A39AD2}" destId="{751AB196-F176-4608-957F-E84FF7B68866}" srcOrd="3" destOrd="0" presId="urn:microsoft.com/office/officeart/2008/layout/PictureStrips"/>
    <dgm:cxn modelId="{F3A0B41E-0C4D-4659-B7A9-3B35950A0279}" type="presParOf" srcId="{E4D9B78B-B774-4D39-A256-A1FEA3A39AD2}" destId="{AD96B26B-D68A-4FAA-A8A3-1DAD08720E7D}" srcOrd="4" destOrd="0" presId="urn:microsoft.com/office/officeart/2008/layout/PictureStrips"/>
    <dgm:cxn modelId="{A0C28A9E-F9EA-499C-A440-F0773426CA4E}" type="presParOf" srcId="{AD96B26B-D68A-4FAA-A8A3-1DAD08720E7D}" destId="{A25C811A-9EFD-4138-96CC-EC24202D7209}" srcOrd="0" destOrd="0" presId="urn:microsoft.com/office/officeart/2008/layout/PictureStrips"/>
    <dgm:cxn modelId="{D1EB09BC-580E-49B4-A06D-49CAB71AD993}" type="presParOf" srcId="{AD96B26B-D68A-4FAA-A8A3-1DAD08720E7D}" destId="{6D3A003F-44CC-4A5B-B5D7-F360B33C07B3}" srcOrd="1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6A7CC7-82FD-49EE-B1CC-058D41A10DAC}" type="doc">
      <dgm:prSet loTypeId="urn:microsoft.com/office/officeart/2005/8/layout/radial5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uk-UA"/>
        </a:p>
      </dgm:t>
    </dgm:pt>
    <dgm:pt modelId="{9596F9DE-D5AC-49F6-B7AC-294BDEA2283E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2500" b="1" dirty="0" smtClean="0">
              <a:solidFill>
                <a:srgbClr val="FFFF00"/>
              </a:solidFill>
            </a:rPr>
            <a:t>Інтегроване навчання</a:t>
          </a:r>
          <a:endParaRPr lang="uk-UA" sz="2500" b="1" dirty="0">
            <a:solidFill>
              <a:srgbClr val="FFFF00"/>
            </a:solidFill>
          </a:endParaRPr>
        </a:p>
      </dgm:t>
    </dgm:pt>
    <dgm:pt modelId="{85D9DEB6-9F7B-43D2-B746-98B70B133E7E}" type="parTrans" cxnId="{C88CF7D0-BC49-4052-AAD2-26D83FCB9AA1}">
      <dgm:prSet/>
      <dgm:spPr/>
      <dgm:t>
        <a:bodyPr/>
        <a:lstStyle/>
        <a:p>
          <a:endParaRPr lang="uk-UA"/>
        </a:p>
      </dgm:t>
    </dgm:pt>
    <dgm:pt modelId="{B8F5A70C-560C-456E-8A55-613BE3C155E4}" type="sibTrans" cxnId="{C88CF7D0-BC49-4052-AAD2-26D83FCB9AA1}">
      <dgm:prSet/>
      <dgm:spPr/>
      <dgm:t>
        <a:bodyPr/>
        <a:lstStyle/>
        <a:p>
          <a:endParaRPr lang="uk-UA"/>
        </a:p>
      </dgm:t>
    </dgm:pt>
    <dgm:pt modelId="{1521E965-1166-41F9-A659-25142D5B754A}">
      <dgm:prSet phldrT="[Текст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 lIns="0" tIns="0" rIns="0" bIns="0"/>
        <a:lstStyle/>
        <a:p>
          <a:r>
            <a:rPr lang="uk-UA" sz="1800" b="1" dirty="0" smtClean="0">
              <a:solidFill>
                <a:schemeClr val="tx2"/>
              </a:solidFill>
            </a:rPr>
            <a:t>Екологічна </a:t>
          </a:r>
          <a:r>
            <a:rPr lang="uk-UA" sz="1800" b="1" dirty="0" err="1" smtClean="0">
              <a:solidFill>
                <a:schemeClr val="tx2"/>
              </a:solidFill>
            </a:rPr>
            <a:t>проблема-тика</a:t>
          </a:r>
          <a:endParaRPr lang="uk-UA" sz="1800" b="1" dirty="0">
            <a:solidFill>
              <a:schemeClr val="tx2"/>
            </a:solidFill>
          </a:endParaRPr>
        </a:p>
      </dgm:t>
    </dgm:pt>
    <dgm:pt modelId="{AD5B93D6-0215-451C-8D9D-81E9B16B34BC}" type="parTrans" cxnId="{F3F6DD36-7441-48B5-BE82-B36769F05386}">
      <dgm:prSet/>
      <dgm:spPr>
        <a:solidFill>
          <a:srgbClr val="C00000"/>
        </a:solidFill>
      </dgm:spPr>
      <dgm:t>
        <a:bodyPr/>
        <a:lstStyle/>
        <a:p>
          <a:endParaRPr lang="uk-UA"/>
        </a:p>
      </dgm:t>
    </dgm:pt>
    <dgm:pt modelId="{43C332EA-2B5E-4BB4-9895-B276A5740872}" type="sibTrans" cxnId="{F3F6DD36-7441-48B5-BE82-B36769F05386}">
      <dgm:prSet/>
      <dgm:spPr/>
      <dgm:t>
        <a:bodyPr/>
        <a:lstStyle/>
        <a:p>
          <a:endParaRPr lang="uk-UA"/>
        </a:p>
      </dgm:t>
    </dgm:pt>
    <dgm:pt modelId="{4A5C41F8-BB47-4EF7-A053-E1259A6EF917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 lIns="0" tIns="0" rIns="0" bIns="0"/>
        <a:lstStyle/>
        <a:p>
          <a:r>
            <a:rPr lang="uk-UA" sz="1800" b="1" dirty="0" smtClean="0">
              <a:solidFill>
                <a:schemeClr val="tx2"/>
              </a:solidFill>
            </a:rPr>
            <a:t>Проблематика універсальних цінностей</a:t>
          </a:r>
          <a:endParaRPr lang="uk-UA" sz="1800" b="1" dirty="0">
            <a:solidFill>
              <a:schemeClr val="tx2"/>
            </a:solidFill>
          </a:endParaRPr>
        </a:p>
      </dgm:t>
    </dgm:pt>
    <dgm:pt modelId="{0F2023F3-2339-41B6-9CB1-63FD37C06771}" type="parTrans" cxnId="{F5FC5795-9E54-4974-8132-21B95D145D9A}">
      <dgm:prSet/>
      <dgm:spPr>
        <a:solidFill>
          <a:srgbClr val="C00000"/>
        </a:solidFill>
      </dgm:spPr>
      <dgm:t>
        <a:bodyPr/>
        <a:lstStyle/>
        <a:p>
          <a:endParaRPr lang="uk-UA"/>
        </a:p>
      </dgm:t>
    </dgm:pt>
    <dgm:pt modelId="{3DCA20EA-5CBD-423C-B3F4-BBA8560F5148}" type="sibTrans" cxnId="{F5FC5795-9E54-4974-8132-21B95D145D9A}">
      <dgm:prSet/>
      <dgm:spPr/>
      <dgm:t>
        <a:bodyPr/>
        <a:lstStyle/>
        <a:p>
          <a:endParaRPr lang="uk-UA"/>
        </a:p>
      </dgm:t>
    </dgm:pt>
    <dgm:pt modelId="{0E6173F7-27F5-4397-B761-607BDA3FF994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1600" b="1" dirty="0" smtClean="0">
              <a:solidFill>
                <a:srgbClr val="FFFF00"/>
              </a:solidFill>
            </a:rPr>
            <a:t>Проблематика національних, культурних, релігійних відмінностей</a:t>
          </a:r>
          <a:endParaRPr lang="uk-UA" sz="1600" b="1" dirty="0">
            <a:solidFill>
              <a:srgbClr val="FFFF00"/>
            </a:solidFill>
          </a:endParaRPr>
        </a:p>
      </dgm:t>
    </dgm:pt>
    <dgm:pt modelId="{99476468-4ED5-4243-8879-3D7F52FA216B}" type="parTrans" cxnId="{E766FD6C-3E90-4DEF-836B-7F5B5D0DECCD}">
      <dgm:prSet/>
      <dgm:spPr>
        <a:solidFill>
          <a:srgbClr val="C00000"/>
        </a:solidFill>
      </dgm:spPr>
      <dgm:t>
        <a:bodyPr/>
        <a:lstStyle/>
        <a:p>
          <a:endParaRPr lang="uk-UA"/>
        </a:p>
      </dgm:t>
    </dgm:pt>
    <dgm:pt modelId="{8224E11C-4CE7-49BD-B316-738C8577EB4E}" type="sibTrans" cxnId="{E766FD6C-3E90-4DEF-836B-7F5B5D0DECCD}">
      <dgm:prSet/>
      <dgm:spPr/>
      <dgm:t>
        <a:bodyPr/>
        <a:lstStyle/>
        <a:p>
          <a:endParaRPr lang="uk-UA"/>
        </a:p>
      </dgm:t>
    </dgm:pt>
    <dgm:pt modelId="{5ED2978A-0236-4768-889C-75DABED381FA}">
      <dgm:prSet phldrT="[Текст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1800" b="1" dirty="0" smtClean="0">
              <a:solidFill>
                <a:schemeClr val="tx2"/>
              </a:solidFill>
            </a:rPr>
            <a:t>Розвиток </a:t>
          </a:r>
          <a:r>
            <a:rPr lang="uk-UA" sz="1800" b="1" dirty="0" err="1" smtClean="0">
              <a:solidFill>
                <a:schemeClr val="tx2"/>
              </a:solidFill>
            </a:rPr>
            <a:t>самоствер-дження</a:t>
          </a:r>
          <a:endParaRPr lang="uk-UA" sz="1800" b="1" dirty="0">
            <a:solidFill>
              <a:schemeClr val="tx2"/>
            </a:solidFill>
          </a:endParaRPr>
        </a:p>
      </dgm:t>
    </dgm:pt>
    <dgm:pt modelId="{D963F505-EFE7-4588-8090-CB8D4C19DF1D}" type="parTrans" cxnId="{8017405D-DCDE-4F23-B98B-FBE9BFAF238A}">
      <dgm:prSet/>
      <dgm:spPr>
        <a:solidFill>
          <a:srgbClr val="C00000"/>
        </a:solidFill>
      </dgm:spPr>
      <dgm:t>
        <a:bodyPr/>
        <a:lstStyle/>
        <a:p>
          <a:endParaRPr lang="uk-UA"/>
        </a:p>
      </dgm:t>
    </dgm:pt>
    <dgm:pt modelId="{CF307925-5E3F-48FC-9279-C84384C74AB4}" type="sibTrans" cxnId="{8017405D-DCDE-4F23-B98B-FBE9BFAF238A}">
      <dgm:prSet/>
      <dgm:spPr/>
      <dgm:t>
        <a:bodyPr/>
        <a:lstStyle/>
        <a:p>
          <a:endParaRPr lang="uk-UA"/>
        </a:p>
      </dgm:t>
    </dgm:pt>
    <dgm:pt modelId="{63F09842-8B8B-4AC4-BCDD-84EC8D024843}">
      <dgm:prSet phldrT="[Текст]" custT="1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 lIns="0" tIns="0" rIns="0" bIns="0"/>
        <a:lstStyle/>
        <a:p>
          <a:r>
            <a:rPr lang="uk-UA" sz="1600" b="1" dirty="0" smtClean="0">
              <a:solidFill>
                <a:srgbClr val="0000FF"/>
              </a:solidFill>
            </a:rPr>
            <a:t>Проблематика впливу </a:t>
          </a:r>
          <a:r>
            <a:rPr lang="uk-UA" sz="1600" b="1" dirty="0" err="1" smtClean="0">
              <a:solidFill>
                <a:srgbClr val="0000FF"/>
              </a:solidFill>
            </a:rPr>
            <a:t>мікро</a:t>
          </a:r>
          <a:r>
            <a:rPr lang="uk-UA" sz="1600" b="1" dirty="0" smtClean="0">
              <a:solidFill>
                <a:srgbClr val="0000FF"/>
              </a:solidFill>
            </a:rPr>
            <a:t> і </a:t>
          </a:r>
          <a:r>
            <a:rPr lang="uk-UA" sz="1600" b="1" dirty="0" err="1" smtClean="0">
              <a:solidFill>
                <a:srgbClr val="0000FF"/>
              </a:solidFill>
            </a:rPr>
            <a:t>макросередо-вища</a:t>
          </a:r>
          <a:endParaRPr lang="uk-UA" sz="1600" b="1" dirty="0">
            <a:solidFill>
              <a:srgbClr val="0000FF"/>
            </a:solidFill>
          </a:endParaRPr>
        </a:p>
      </dgm:t>
    </dgm:pt>
    <dgm:pt modelId="{3F6A60C2-A3A9-44CD-9C21-6489299E1A30}" type="parTrans" cxnId="{F7D7851B-E90E-466E-9253-D770AC478BCC}">
      <dgm:prSet/>
      <dgm:spPr>
        <a:solidFill>
          <a:srgbClr val="C00000"/>
        </a:solidFill>
      </dgm:spPr>
      <dgm:t>
        <a:bodyPr/>
        <a:lstStyle/>
        <a:p>
          <a:endParaRPr lang="uk-UA"/>
        </a:p>
      </dgm:t>
    </dgm:pt>
    <dgm:pt modelId="{AF312C70-84AC-4341-84E7-90381FD68C3E}" type="sibTrans" cxnId="{F7D7851B-E90E-466E-9253-D770AC478BCC}">
      <dgm:prSet/>
      <dgm:spPr/>
      <dgm:t>
        <a:bodyPr/>
        <a:lstStyle/>
        <a:p>
          <a:endParaRPr lang="uk-UA"/>
        </a:p>
      </dgm:t>
    </dgm:pt>
    <dgm:pt modelId="{155FD73B-2E68-4D13-83F9-9DF41750209C}" type="pres">
      <dgm:prSet presAssocID="{AF6A7CC7-82FD-49EE-B1CC-058D41A10DA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3E920F3-7E4C-458F-B2DC-A99A604AC7D8}" type="pres">
      <dgm:prSet presAssocID="{9596F9DE-D5AC-49F6-B7AC-294BDEA2283E}" presName="centerShape" presStyleLbl="node0" presStyleIdx="0" presStyleCnt="1" custScaleX="176957" custScaleY="158193" custLinFactNeighborX="-1121" custLinFactNeighborY="-8639"/>
      <dgm:spPr/>
      <dgm:t>
        <a:bodyPr/>
        <a:lstStyle/>
        <a:p>
          <a:endParaRPr lang="uk-UA"/>
        </a:p>
      </dgm:t>
    </dgm:pt>
    <dgm:pt modelId="{99490C1D-4F10-4B24-A379-8593682E6DA2}" type="pres">
      <dgm:prSet presAssocID="{AD5B93D6-0215-451C-8D9D-81E9B16B34BC}" presName="parTrans" presStyleLbl="sibTrans2D1" presStyleIdx="0" presStyleCnt="5" custAng="10800000"/>
      <dgm:spPr/>
      <dgm:t>
        <a:bodyPr/>
        <a:lstStyle/>
        <a:p>
          <a:endParaRPr lang="uk-UA"/>
        </a:p>
      </dgm:t>
    </dgm:pt>
    <dgm:pt modelId="{0FE722CD-688E-43A7-87D7-5F03E541FEC7}" type="pres">
      <dgm:prSet presAssocID="{AD5B93D6-0215-451C-8D9D-81E9B16B34BC}" presName="connectorText" presStyleLbl="sibTrans2D1" presStyleIdx="0" presStyleCnt="5"/>
      <dgm:spPr/>
      <dgm:t>
        <a:bodyPr/>
        <a:lstStyle/>
        <a:p>
          <a:endParaRPr lang="uk-UA"/>
        </a:p>
      </dgm:t>
    </dgm:pt>
    <dgm:pt modelId="{12C03158-9408-4C8E-9963-495606F00751}" type="pres">
      <dgm:prSet presAssocID="{1521E965-1166-41F9-A659-25142D5B754A}" presName="node" presStyleLbl="node1" presStyleIdx="0" presStyleCnt="5" custScaleX="99856" custScaleY="97463" custRadScaleRad="104048" custRadScaleInc="16906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4370FE7-38D9-4B56-82C5-33EF074C37ED}" type="pres">
      <dgm:prSet presAssocID="{0F2023F3-2339-41B6-9CB1-63FD37C06771}" presName="parTrans" presStyleLbl="sibTrans2D1" presStyleIdx="1" presStyleCnt="5" custAng="10800000"/>
      <dgm:spPr/>
      <dgm:t>
        <a:bodyPr/>
        <a:lstStyle/>
        <a:p>
          <a:endParaRPr lang="uk-UA"/>
        </a:p>
      </dgm:t>
    </dgm:pt>
    <dgm:pt modelId="{C9DF0E92-D527-4562-A174-B4448C3DB39B}" type="pres">
      <dgm:prSet presAssocID="{0F2023F3-2339-41B6-9CB1-63FD37C06771}" presName="connectorText" presStyleLbl="sibTrans2D1" presStyleIdx="1" presStyleCnt="5"/>
      <dgm:spPr/>
      <dgm:t>
        <a:bodyPr/>
        <a:lstStyle/>
        <a:p>
          <a:endParaRPr lang="uk-UA"/>
        </a:p>
      </dgm:t>
    </dgm:pt>
    <dgm:pt modelId="{C7D95410-294E-4CE0-A836-358B521145AC}" type="pres">
      <dgm:prSet presAssocID="{4A5C41F8-BB47-4EF7-A053-E1259A6EF917}" presName="node" presStyleLbl="node1" presStyleIdx="1" presStyleCnt="5" custScaleX="135568" custScaleY="105888" custRadScaleRad="98761" custRadScaleInc="11649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6A8C7AD-A7A7-48E8-B2BE-FCF7A9134E54}" type="pres">
      <dgm:prSet presAssocID="{99476468-4ED5-4243-8879-3D7F52FA216B}" presName="parTrans" presStyleLbl="sibTrans2D1" presStyleIdx="2" presStyleCnt="5" custAng="10800000"/>
      <dgm:spPr/>
      <dgm:t>
        <a:bodyPr/>
        <a:lstStyle/>
        <a:p>
          <a:endParaRPr lang="uk-UA"/>
        </a:p>
      </dgm:t>
    </dgm:pt>
    <dgm:pt modelId="{EBE454F9-6602-4DAD-9826-BBCB0420ABA0}" type="pres">
      <dgm:prSet presAssocID="{99476468-4ED5-4243-8879-3D7F52FA216B}" presName="connectorText" presStyleLbl="sibTrans2D1" presStyleIdx="2" presStyleCnt="5"/>
      <dgm:spPr/>
      <dgm:t>
        <a:bodyPr/>
        <a:lstStyle/>
        <a:p>
          <a:endParaRPr lang="uk-UA"/>
        </a:p>
      </dgm:t>
    </dgm:pt>
    <dgm:pt modelId="{487DC3BD-6A49-4BB9-9B79-7E1195A51BE4}" type="pres">
      <dgm:prSet presAssocID="{0E6173F7-27F5-4397-B761-607BDA3FF994}" presName="node" presStyleLbl="node1" presStyleIdx="2" presStyleCnt="5" custScaleX="113422" custScaleY="106545" custRadScaleRad="81403" custRadScaleInc="11052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564C48C-C6C0-466C-8AC9-D4AB3761A62D}" type="pres">
      <dgm:prSet presAssocID="{D963F505-EFE7-4588-8090-CB8D4C19DF1D}" presName="parTrans" presStyleLbl="sibTrans2D1" presStyleIdx="3" presStyleCnt="5" custAng="10800000"/>
      <dgm:spPr/>
      <dgm:t>
        <a:bodyPr/>
        <a:lstStyle/>
        <a:p>
          <a:endParaRPr lang="uk-UA"/>
        </a:p>
      </dgm:t>
    </dgm:pt>
    <dgm:pt modelId="{1FBFD399-9193-4CE4-BF1A-EAED96E05C5B}" type="pres">
      <dgm:prSet presAssocID="{D963F505-EFE7-4588-8090-CB8D4C19DF1D}" presName="connectorText" presStyleLbl="sibTrans2D1" presStyleIdx="3" presStyleCnt="5"/>
      <dgm:spPr/>
      <dgm:t>
        <a:bodyPr/>
        <a:lstStyle/>
        <a:p>
          <a:endParaRPr lang="uk-UA"/>
        </a:p>
      </dgm:t>
    </dgm:pt>
    <dgm:pt modelId="{61261324-CED0-4CDC-9A22-87AB9AF0B064}" type="pres">
      <dgm:prSet presAssocID="{5ED2978A-0236-4768-889C-75DABED381FA}" presName="node" presStyleLbl="node1" presStyleIdx="3" presStyleCnt="5" custScaleX="102637" custScaleY="103121" custRadScaleRad="111035" custRadScaleInc="21886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C87701C-8096-476B-A79C-2BCD12332724}" type="pres">
      <dgm:prSet presAssocID="{3F6A60C2-A3A9-44CD-9C21-6489299E1A30}" presName="parTrans" presStyleLbl="sibTrans2D1" presStyleIdx="4" presStyleCnt="5" custAng="10620000"/>
      <dgm:spPr/>
      <dgm:t>
        <a:bodyPr/>
        <a:lstStyle/>
        <a:p>
          <a:endParaRPr lang="uk-UA"/>
        </a:p>
      </dgm:t>
    </dgm:pt>
    <dgm:pt modelId="{B03FDA8A-69F5-456F-BECD-7D538A7902DD}" type="pres">
      <dgm:prSet presAssocID="{3F6A60C2-A3A9-44CD-9C21-6489299E1A30}" presName="connectorText" presStyleLbl="sibTrans2D1" presStyleIdx="4" presStyleCnt="5"/>
      <dgm:spPr/>
      <dgm:t>
        <a:bodyPr/>
        <a:lstStyle/>
        <a:p>
          <a:endParaRPr lang="uk-UA"/>
        </a:p>
      </dgm:t>
    </dgm:pt>
    <dgm:pt modelId="{9D263E58-F38C-4CB8-B5BF-22D967F04644}" type="pres">
      <dgm:prSet presAssocID="{63F09842-8B8B-4AC4-BCDD-84EC8D024843}" presName="node" presStyleLbl="node1" presStyleIdx="4" presStyleCnt="5" custScaleX="122607" custScaleY="108113" custRadScaleRad="96240" custRadScaleInc="-11960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3F6DD36-7441-48B5-BE82-B36769F05386}" srcId="{9596F9DE-D5AC-49F6-B7AC-294BDEA2283E}" destId="{1521E965-1166-41F9-A659-25142D5B754A}" srcOrd="0" destOrd="0" parTransId="{AD5B93D6-0215-451C-8D9D-81E9B16B34BC}" sibTransId="{43C332EA-2B5E-4BB4-9895-B276A5740872}"/>
    <dgm:cxn modelId="{F5FC5795-9E54-4974-8132-21B95D145D9A}" srcId="{9596F9DE-D5AC-49F6-B7AC-294BDEA2283E}" destId="{4A5C41F8-BB47-4EF7-A053-E1259A6EF917}" srcOrd="1" destOrd="0" parTransId="{0F2023F3-2339-41B6-9CB1-63FD37C06771}" sibTransId="{3DCA20EA-5CBD-423C-B3F4-BBA8560F5148}"/>
    <dgm:cxn modelId="{636B52E1-3DDB-4A3F-9262-9F25673D2B24}" type="presOf" srcId="{AF6A7CC7-82FD-49EE-B1CC-058D41A10DAC}" destId="{155FD73B-2E68-4D13-83F9-9DF41750209C}" srcOrd="0" destOrd="0" presId="urn:microsoft.com/office/officeart/2005/8/layout/radial5"/>
    <dgm:cxn modelId="{50E9755A-078A-4EBF-9ED7-7693BF5861CC}" type="presOf" srcId="{4A5C41F8-BB47-4EF7-A053-E1259A6EF917}" destId="{C7D95410-294E-4CE0-A836-358B521145AC}" srcOrd="0" destOrd="0" presId="urn:microsoft.com/office/officeart/2005/8/layout/radial5"/>
    <dgm:cxn modelId="{10B1BBE9-2A74-4E7D-AE2B-065DC96CC2F4}" type="presOf" srcId="{D963F505-EFE7-4588-8090-CB8D4C19DF1D}" destId="{1FBFD399-9193-4CE4-BF1A-EAED96E05C5B}" srcOrd="1" destOrd="0" presId="urn:microsoft.com/office/officeart/2005/8/layout/radial5"/>
    <dgm:cxn modelId="{E766FD6C-3E90-4DEF-836B-7F5B5D0DECCD}" srcId="{9596F9DE-D5AC-49F6-B7AC-294BDEA2283E}" destId="{0E6173F7-27F5-4397-B761-607BDA3FF994}" srcOrd="2" destOrd="0" parTransId="{99476468-4ED5-4243-8879-3D7F52FA216B}" sibTransId="{8224E11C-4CE7-49BD-B316-738C8577EB4E}"/>
    <dgm:cxn modelId="{F83CF77B-D96E-4931-B760-ED7BC6EDC1CE}" type="presOf" srcId="{AD5B93D6-0215-451C-8D9D-81E9B16B34BC}" destId="{99490C1D-4F10-4B24-A379-8593682E6DA2}" srcOrd="0" destOrd="0" presId="urn:microsoft.com/office/officeart/2005/8/layout/radial5"/>
    <dgm:cxn modelId="{F543008A-F731-4FD9-902A-47A9A91CCE6E}" type="presOf" srcId="{0E6173F7-27F5-4397-B761-607BDA3FF994}" destId="{487DC3BD-6A49-4BB9-9B79-7E1195A51BE4}" srcOrd="0" destOrd="0" presId="urn:microsoft.com/office/officeart/2005/8/layout/radial5"/>
    <dgm:cxn modelId="{B736195A-4FC5-449F-8849-0F8E943FEBA8}" type="presOf" srcId="{3F6A60C2-A3A9-44CD-9C21-6489299E1A30}" destId="{B03FDA8A-69F5-456F-BECD-7D538A7902DD}" srcOrd="1" destOrd="0" presId="urn:microsoft.com/office/officeart/2005/8/layout/radial5"/>
    <dgm:cxn modelId="{D4588D96-5C4C-4494-B345-FE6B4D9C32F3}" type="presOf" srcId="{3F6A60C2-A3A9-44CD-9C21-6489299E1A30}" destId="{0C87701C-8096-476B-A79C-2BCD12332724}" srcOrd="0" destOrd="0" presId="urn:microsoft.com/office/officeart/2005/8/layout/radial5"/>
    <dgm:cxn modelId="{32ABB30A-9528-4711-B626-E810C2FE7936}" type="presOf" srcId="{63F09842-8B8B-4AC4-BCDD-84EC8D024843}" destId="{9D263E58-F38C-4CB8-B5BF-22D967F04644}" srcOrd="0" destOrd="0" presId="urn:microsoft.com/office/officeart/2005/8/layout/radial5"/>
    <dgm:cxn modelId="{0D3C2AEF-FE62-475E-8345-0D98A706CF8A}" type="presOf" srcId="{99476468-4ED5-4243-8879-3D7F52FA216B}" destId="{EBE454F9-6602-4DAD-9826-BBCB0420ABA0}" srcOrd="1" destOrd="0" presId="urn:microsoft.com/office/officeart/2005/8/layout/radial5"/>
    <dgm:cxn modelId="{AC7A0E6C-92E7-41FF-9C9E-F481579642D3}" type="presOf" srcId="{D963F505-EFE7-4588-8090-CB8D4C19DF1D}" destId="{D564C48C-C6C0-466C-8AC9-D4AB3761A62D}" srcOrd="0" destOrd="0" presId="urn:microsoft.com/office/officeart/2005/8/layout/radial5"/>
    <dgm:cxn modelId="{C71328F6-EBBE-4A75-96C2-942B41E959A1}" type="presOf" srcId="{99476468-4ED5-4243-8879-3D7F52FA216B}" destId="{B6A8C7AD-A7A7-48E8-B2BE-FCF7A9134E54}" srcOrd="0" destOrd="0" presId="urn:microsoft.com/office/officeart/2005/8/layout/radial5"/>
    <dgm:cxn modelId="{95A10786-DC03-4922-AB5F-85A46AD02AA6}" type="presOf" srcId="{9596F9DE-D5AC-49F6-B7AC-294BDEA2283E}" destId="{93E920F3-7E4C-458F-B2DC-A99A604AC7D8}" srcOrd="0" destOrd="0" presId="urn:microsoft.com/office/officeart/2005/8/layout/radial5"/>
    <dgm:cxn modelId="{C88CF7D0-BC49-4052-AAD2-26D83FCB9AA1}" srcId="{AF6A7CC7-82FD-49EE-B1CC-058D41A10DAC}" destId="{9596F9DE-D5AC-49F6-B7AC-294BDEA2283E}" srcOrd="0" destOrd="0" parTransId="{85D9DEB6-9F7B-43D2-B746-98B70B133E7E}" sibTransId="{B8F5A70C-560C-456E-8A55-613BE3C155E4}"/>
    <dgm:cxn modelId="{D03A1341-8D52-42B5-9E2B-2DED89FE6607}" type="presOf" srcId="{1521E965-1166-41F9-A659-25142D5B754A}" destId="{12C03158-9408-4C8E-9963-495606F00751}" srcOrd="0" destOrd="0" presId="urn:microsoft.com/office/officeart/2005/8/layout/radial5"/>
    <dgm:cxn modelId="{76D97032-ED12-45F8-AD01-F5FD19D45E0D}" type="presOf" srcId="{0F2023F3-2339-41B6-9CB1-63FD37C06771}" destId="{84370FE7-38D9-4B56-82C5-33EF074C37ED}" srcOrd="0" destOrd="0" presId="urn:microsoft.com/office/officeart/2005/8/layout/radial5"/>
    <dgm:cxn modelId="{F7D7851B-E90E-466E-9253-D770AC478BCC}" srcId="{9596F9DE-D5AC-49F6-B7AC-294BDEA2283E}" destId="{63F09842-8B8B-4AC4-BCDD-84EC8D024843}" srcOrd="4" destOrd="0" parTransId="{3F6A60C2-A3A9-44CD-9C21-6489299E1A30}" sibTransId="{AF312C70-84AC-4341-84E7-90381FD68C3E}"/>
    <dgm:cxn modelId="{8017405D-DCDE-4F23-B98B-FBE9BFAF238A}" srcId="{9596F9DE-D5AC-49F6-B7AC-294BDEA2283E}" destId="{5ED2978A-0236-4768-889C-75DABED381FA}" srcOrd="3" destOrd="0" parTransId="{D963F505-EFE7-4588-8090-CB8D4C19DF1D}" sibTransId="{CF307925-5E3F-48FC-9279-C84384C74AB4}"/>
    <dgm:cxn modelId="{0DBB1F09-CDE7-4A87-8D39-F7952238308E}" type="presOf" srcId="{0F2023F3-2339-41B6-9CB1-63FD37C06771}" destId="{C9DF0E92-D527-4562-A174-B4448C3DB39B}" srcOrd="1" destOrd="0" presId="urn:microsoft.com/office/officeart/2005/8/layout/radial5"/>
    <dgm:cxn modelId="{311B87A6-131A-4F37-B808-784713351DDC}" type="presOf" srcId="{AD5B93D6-0215-451C-8D9D-81E9B16B34BC}" destId="{0FE722CD-688E-43A7-87D7-5F03E541FEC7}" srcOrd="1" destOrd="0" presId="urn:microsoft.com/office/officeart/2005/8/layout/radial5"/>
    <dgm:cxn modelId="{54EA337C-A7CA-4361-9C5D-674923ACD423}" type="presOf" srcId="{5ED2978A-0236-4768-889C-75DABED381FA}" destId="{61261324-CED0-4CDC-9A22-87AB9AF0B064}" srcOrd="0" destOrd="0" presId="urn:microsoft.com/office/officeart/2005/8/layout/radial5"/>
    <dgm:cxn modelId="{9B9F0F1C-1B41-47C4-A659-191B6A1AEB30}" type="presParOf" srcId="{155FD73B-2E68-4D13-83F9-9DF41750209C}" destId="{93E920F3-7E4C-458F-B2DC-A99A604AC7D8}" srcOrd="0" destOrd="0" presId="urn:microsoft.com/office/officeart/2005/8/layout/radial5"/>
    <dgm:cxn modelId="{4F684159-023A-41C2-96FD-3D7F172E9A76}" type="presParOf" srcId="{155FD73B-2E68-4D13-83F9-9DF41750209C}" destId="{99490C1D-4F10-4B24-A379-8593682E6DA2}" srcOrd="1" destOrd="0" presId="urn:microsoft.com/office/officeart/2005/8/layout/radial5"/>
    <dgm:cxn modelId="{51917D1A-FFC2-4C94-B8C2-F753BC9E0586}" type="presParOf" srcId="{99490C1D-4F10-4B24-A379-8593682E6DA2}" destId="{0FE722CD-688E-43A7-87D7-5F03E541FEC7}" srcOrd="0" destOrd="0" presId="urn:microsoft.com/office/officeart/2005/8/layout/radial5"/>
    <dgm:cxn modelId="{D9CF4F68-5004-4B88-ABCB-763C1122E23F}" type="presParOf" srcId="{155FD73B-2E68-4D13-83F9-9DF41750209C}" destId="{12C03158-9408-4C8E-9963-495606F00751}" srcOrd="2" destOrd="0" presId="urn:microsoft.com/office/officeart/2005/8/layout/radial5"/>
    <dgm:cxn modelId="{A90F5EAF-14F8-4F15-B6D1-50E9E89E89A7}" type="presParOf" srcId="{155FD73B-2E68-4D13-83F9-9DF41750209C}" destId="{84370FE7-38D9-4B56-82C5-33EF074C37ED}" srcOrd="3" destOrd="0" presId="urn:microsoft.com/office/officeart/2005/8/layout/radial5"/>
    <dgm:cxn modelId="{8CB144DB-D22F-4D7D-8A5C-E9F8402F8B4C}" type="presParOf" srcId="{84370FE7-38D9-4B56-82C5-33EF074C37ED}" destId="{C9DF0E92-D527-4562-A174-B4448C3DB39B}" srcOrd="0" destOrd="0" presId="urn:microsoft.com/office/officeart/2005/8/layout/radial5"/>
    <dgm:cxn modelId="{05A40A39-8A92-4091-8359-D41E5CBF259A}" type="presParOf" srcId="{155FD73B-2E68-4D13-83F9-9DF41750209C}" destId="{C7D95410-294E-4CE0-A836-358B521145AC}" srcOrd="4" destOrd="0" presId="urn:microsoft.com/office/officeart/2005/8/layout/radial5"/>
    <dgm:cxn modelId="{7899D027-F7B9-40ED-B38E-B85B7BBCB71B}" type="presParOf" srcId="{155FD73B-2E68-4D13-83F9-9DF41750209C}" destId="{B6A8C7AD-A7A7-48E8-B2BE-FCF7A9134E54}" srcOrd="5" destOrd="0" presId="urn:microsoft.com/office/officeart/2005/8/layout/radial5"/>
    <dgm:cxn modelId="{F904BE00-CA64-4CF7-BD2C-5D29D24DEC40}" type="presParOf" srcId="{B6A8C7AD-A7A7-48E8-B2BE-FCF7A9134E54}" destId="{EBE454F9-6602-4DAD-9826-BBCB0420ABA0}" srcOrd="0" destOrd="0" presId="urn:microsoft.com/office/officeart/2005/8/layout/radial5"/>
    <dgm:cxn modelId="{8C61FD5B-5D34-4492-811F-12A62E34C6BC}" type="presParOf" srcId="{155FD73B-2E68-4D13-83F9-9DF41750209C}" destId="{487DC3BD-6A49-4BB9-9B79-7E1195A51BE4}" srcOrd="6" destOrd="0" presId="urn:microsoft.com/office/officeart/2005/8/layout/radial5"/>
    <dgm:cxn modelId="{CF170036-360E-4781-A617-88BCD9E3ABB8}" type="presParOf" srcId="{155FD73B-2E68-4D13-83F9-9DF41750209C}" destId="{D564C48C-C6C0-466C-8AC9-D4AB3761A62D}" srcOrd="7" destOrd="0" presId="urn:microsoft.com/office/officeart/2005/8/layout/radial5"/>
    <dgm:cxn modelId="{CAA70CCF-CB1D-44E5-A717-8FCD61C6F669}" type="presParOf" srcId="{D564C48C-C6C0-466C-8AC9-D4AB3761A62D}" destId="{1FBFD399-9193-4CE4-BF1A-EAED96E05C5B}" srcOrd="0" destOrd="0" presId="urn:microsoft.com/office/officeart/2005/8/layout/radial5"/>
    <dgm:cxn modelId="{F4E04079-5DB2-4C81-8936-F4A59ED1A67E}" type="presParOf" srcId="{155FD73B-2E68-4D13-83F9-9DF41750209C}" destId="{61261324-CED0-4CDC-9A22-87AB9AF0B064}" srcOrd="8" destOrd="0" presId="urn:microsoft.com/office/officeart/2005/8/layout/radial5"/>
    <dgm:cxn modelId="{DDA4A94F-85BE-4A1B-ADFB-80742743FFDB}" type="presParOf" srcId="{155FD73B-2E68-4D13-83F9-9DF41750209C}" destId="{0C87701C-8096-476B-A79C-2BCD12332724}" srcOrd="9" destOrd="0" presId="urn:microsoft.com/office/officeart/2005/8/layout/radial5"/>
    <dgm:cxn modelId="{FB634DB0-6496-44FA-8747-28EB3E4CF23C}" type="presParOf" srcId="{0C87701C-8096-476B-A79C-2BCD12332724}" destId="{B03FDA8A-69F5-456F-BECD-7D538A7902DD}" srcOrd="0" destOrd="0" presId="urn:microsoft.com/office/officeart/2005/8/layout/radial5"/>
    <dgm:cxn modelId="{BA440C08-9A57-41D6-924C-680D1CAC7AD4}" type="presParOf" srcId="{155FD73B-2E68-4D13-83F9-9DF41750209C}" destId="{9D263E58-F38C-4CB8-B5BF-22D967F04644}" srcOrd="1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358442-8476-45B7-BBA7-861FC004F935}" type="doc">
      <dgm:prSet loTypeId="urn:microsoft.com/office/officeart/2009/layout/CircleArrowProcess" loCatId="process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uk-UA"/>
        </a:p>
      </dgm:t>
    </dgm:pt>
    <dgm:pt modelId="{EEB47F15-B142-494C-904E-3E1C0FA66ECF}">
      <dgm:prSet phldrT="[Текст]" custT="1"/>
      <dgm:spPr/>
      <dgm:t>
        <a:bodyPr/>
        <a:lstStyle/>
        <a:p>
          <a:r>
            <a:rPr lang="uk-UA" sz="1400" b="1" dirty="0" smtClean="0"/>
            <a:t>Трудова школа</a:t>
          </a:r>
        </a:p>
        <a:p>
          <a:r>
            <a:rPr lang="uk-UA" sz="1400" b="1" dirty="0" smtClean="0"/>
            <a:t> (20 роки)</a:t>
          </a:r>
          <a:endParaRPr lang="uk-UA" sz="1400" b="1" dirty="0"/>
        </a:p>
      </dgm:t>
    </dgm:pt>
    <dgm:pt modelId="{0FA1DCD6-A71E-47B7-9008-CB4B4CA59F19}" type="parTrans" cxnId="{C82E8073-77D0-4C96-BCCA-5B004BE38021}">
      <dgm:prSet/>
      <dgm:spPr/>
      <dgm:t>
        <a:bodyPr/>
        <a:lstStyle/>
        <a:p>
          <a:endParaRPr lang="uk-UA"/>
        </a:p>
      </dgm:t>
    </dgm:pt>
    <dgm:pt modelId="{4FF49CB7-1D93-4073-97D3-31B383B9EFCC}" type="sibTrans" cxnId="{C82E8073-77D0-4C96-BCCA-5B004BE38021}">
      <dgm:prSet/>
      <dgm:spPr/>
      <dgm:t>
        <a:bodyPr/>
        <a:lstStyle/>
        <a:p>
          <a:endParaRPr lang="uk-UA"/>
        </a:p>
      </dgm:t>
    </dgm:pt>
    <dgm:pt modelId="{2972F358-6249-46E6-866C-2DE3F5D60FED}">
      <dgm:prSet phldrT="[Текст]" custT="1"/>
      <dgm:spPr/>
      <dgm:t>
        <a:bodyPr/>
        <a:lstStyle/>
        <a:p>
          <a:r>
            <a:rPr lang="uk-UA" sz="1400" b="1" dirty="0" smtClean="0"/>
            <a:t>Міжпредметні зв’язки </a:t>
          </a:r>
        </a:p>
        <a:p>
          <a:r>
            <a:rPr lang="uk-UA" sz="1400" b="1" dirty="0" smtClean="0"/>
            <a:t>(50-80 роки)</a:t>
          </a:r>
          <a:endParaRPr lang="uk-UA" sz="1400" b="1" dirty="0"/>
        </a:p>
      </dgm:t>
    </dgm:pt>
    <dgm:pt modelId="{647E68DE-EA93-4BA3-9F36-9E273F72EB28}" type="parTrans" cxnId="{6B3DECFC-7DEF-4F59-82E7-2CED8776B3F9}">
      <dgm:prSet/>
      <dgm:spPr/>
      <dgm:t>
        <a:bodyPr/>
        <a:lstStyle/>
        <a:p>
          <a:endParaRPr lang="uk-UA"/>
        </a:p>
      </dgm:t>
    </dgm:pt>
    <dgm:pt modelId="{73D7264A-B14E-479A-8C16-C8E0812378EC}" type="sibTrans" cxnId="{6B3DECFC-7DEF-4F59-82E7-2CED8776B3F9}">
      <dgm:prSet/>
      <dgm:spPr/>
      <dgm:t>
        <a:bodyPr/>
        <a:lstStyle/>
        <a:p>
          <a:endParaRPr lang="uk-UA"/>
        </a:p>
      </dgm:t>
    </dgm:pt>
    <dgm:pt modelId="{5584E431-DFDF-468F-9DEB-DE86E3F9DBBA}">
      <dgm:prSet phldrT="[Текст]" custT="1"/>
      <dgm:spPr/>
      <dgm:t>
        <a:bodyPr/>
        <a:lstStyle/>
        <a:p>
          <a:r>
            <a:rPr lang="uk-UA" sz="1400" b="1" dirty="0" smtClean="0"/>
            <a:t>Інтегровані курси (80-90 рр.)</a:t>
          </a:r>
          <a:endParaRPr lang="uk-UA" sz="1400" b="1" dirty="0"/>
        </a:p>
      </dgm:t>
    </dgm:pt>
    <dgm:pt modelId="{866CF375-60F4-4B66-87DC-6918BB41762F}" type="parTrans" cxnId="{0C38A7EB-BCB5-4208-8A5E-C73070FD5404}">
      <dgm:prSet/>
      <dgm:spPr/>
      <dgm:t>
        <a:bodyPr/>
        <a:lstStyle/>
        <a:p>
          <a:endParaRPr lang="uk-UA"/>
        </a:p>
      </dgm:t>
    </dgm:pt>
    <dgm:pt modelId="{AF8F7434-B7A9-4EB3-95C5-62CF743F8524}" type="sibTrans" cxnId="{0C38A7EB-BCB5-4208-8A5E-C73070FD5404}">
      <dgm:prSet/>
      <dgm:spPr/>
      <dgm:t>
        <a:bodyPr/>
        <a:lstStyle/>
        <a:p>
          <a:endParaRPr lang="uk-UA"/>
        </a:p>
      </dgm:t>
    </dgm:pt>
    <dgm:pt modelId="{841A99B1-4A46-47DC-B885-094E2A816AA3}">
      <dgm:prSet phldrT="[Текст]" custT="1"/>
      <dgm:spPr/>
      <dgm:t>
        <a:bodyPr/>
        <a:lstStyle/>
        <a:p>
          <a:r>
            <a:rPr lang="uk-UA" sz="1600" b="1" dirty="0" smtClean="0"/>
            <a:t>Інтегроване навчання</a:t>
          </a:r>
          <a:endParaRPr lang="uk-UA" sz="1600" b="1" dirty="0"/>
        </a:p>
      </dgm:t>
    </dgm:pt>
    <dgm:pt modelId="{D635BA68-66F4-41DF-B287-177F9C212361}" type="parTrans" cxnId="{ACC68FA1-06F4-407B-8FCF-D3AD99B08BB9}">
      <dgm:prSet/>
      <dgm:spPr/>
      <dgm:t>
        <a:bodyPr/>
        <a:lstStyle/>
        <a:p>
          <a:endParaRPr lang="uk-UA"/>
        </a:p>
      </dgm:t>
    </dgm:pt>
    <dgm:pt modelId="{7C2CF6EE-1776-40B9-A5BA-B9620B14FE62}" type="sibTrans" cxnId="{ACC68FA1-06F4-407B-8FCF-D3AD99B08BB9}">
      <dgm:prSet/>
      <dgm:spPr/>
      <dgm:t>
        <a:bodyPr/>
        <a:lstStyle/>
        <a:p>
          <a:endParaRPr lang="uk-UA"/>
        </a:p>
      </dgm:t>
    </dgm:pt>
    <dgm:pt modelId="{BF5DE78E-CB96-4793-9AC5-AC23DC2B14D9}" type="pres">
      <dgm:prSet presAssocID="{1B358442-8476-45B7-BBA7-861FC004F93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80C2CA92-B86C-42FB-9654-CD40B1CFBB2C}" type="pres">
      <dgm:prSet presAssocID="{EEB47F15-B142-494C-904E-3E1C0FA66ECF}" presName="Accent1" presStyleCnt="0"/>
      <dgm:spPr/>
    </dgm:pt>
    <dgm:pt modelId="{A6750E79-1D64-44F4-8495-A47233C4C385}" type="pres">
      <dgm:prSet presAssocID="{EEB47F15-B142-494C-904E-3E1C0FA66ECF}" presName="Accent" presStyleLbl="node1" presStyleIdx="0" presStyleCnt="4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uk-UA"/>
        </a:p>
      </dgm:t>
    </dgm:pt>
    <dgm:pt modelId="{152D2835-27BF-4258-9853-08AAAC20B87B}" type="pres">
      <dgm:prSet presAssocID="{EEB47F15-B142-494C-904E-3E1C0FA66ECF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18799B-2710-4239-AF62-32E77D54B65F}" type="pres">
      <dgm:prSet presAssocID="{2972F358-6249-46E6-866C-2DE3F5D60FED}" presName="Accent2" presStyleCnt="0"/>
      <dgm:spPr/>
    </dgm:pt>
    <dgm:pt modelId="{FD6CA33D-C12E-4B3B-86AD-BCD36EE6097E}" type="pres">
      <dgm:prSet presAssocID="{2972F358-6249-46E6-866C-2DE3F5D60FED}" presName="Accent" presStyleLbl="node1" presStyleIdx="1" presStyleCnt="4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6F02361B-B1FB-4D82-BCDE-0ED3D5AEB875}" type="pres">
      <dgm:prSet presAssocID="{2972F358-6249-46E6-866C-2DE3F5D60FED}" presName="Parent2" presStyleLbl="revTx" presStyleIdx="1" presStyleCnt="4" custLinFactNeighborY="-673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4D038B6-86ED-4D68-B93A-1B95E79C6439}" type="pres">
      <dgm:prSet presAssocID="{5584E431-DFDF-468F-9DEB-DE86E3F9DBBA}" presName="Accent3" presStyleCnt="0"/>
      <dgm:spPr/>
    </dgm:pt>
    <dgm:pt modelId="{99963CC6-4D10-4168-8548-596F23A2DAAB}" type="pres">
      <dgm:prSet presAssocID="{5584E431-DFDF-468F-9DEB-DE86E3F9DBBA}" presName="Accent" presStyleLbl="node1" presStyleIdx="2" presStyleCnt="4" custLinFactNeighborX="12865" custLinFactNeighborY="-5963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1ED73ACB-6FC0-48E3-8447-20084BC70FB4}" type="pres">
      <dgm:prSet presAssocID="{5584E431-DFDF-468F-9DEB-DE86E3F9DBBA}" presName="Parent3" presStyleLbl="revTx" presStyleIdx="2" presStyleCnt="4" custScaleY="101235" custLinFactNeighborX="21493" custLinFactNeighborY="-2886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6045E51-1C21-42D7-92FC-330A6A331703}" type="pres">
      <dgm:prSet presAssocID="{841A99B1-4A46-47DC-B885-094E2A816AA3}" presName="Accent4" presStyleCnt="0"/>
      <dgm:spPr/>
    </dgm:pt>
    <dgm:pt modelId="{607C4989-921E-418D-AE76-8EACEEC17D34}" type="pres">
      <dgm:prSet presAssocID="{841A99B1-4A46-47DC-B885-094E2A816AA3}" presName="Accent" presStyleLbl="node1" presStyleIdx="3" presStyleCnt="4" custLinFactNeighborX="4267" custLinFactNeighborY="-5875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uk-UA"/>
        </a:p>
      </dgm:t>
    </dgm:pt>
    <dgm:pt modelId="{1D476E7E-D967-4C05-8C1E-9AC84A1A24F5}" type="pres">
      <dgm:prSet presAssocID="{841A99B1-4A46-47DC-B885-094E2A816AA3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249F126-5BAD-4FA5-94CC-BBDA3C8DCC6F}" type="presOf" srcId="{1B358442-8476-45B7-BBA7-861FC004F935}" destId="{BF5DE78E-CB96-4793-9AC5-AC23DC2B14D9}" srcOrd="0" destOrd="0" presId="urn:microsoft.com/office/officeart/2009/layout/CircleArrowProcess"/>
    <dgm:cxn modelId="{4AACD37A-67A3-485D-80D6-096E67E9DE58}" type="presOf" srcId="{2972F358-6249-46E6-866C-2DE3F5D60FED}" destId="{6F02361B-B1FB-4D82-BCDE-0ED3D5AEB875}" srcOrd="0" destOrd="0" presId="urn:microsoft.com/office/officeart/2009/layout/CircleArrowProcess"/>
    <dgm:cxn modelId="{0C38A7EB-BCB5-4208-8A5E-C73070FD5404}" srcId="{1B358442-8476-45B7-BBA7-861FC004F935}" destId="{5584E431-DFDF-468F-9DEB-DE86E3F9DBBA}" srcOrd="2" destOrd="0" parTransId="{866CF375-60F4-4B66-87DC-6918BB41762F}" sibTransId="{AF8F7434-B7A9-4EB3-95C5-62CF743F8524}"/>
    <dgm:cxn modelId="{35591157-8A17-4ABB-AF4F-929408982632}" type="presOf" srcId="{EEB47F15-B142-494C-904E-3E1C0FA66ECF}" destId="{152D2835-27BF-4258-9853-08AAAC20B87B}" srcOrd="0" destOrd="0" presId="urn:microsoft.com/office/officeart/2009/layout/CircleArrowProcess"/>
    <dgm:cxn modelId="{ACC68FA1-06F4-407B-8FCF-D3AD99B08BB9}" srcId="{1B358442-8476-45B7-BBA7-861FC004F935}" destId="{841A99B1-4A46-47DC-B885-094E2A816AA3}" srcOrd="3" destOrd="0" parTransId="{D635BA68-66F4-41DF-B287-177F9C212361}" sibTransId="{7C2CF6EE-1776-40B9-A5BA-B9620B14FE62}"/>
    <dgm:cxn modelId="{6B3DECFC-7DEF-4F59-82E7-2CED8776B3F9}" srcId="{1B358442-8476-45B7-BBA7-861FC004F935}" destId="{2972F358-6249-46E6-866C-2DE3F5D60FED}" srcOrd="1" destOrd="0" parTransId="{647E68DE-EA93-4BA3-9F36-9E273F72EB28}" sibTransId="{73D7264A-B14E-479A-8C16-C8E0812378EC}"/>
    <dgm:cxn modelId="{E9F690F6-08AC-4CA0-B8FF-465CB0309E6A}" type="presOf" srcId="{841A99B1-4A46-47DC-B885-094E2A816AA3}" destId="{1D476E7E-D967-4C05-8C1E-9AC84A1A24F5}" srcOrd="0" destOrd="0" presId="urn:microsoft.com/office/officeart/2009/layout/CircleArrowProcess"/>
    <dgm:cxn modelId="{C82E8073-77D0-4C96-BCCA-5B004BE38021}" srcId="{1B358442-8476-45B7-BBA7-861FC004F935}" destId="{EEB47F15-B142-494C-904E-3E1C0FA66ECF}" srcOrd="0" destOrd="0" parTransId="{0FA1DCD6-A71E-47B7-9008-CB4B4CA59F19}" sibTransId="{4FF49CB7-1D93-4073-97D3-31B383B9EFCC}"/>
    <dgm:cxn modelId="{F6415525-8532-4811-9DFC-88A3B5D6A71E}" type="presOf" srcId="{5584E431-DFDF-468F-9DEB-DE86E3F9DBBA}" destId="{1ED73ACB-6FC0-48E3-8447-20084BC70FB4}" srcOrd="0" destOrd="0" presId="urn:microsoft.com/office/officeart/2009/layout/CircleArrowProcess"/>
    <dgm:cxn modelId="{9AB58475-D131-4FC2-8504-722CEF447D36}" type="presParOf" srcId="{BF5DE78E-CB96-4793-9AC5-AC23DC2B14D9}" destId="{80C2CA92-B86C-42FB-9654-CD40B1CFBB2C}" srcOrd="0" destOrd="0" presId="urn:microsoft.com/office/officeart/2009/layout/CircleArrowProcess"/>
    <dgm:cxn modelId="{22A38BF8-F082-41EE-A997-CF072D0F53AE}" type="presParOf" srcId="{80C2CA92-B86C-42FB-9654-CD40B1CFBB2C}" destId="{A6750E79-1D64-44F4-8495-A47233C4C385}" srcOrd="0" destOrd="0" presId="urn:microsoft.com/office/officeart/2009/layout/CircleArrowProcess"/>
    <dgm:cxn modelId="{C5B8E8B4-DA96-4B26-864E-65089B54F9AE}" type="presParOf" srcId="{BF5DE78E-CB96-4793-9AC5-AC23DC2B14D9}" destId="{152D2835-27BF-4258-9853-08AAAC20B87B}" srcOrd="1" destOrd="0" presId="urn:microsoft.com/office/officeart/2009/layout/CircleArrowProcess"/>
    <dgm:cxn modelId="{16805671-E8B8-4E5F-A4B3-005E44B09E83}" type="presParOf" srcId="{BF5DE78E-CB96-4793-9AC5-AC23DC2B14D9}" destId="{BA18799B-2710-4239-AF62-32E77D54B65F}" srcOrd="2" destOrd="0" presId="urn:microsoft.com/office/officeart/2009/layout/CircleArrowProcess"/>
    <dgm:cxn modelId="{ED251E91-0FC3-409E-ADF6-542AA5E7B85E}" type="presParOf" srcId="{BA18799B-2710-4239-AF62-32E77D54B65F}" destId="{FD6CA33D-C12E-4B3B-86AD-BCD36EE6097E}" srcOrd="0" destOrd="0" presId="urn:microsoft.com/office/officeart/2009/layout/CircleArrowProcess"/>
    <dgm:cxn modelId="{B6BBE960-3798-4C2A-ABFB-88E905BF46EF}" type="presParOf" srcId="{BF5DE78E-CB96-4793-9AC5-AC23DC2B14D9}" destId="{6F02361B-B1FB-4D82-BCDE-0ED3D5AEB875}" srcOrd="3" destOrd="0" presId="urn:microsoft.com/office/officeart/2009/layout/CircleArrowProcess"/>
    <dgm:cxn modelId="{0EC57D8F-EF50-480D-B174-D9DFB4BDBA95}" type="presParOf" srcId="{BF5DE78E-CB96-4793-9AC5-AC23DC2B14D9}" destId="{B4D038B6-86ED-4D68-B93A-1B95E79C6439}" srcOrd="4" destOrd="0" presId="urn:microsoft.com/office/officeart/2009/layout/CircleArrowProcess"/>
    <dgm:cxn modelId="{FFDF2EB6-3FFD-4451-8A90-C8EB8DC036A4}" type="presParOf" srcId="{B4D038B6-86ED-4D68-B93A-1B95E79C6439}" destId="{99963CC6-4D10-4168-8548-596F23A2DAAB}" srcOrd="0" destOrd="0" presId="urn:microsoft.com/office/officeart/2009/layout/CircleArrowProcess"/>
    <dgm:cxn modelId="{741FAB15-44FD-416F-AB78-065A881F770E}" type="presParOf" srcId="{BF5DE78E-CB96-4793-9AC5-AC23DC2B14D9}" destId="{1ED73ACB-6FC0-48E3-8447-20084BC70FB4}" srcOrd="5" destOrd="0" presId="urn:microsoft.com/office/officeart/2009/layout/CircleArrowProcess"/>
    <dgm:cxn modelId="{27C6AB8E-E91C-4C5A-A725-64C43F1439D2}" type="presParOf" srcId="{BF5DE78E-CB96-4793-9AC5-AC23DC2B14D9}" destId="{56045E51-1C21-42D7-92FC-330A6A331703}" srcOrd="6" destOrd="0" presId="urn:microsoft.com/office/officeart/2009/layout/CircleArrowProcess"/>
    <dgm:cxn modelId="{0DAF4988-3118-4B70-A959-D22A95B146E4}" type="presParOf" srcId="{56045E51-1C21-42D7-92FC-330A6A331703}" destId="{607C4989-921E-418D-AE76-8EACEEC17D34}" srcOrd="0" destOrd="0" presId="urn:microsoft.com/office/officeart/2009/layout/CircleArrowProcess"/>
    <dgm:cxn modelId="{5D635512-8EA3-4514-8B6D-F447D1CD4298}" type="presParOf" srcId="{BF5DE78E-CB96-4793-9AC5-AC23DC2B14D9}" destId="{1D476E7E-D967-4C05-8C1E-9AC84A1A24F5}" srcOrd="7" destOrd="0" presId="urn:microsoft.com/office/officeart/2009/layout/CircleArrowProcess"/>
  </dgm:cxnLst>
  <dgm:bg/>
  <dgm:whole/>
  <dgm:extLst>
    <a:ext uri="http://schemas.microsoft.com/office/drawing/2008/diagram">
      <dsp:dataModelExt xmlns=""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E28D6E-8289-4050-8490-4DC62EB2E6B1}" type="doc">
      <dgm:prSet loTypeId="urn:microsoft.com/office/officeart/2008/layout/LinedList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uk-UA"/>
        </a:p>
      </dgm:t>
    </dgm:pt>
    <dgm:pt modelId="{E45A096D-E80A-4A91-BD47-DCE5A04187DB}">
      <dgm:prSet phldrT="[Текст]"/>
      <dgm:spPr/>
      <dgm:t>
        <a:bodyPr/>
        <a:lstStyle/>
        <a:p>
          <a:r>
            <a:rPr lang="uk-UA" dirty="0" smtClean="0"/>
            <a:t> </a:t>
          </a:r>
          <a:endParaRPr lang="uk-UA" dirty="0"/>
        </a:p>
      </dgm:t>
    </dgm:pt>
    <dgm:pt modelId="{5E42740D-B73D-4FDA-A5BF-41A1FAC63119}" type="parTrans" cxnId="{7CB8F642-9EEE-4C1E-8F12-B7FCBA284CD1}">
      <dgm:prSet/>
      <dgm:spPr/>
      <dgm:t>
        <a:bodyPr/>
        <a:lstStyle/>
        <a:p>
          <a:endParaRPr lang="uk-UA"/>
        </a:p>
      </dgm:t>
    </dgm:pt>
    <dgm:pt modelId="{D2FAE820-B038-4180-84BC-5F99E6C330D8}" type="sibTrans" cxnId="{7CB8F642-9EEE-4C1E-8F12-B7FCBA284CD1}">
      <dgm:prSet/>
      <dgm:spPr/>
      <dgm:t>
        <a:bodyPr/>
        <a:lstStyle/>
        <a:p>
          <a:endParaRPr lang="uk-UA"/>
        </a:p>
      </dgm:t>
    </dgm:pt>
    <dgm:pt modelId="{2B6CEAD3-CA00-4897-ACDB-3BC3E173CC8E}">
      <dgm:prSet phldrT="[Текст]" custT="1"/>
      <dgm:spPr/>
      <dgm:t>
        <a:bodyPr/>
        <a:lstStyle/>
        <a:p>
          <a:r>
            <a:rPr lang="uk-UA" sz="1800" b="1" dirty="0" smtClean="0"/>
            <a:t>формують пізнавальні інтереси студентів</a:t>
          </a:r>
          <a:endParaRPr lang="uk-UA" sz="1800" b="1" dirty="0"/>
        </a:p>
      </dgm:t>
    </dgm:pt>
    <dgm:pt modelId="{90876D3D-185F-4B4F-9A67-830939EDB860}" type="parTrans" cxnId="{BDE68E07-2220-41C2-A419-A8DE8BC65218}">
      <dgm:prSet/>
      <dgm:spPr/>
      <dgm:t>
        <a:bodyPr/>
        <a:lstStyle/>
        <a:p>
          <a:endParaRPr lang="uk-UA"/>
        </a:p>
      </dgm:t>
    </dgm:pt>
    <dgm:pt modelId="{7F64E7D8-A805-46BC-AF45-B3A269930E5B}" type="sibTrans" cxnId="{BDE68E07-2220-41C2-A419-A8DE8BC65218}">
      <dgm:prSet/>
      <dgm:spPr/>
      <dgm:t>
        <a:bodyPr/>
        <a:lstStyle/>
        <a:p>
          <a:endParaRPr lang="uk-UA"/>
        </a:p>
      </dgm:t>
    </dgm:pt>
    <dgm:pt modelId="{869183E1-D4AE-4896-8B74-F0DF9AAE0618}">
      <dgm:prSet phldrT="[Текст]" custT="1"/>
      <dgm:spPr/>
      <dgm:t>
        <a:bodyPr/>
        <a:lstStyle/>
        <a:p>
          <a:r>
            <a:rPr lang="uk-UA" sz="1800" b="1" dirty="0" smtClean="0"/>
            <a:t>поширюються на всі навчальні дисципліни</a:t>
          </a:r>
          <a:endParaRPr lang="uk-UA" sz="1800" b="1" dirty="0"/>
        </a:p>
      </dgm:t>
    </dgm:pt>
    <dgm:pt modelId="{B2793303-4F5E-494A-A6A5-48459B47AD0B}" type="sibTrans" cxnId="{F3EDD34D-0F60-4D08-9D3F-F5202093001D}">
      <dgm:prSet/>
      <dgm:spPr/>
      <dgm:t>
        <a:bodyPr/>
        <a:lstStyle/>
        <a:p>
          <a:endParaRPr lang="uk-UA"/>
        </a:p>
      </dgm:t>
    </dgm:pt>
    <dgm:pt modelId="{36FC5203-6BD4-4067-BA61-9210655EFC7E}" type="parTrans" cxnId="{F3EDD34D-0F60-4D08-9D3F-F5202093001D}">
      <dgm:prSet/>
      <dgm:spPr/>
      <dgm:t>
        <a:bodyPr/>
        <a:lstStyle/>
        <a:p>
          <a:endParaRPr lang="uk-UA"/>
        </a:p>
      </dgm:t>
    </dgm:pt>
    <dgm:pt modelId="{B41C8554-A2F7-4ACF-B157-ECF46380B631}">
      <dgm:prSet phldrT="[Текст]" custT="1"/>
      <dgm:spPr/>
      <dgm:t>
        <a:bodyPr/>
        <a:lstStyle/>
        <a:p>
          <a:r>
            <a:rPr lang="uk-UA" sz="1800" b="1" dirty="0" smtClean="0"/>
            <a:t>реалізують творчу співпрацю між викладачами</a:t>
          </a:r>
          <a:endParaRPr lang="uk-UA" sz="1800" b="1" dirty="0"/>
        </a:p>
      </dgm:t>
    </dgm:pt>
    <dgm:pt modelId="{41143A47-3B4E-43EF-A2CA-B66D80FF0FDB}" type="parTrans" cxnId="{6C398842-5010-48A8-A0D7-CCA2AD2BF2A6}">
      <dgm:prSet/>
      <dgm:spPr/>
      <dgm:t>
        <a:bodyPr/>
        <a:lstStyle/>
        <a:p>
          <a:endParaRPr lang="uk-UA"/>
        </a:p>
      </dgm:t>
    </dgm:pt>
    <dgm:pt modelId="{3A0AB4C0-E8C3-4025-91B9-5E0D8BE35010}" type="sibTrans" cxnId="{6C398842-5010-48A8-A0D7-CCA2AD2BF2A6}">
      <dgm:prSet/>
      <dgm:spPr/>
      <dgm:t>
        <a:bodyPr/>
        <a:lstStyle/>
        <a:p>
          <a:endParaRPr lang="uk-UA"/>
        </a:p>
      </dgm:t>
    </dgm:pt>
    <dgm:pt modelId="{D24387D6-5A57-40C6-BBEB-A338BA2D4584}">
      <dgm:prSet phldrT="[Текст]" custT="1"/>
      <dgm:spPr/>
      <dgm:t>
        <a:bodyPr/>
        <a:lstStyle/>
        <a:p>
          <a:r>
            <a:rPr lang="uk-UA" sz="1800" b="1" dirty="0" smtClean="0"/>
            <a:t>поетапно ускладнюють завдання міждисциплінарної інтеграції</a:t>
          </a:r>
          <a:endParaRPr lang="uk-UA" sz="1800" b="1" dirty="0"/>
        </a:p>
      </dgm:t>
    </dgm:pt>
    <dgm:pt modelId="{6D5F44CE-92D8-4497-9825-E818252F6281}" type="parTrans" cxnId="{476686E2-864B-47D8-898B-9D35325DEFD0}">
      <dgm:prSet/>
      <dgm:spPr/>
      <dgm:t>
        <a:bodyPr/>
        <a:lstStyle/>
        <a:p>
          <a:endParaRPr lang="uk-UA"/>
        </a:p>
      </dgm:t>
    </dgm:pt>
    <dgm:pt modelId="{F2C61B02-DCE3-4E41-88E6-2D23DD86EBC0}" type="sibTrans" cxnId="{476686E2-864B-47D8-898B-9D35325DEFD0}">
      <dgm:prSet/>
      <dgm:spPr/>
      <dgm:t>
        <a:bodyPr/>
        <a:lstStyle/>
        <a:p>
          <a:endParaRPr lang="uk-UA"/>
        </a:p>
      </dgm:t>
    </dgm:pt>
    <dgm:pt modelId="{A5E3D8C3-BD81-4200-B78E-1C7E04E2BEDB}">
      <dgm:prSet phldrT="[Текст]" custT="1"/>
      <dgm:spPr/>
      <dgm:t>
        <a:bodyPr/>
        <a:lstStyle/>
        <a:p>
          <a:r>
            <a:rPr lang="uk-UA" sz="1800" b="1" dirty="0" smtClean="0"/>
            <a:t>зосереджують увагу на професійно значимих, вузлових аспектах навчальних дисциплін і студентами</a:t>
          </a:r>
        </a:p>
        <a:p>
          <a:endParaRPr lang="uk-UA" sz="1800" b="1" dirty="0"/>
        </a:p>
      </dgm:t>
    </dgm:pt>
    <dgm:pt modelId="{4E1814F3-BEE8-4346-99BA-6CC796779DBF}" type="sibTrans" cxnId="{EF2FAF2E-2B69-45DD-9306-D3F176E44282}">
      <dgm:prSet/>
      <dgm:spPr/>
      <dgm:t>
        <a:bodyPr/>
        <a:lstStyle/>
        <a:p>
          <a:endParaRPr lang="uk-UA"/>
        </a:p>
      </dgm:t>
    </dgm:pt>
    <dgm:pt modelId="{7D7CE154-2C36-42E1-9DCB-9CC9DBE6AA02}" type="parTrans" cxnId="{EF2FAF2E-2B69-45DD-9306-D3F176E44282}">
      <dgm:prSet/>
      <dgm:spPr/>
      <dgm:t>
        <a:bodyPr/>
        <a:lstStyle/>
        <a:p>
          <a:endParaRPr lang="uk-UA"/>
        </a:p>
      </dgm:t>
    </dgm:pt>
    <dgm:pt modelId="{255CA061-1E14-4A86-8D1B-C2414C54C637}" type="pres">
      <dgm:prSet presAssocID="{3EE28D6E-8289-4050-8490-4DC62EB2E6B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1A2DDF45-B943-49A4-BB60-46185E723219}" type="pres">
      <dgm:prSet presAssocID="{E45A096D-E80A-4A91-BD47-DCE5A04187DB}" presName="thickLine" presStyleLbl="alignNode1" presStyleIdx="0" presStyleCnt="1" custLinFactNeighborX="-1841"/>
      <dgm:spPr/>
    </dgm:pt>
    <dgm:pt modelId="{94E9C573-08BE-4562-99A3-26034897BFD1}" type="pres">
      <dgm:prSet presAssocID="{E45A096D-E80A-4A91-BD47-DCE5A04187DB}" presName="horz1" presStyleCnt="0"/>
      <dgm:spPr/>
    </dgm:pt>
    <dgm:pt modelId="{90B1B9E5-8246-4237-BF87-CC2F829A8990}" type="pres">
      <dgm:prSet presAssocID="{E45A096D-E80A-4A91-BD47-DCE5A04187DB}" presName="tx1" presStyleLbl="revTx" presStyleIdx="0" presStyleCnt="6"/>
      <dgm:spPr/>
      <dgm:t>
        <a:bodyPr/>
        <a:lstStyle/>
        <a:p>
          <a:endParaRPr lang="uk-UA"/>
        </a:p>
      </dgm:t>
    </dgm:pt>
    <dgm:pt modelId="{EDC3C59C-1849-4D08-86EB-FDFE2A862B9A}" type="pres">
      <dgm:prSet presAssocID="{E45A096D-E80A-4A91-BD47-DCE5A04187DB}" presName="vert1" presStyleCnt="0"/>
      <dgm:spPr/>
    </dgm:pt>
    <dgm:pt modelId="{AAF87524-D423-4E2A-A006-DA54DFC0AA4D}" type="pres">
      <dgm:prSet presAssocID="{869183E1-D4AE-4896-8B74-F0DF9AAE0618}" presName="vertSpace2a" presStyleCnt="0"/>
      <dgm:spPr/>
    </dgm:pt>
    <dgm:pt modelId="{C4ACD554-50AA-47A8-A6ED-A71AA238B9F6}" type="pres">
      <dgm:prSet presAssocID="{869183E1-D4AE-4896-8B74-F0DF9AAE0618}" presName="horz2" presStyleCnt="0"/>
      <dgm:spPr/>
    </dgm:pt>
    <dgm:pt modelId="{D7717A26-75B5-4EE2-BB4F-959B4C1440C2}" type="pres">
      <dgm:prSet presAssocID="{869183E1-D4AE-4896-8B74-F0DF9AAE0618}" presName="horzSpace2" presStyleCnt="0"/>
      <dgm:spPr/>
    </dgm:pt>
    <dgm:pt modelId="{4DE03E60-8FEF-4ED3-95E7-E01F3B7F354C}" type="pres">
      <dgm:prSet presAssocID="{869183E1-D4AE-4896-8B74-F0DF9AAE0618}" presName="tx2" presStyleLbl="revTx" presStyleIdx="1" presStyleCnt="6"/>
      <dgm:spPr/>
      <dgm:t>
        <a:bodyPr/>
        <a:lstStyle/>
        <a:p>
          <a:endParaRPr lang="uk-UA"/>
        </a:p>
      </dgm:t>
    </dgm:pt>
    <dgm:pt modelId="{E34AD476-F93F-463D-960F-8EF86B27BFE2}" type="pres">
      <dgm:prSet presAssocID="{869183E1-D4AE-4896-8B74-F0DF9AAE0618}" presName="vert2" presStyleCnt="0"/>
      <dgm:spPr/>
    </dgm:pt>
    <dgm:pt modelId="{E30F410B-1ECB-4420-927C-F9430F3CB309}" type="pres">
      <dgm:prSet presAssocID="{869183E1-D4AE-4896-8B74-F0DF9AAE0618}" presName="thinLine2b" presStyleLbl="callout" presStyleIdx="0" presStyleCnt="5" custLinFactY="-200000" custLinFactNeighborY="-202796"/>
      <dgm:spPr/>
    </dgm:pt>
    <dgm:pt modelId="{92E06957-E5F2-45AA-B3D0-13094BCB0858}" type="pres">
      <dgm:prSet presAssocID="{869183E1-D4AE-4896-8B74-F0DF9AAE0618}" presName="vertSpace2b" presStyleCnt="0"/>
      <dgm:spPr/>
    </dgm:pt>
    <dgm:pt modelId="{4B0B7642-A8A8-4E76-B8D4-308EDB140E40}" type="pres">
      <dgm:prSet presAssocID="{2B6CEAD3-CA00-4897-ACDB-3BC3E173CC8E}" presName="horz2" presStyleCnt="0"/>
      <dgm:spPr/>
    </dgm:pt>
    <dgm:pt modelId="{E1240A0A-1312-435D-B18E-C7E9B4EBA8D5}" type="pres">
      <dgm:prSet presAssocID="{2B6CEAD3-CA00-4897-ACDB-3BC3E173CC8E}" presName="horzSpace2" presStyleCnt="0"/>
      <dgm:spPr/>
    </dgm:pt>
    <dgm:pt modelId="{B0F4F522-FC36-4080-BB3A-BB2254673C72}" type="pres">
      <dgm:prSet presAssocID="{2B6CEAD3-CA00-4897-ACDB-3BC3E173CC8E}" presName="tx2" presStyleLbl="revTx" presStyleIdx="2" presStyleCnt="6" custLinFactNeighborY="-15139"/>
      <dgm:spPr/>
      <dgm:t>
        <a:bodyPr/>
        <a:lstStyle/>
        <a:p>
          <a:endParaRPr lang="uk-UA"/>
        </a:p>
      </dgm:t>
    </dgm:pt>
    <dgm:pt modelId="{FCAB7521-287F-4382-BBD3-4D8BC95C4FB9}" type="pres">
      <dgm:prSet presAssocID="{2B6CEAD3-CA00-4897-ACDB-3BC3E173CC8E}" presName="vert2" presStyleCnt="0"/>
      <dgm:spPr/>
    </dgm:pt>
    <dgm:pt modelId="{FE99ED4C-AF3A-48A0-9272-17CE2B8B8E32}" type="pres">
      <dgm:prSet presAssocID="{2B6CEAD3-CA00-4897-ACDB-3BC3E173CC8E}" presName="thinLine2b" presStyleLbl="callout" presStyleIdx="1" presStyleCnt="5" custLinFactY="-300000" custLinFactNeighborY="-321131"/>
      <dgm:spPr/>
    </dgm:pt>
    <dgm:pt modelId="{F01CF6AD-261B-431E-978D-EFDE7E6AD1CB}" type="pres">
      <dgm:prSet presAssocID="{2B6CEAD3-CA00-4897-ACDB-3BC3E173CC8E}" presName="vertSpace2b" presStyleCnt="0"/>
      <dgm:spPr/>
    </dgm:pt>
    <dgm:pt modelId="{2191C771-5443-499C-A1C9-552BAFECDFDA}" type="pres">
      <dgm:prSet presAssocID="{B41C8554-A2F7-4ACF-B157-ECF46380B631}" presName="horz2" presStyleCnt="0"/>
      <dgm:spPr/>
    </dgm:pt>
    <dgm:pt modelId="{C203C40E-0717-4239-BB2B-0C7D7E547553}" type="pres">
      <dgm:prSet presAssocID="{B41C8554-A2F7-4ACF-B157-ECF46380B631}" presName="horzSpace2" presStyleCnt="0"/>
      <dgm:spPr/>
    </dgm:pt>
    <dgm:pt modelId="{94C19049-CC77-4BE1-9C9C-D19E0EAAB008}" type="pres">
      <dgm:prSet presAssocID="{B41C8554-A2F7-4ACF-B157-ECF46380B631}" presName="tx2" presStyleLbl="revTx" presStyleIdx="3" presStyleCnt="6" custLinFactNeighborY="-25019"/>
      <dgm:spPr/>
      <dgm:t>
        <a:bodyPr/>
        <a:lstStyle/>
        <a:p>
          <a:endParaRPr lang="uk-UA"/>
        </a:p>
      </dgm:t>
    </dgm:pt>
    <dgm:pt modelId="{631C5A55-F1D0-4A3B-B79D-4DA06AEAD9E1}" type="pres">
      <dgm:prSet presAssocID="{B41C8554-A2F7-4ACF-B157-ECF46380B631}" presName="vert2" presStyleCnt="0"/>
      <dgm:spPr/>
    </dgm:pt>
    <dgm:pt modelId="{4A42B054-E419-4E4E-8246-FDAF156B8E8C}" type="pres">
      <dgm:prSet presAssocID="{B41C8554-A2F7-4ACF-B157-ECF46380B631}" presName="thinLine2b" presStyleLbl="callout" presStyleIdx="2" presStyleCnt="5" custLinFactY="-400000" custLinFactNeighborY="-439467"/>
      <dgm:spPr/>
    </dgm:pt>
    <dgm:pt modelId="{C6C9C43A-74AE-4F29-B1A7-60F226C70A68}" type="pres">
      <dgm:prSet presAssocID="{B41C8554-A2F7-4ACF-B157-ECF46380B631}" presName="vertSpace2b" presStyleCnt="0"/>
      <dgm:spPr/>
    </dgm:pt>
    <dgm:pt modelId="{F556542B-527E-4F6F-A55D-9EDA44E329EB}" type="pres">
      <dgm:prSet presAssocID="{A5E3D8C3-BD81-4200-B78E-1C7E04E2BEDB}" presName="horz2" presStyleCnt="0"/>
      <dgm:spPr/>
    </dgm:pt>
    <dgm:pt modelId="{EFC544B6-3F8F-4F0F-8BF6-71DE42BE5317}" type="pres">
      <dgm:prSet presAssocID="{A5E3D8C3-BD81-4200-B78E-1C7E04E2BEDB}" presName="horzSpace2" presStyleCnt="0"/>
      <dgm:spPr/>
    </dgm:pt>
    <dgm:pt modelId="{28995850-9123-47D3-B33F-2B432CD99ED7}" type="pres">
      <dgm:prSet presAssocID="{A5E3D8C3-BD81-4200-B78E-1C7E04E2BEDB}" presName="tx2" presStyleLbl="revTx" presStyleIdx="4" presStyleCnt="6" custLinFactNeighborY="-42825"/>
      <dgm:spPr/>
      <dgm:t>
        <a:bodyPr/>
        <a:lstStyle/>
        <a:p>
          <a:endParaRPr lang="uk-UA"/>
        </a:p>
      </dgm:t>
    </dgm:pt>
    <dgm:pt modelId="{A4CA9963-18C3-49DC-ABA0-EA076DA1E01B}" type="pres">
      <dgm:prSet presAssocID="{A5E3D8C3-BD81-4200-B78E-1C7E04E2BEDB}" presName="vert2" presStyleCnt="0"/>
      <dgm:spPr/>
    </dgm:pt>
    <dgm:pt modelId="{96398514-8507-42A8-A0DD-7B3096AE8BDD}" type="pres">
      <dgm:prSet presAssocID="{A5E3D8C3-BD81-4200-B78E-1C7E04E2BEDB}" presName="thinLine2b" presStyleLbl="callout" presStyleIdx="3" presStyleCnt="5" custLinFactY="100000" custLinFactNeighborY="197779"/>
      <dgm:spPr/>
    </dgm:pt>
    <dgm:pt modelId="{70E4AAA4-E2E7-4CBD-8FC7-60B43D41B312}" type="pres">
      <dgm:prSet presAssocID="{A5E3D8C3-BD81-4200-B78E-1C7E04E2BEDB}" presName="vertSpace2b" presStyleCnt="0"/>
      <dgm:spPr/>
    </dgm:pt>
    <dgm:pt modelId="{6EA6A8E2-9D79-4DF6-B033-B5166915EF59}" type="pres">
      <dgm:prSet presAssocID="{D24387D6-5A57-40C6-BBEB-A338BA2D4584}" presName="horz2" presStyleCnt="0"/>
      <dgm:spPr/>
    </dgm:pt>
    <dgm:pt modelId="{F2E428C5-ACF2-4594-AC03-89E0EC79AC5F}" type="pres">
      <dgm:prSet presAssocID="{D24387D6-5A57-40C6-BBEB-A338BA2D4584}" presName="horzSpace2" presStyleCnt="0"/>
      <dgm:spPr/>
    </dgm:pt>
    <dgm:pt modelId="{783DA035-228B-45D2-8528-CEB354A7FB69}" type="pres">
      <dgm:prSet presAssocID="{D24387D6-5A57-40C6-BBEB-A338BA2D4584}" presName="tx2" presStyleLbl="revTx" presStyleIdx="5" presStyleCnt="6" custScaleY="114791" custLinFactNeighborY="13756"/>
      <dgm:spPr/>
      <dgm:t>
        <a:bodyPr/>
        <a:lstStyle/>
        <a:p>
          <a:endParaRPr lang="uk-UA"/>
        </a:p>
      </dgm:t>
    </dgm:pt>
    <dgm:pt modelId="{B03EB582-A52B-4499-82EE-A5089FD64E58}" type="pres">
      <dgm:prSet presAssocID="{D24387D6-5A57-40C6-BBEB-A338BA2D4584}" presName="vert2" presStyleCnt="0"/>
      <dgm:spPr/>
    </dgm:pt>
    <dgm:pt modelId="{DBFA9727-0F4A-4817-ABAE-B559E8380CD5}" type="pres">
      <dgm:prSet presAssocID="{D24387D6-5A57-40C6-BBEB-A338BA2D4584}" presName="thinLine2b" presStyleLbl="callout" presStyleIdx="4" presStyleCnt="5"/>
      <dgm:spPr/>
    </dgm:pt>
    <dgm:pt modelId="{0DD9E026-D1E4-471C-BA30-310A9A804719}" type="pres">
      <dgm:prSet presAssocID="{D24387D6-5A57-40C6-BBEB-A338BA2D4584}" presName="vertSpace2b" presStyleCnt="0"/>
      <dgm:spPr/>
    </dgm:pt>
  </dgm:ptLst>
  <dgm:cxnLst>
    <dgm:cxn modelId="{1C324E74-C7D9-454F-8DD5-B0300B9DCFE6}" type="presOf" srcId="{E45A096D-E80A-4A91-BD47-DCE5A04187DB}" destId="{90B1B9E5-8246-4237-BF87-CC2F829A8990}" srcOrd="0" destOrd="0" presId="urn:microsoft.com/office/officeart/2008/layout/LinedList"/>
    <dgm:cxn modelId="{78D16F53-F133-4129-98AF-006A51B30196}" type="presOf" srcId="{B41C8554-A2F7-4ACF-B157-ECF46380B631}" destId="{94C19049-CC77-4BE1-9C9C-D19E0EAAB008}" srcOrd="0" destOrd="0" presId="urn:microsoft.com/office/officeart/2008/layout/LinedList"/>
    <dgm:cxn modelId="{88AFD4C0-E74F-4175-92F3-2372E4368B91}" type="presOf" srcId="{2B6CEAD3-CA00-4897-ACDB-3BC3E173CC8E}" destId="{B0F4F522-FC36-4080-BB3A-BB2254673C72}" srcOrd="0" destOrd="0" presId="urn:microsoft.com/office/officeart/2008/layout/LinedList"/>
    <dgm:cxn modelId="{B36BEA19-39DE-4C12-A417-60E80A4CA746}" type="presOf" srcId="{3EE28D6E-8289-4050-8490-4DC62EB2E6B1}" destId="{255CA061-1E14-4A86-8D1B-C2414C54C637}" srcOrd="0" destOrd="0" presId="urn:microsoft.com/office/officeart/2008/layout/LinedList"/>
    <dgm:cxn modelId="{5E0607D8-DBFC-4C8A-AEE4-58C57935465A}" type="presOf" srcId="{869183E1-D4AE-4896-8B74-F0DF9AAE0618}" destId="{4DE03E60-8FEF-4ED3-95E7-E01F3B7F354C}" srcOrd="0" destOrd="0" presId="urn:microsoft.com/office/officeart/2008/layout/LinedList"/>
    <dgm:cxn modelId="{EF2FAF2E-2B69-45DD-9306-D3F176E44282}" srcId="{E45A096D-E80A-4A91-BD47-DCE5A04187DB}" destId="{A5E3D8C3-BD81-4200-B78E-1C7E04E2BEDB}" srcOrd="3" destOrd="0" parTransId="{7D7CE154-2C36-42E1-9DCB-9CC9DBE6AA02}" sibTransId="{4E1814F3-BEE8-4346-99BA-6CC796779DBF}"/>
    <dgm:cxn modelId="{7CB8F642-9EEE-4C1E-8F12-B7FCBA284CD1}" srcId="{3EE28D6E-8289-4050-8490-4DC62EB2E6B1}" destId="{E45A096D-E80A-4A91-BD47-DCE5A04187DB}" srcOrd="0" destOrd="0" parTransId="{5E42740D-B73D-4FDA-A5BF-41A1FAC63119}" sibTransId="{D2FAE820-B038-4180-84BC-5F99E6C330D8}"/>
    <dgm:cxn modelId="{BDE68E07-2220-41C2-A419-A8DE8BC65218}" srcId="{E45A096D-E80A-4A91-BD47-DCE5A04187DB}" destId="{2B6CEAD3-CA00-4897-ACDB-3BC3E173CC8E}" srcOrd="1" destOrd="0" parTransId="{90876D3D-185F-4B4F-9A67-830939EDB860}" sibTransId="{7F64E7D8-A805-46BC-AF45-B3A269930E5B}"/>
    <dgm:cxn modelId="{6C398842-5010-48A8-A0D7-CCA2AD2BF2A6}" srcId="{E45A096D-E80A-4A91-BD47-DCE5A04187DB}" destId="{B41C8554-A2F7-4ACF-B157-ECF46380B631}" srcOrd="2" destOrd="0" parTransId="{41143A47-3B4E-43EF-A2CA-B66D80FF0FDB}" sibTransId="{3A0AB4C0-E8C3-4025-91B9-5E0D8BE35010}"/>
    <dgm:cxn modelId="{F3EDD34D-0F60-4D08-9D3F-F5202093001D}" srcId="{E45A096D-E80A-4A91-BD47-DCE5A04187DB}" destId="{869183E1-D4AE-4896-8B74-F0DF9AAE0618}" srcOrd="0" destOrd="0" parTransId="{36FC5203-6BD4-4067-BA61-9210655EFC7E}" sibTransId="{B2793303-4F5E-494A-A6A5-48459B47AD0B}"/>
    <dgm:cxn modelId="{217F4BDD-67D3-4CFC-8E9E-927496A9A632}" type="presOf" srcId="{A5E3D8C3-BD81-4200-B78E-1C7E04E2BEDB}" destId="{28995850-9123-47D3-B33F-2B432CD99ED7}" srcOrd="0" destOrd="0" presId="urn:microsoft.com/office/officeart/2008/layout/LinedList"/>
    <dgm:cxn modelId="{476686E2-864B-47D8-898B-9D35325DEFD0}" srcId="{E45A096D-E80A-4A91-BD47-DCE5A04187DB}" destId="{D24387D6-5A57-40C6-BBEB-A338BA2D4584}" srcOrd="4" destOrd="0" parTransId="{6D5F44CE-92D8-4497-9825-E818252F6281}" sibTransId="{F2C61B02-DCE3-4E41-88E6-2D23DD86EBC0}"/>
    <dgm:cxn modelId="{CE6D9EBC-9408-47CA-85BD-8D72C57F743E}" type="presOf" srcId="{D24387D6-5A57-40C6-BBEB-A338BA2D4584}" destId="{783DA035-228B-45D2-8528-CEB354A7FB69}" srcOrd="0" destOrd="0" presId="urn:microsoft.com/office/officeart/2008/layout/LinedList"/>
    <dgm:cxn modelId="{219194AB-46BD-495B-B581-67DD74BE1A5F}" type="presParOf" srcId="{255CA061-1E14-4A86-8D1B-C2414C54C637}" destId="{1A2DDF45-B943-49A4-BB60-46185E723219}" srcOrd="0" destOrd="0" presId="urn:microsoft.com/office/officeart/2008/layout/LinedList"/>
    <dgm:cxn modelId="{01C2EAD1-A488-4690-9879-38A122FE11EE}" type="presParOf" srcId="{255CA061-1E14-4A86-8D1B-C2414C54C637}" destId="{94E9C573-08BE-4562-99A3-26034897BFD1}" srcOrd="1" destOrd="0" presId="urn:microsoft.com/office/officeart/2008/layout/LinedList"/>
    <dgm:cxn modelId="{96758F2E-DEF4-4669-963F-06FD3463C47A}" type="presParOf" srcId="{94E9C573-08BE-4562-99A3-26034897BFD1}" destId="{90B1B9E5-8246-4237-BF87-CC2F829A8990}" srcOrd="0" destOrd="0" presId="urn:microsoft.com/office/officeart/2008/layout/LinedList"/>
    <dgm:cxn modelId="{763F423A-1246-484F-8C2E-23F728D40E3E}" type="presParOf" srcId="{94E9C573-08BE-4562-99A3-26034897BFD1}" destId="{EDC3C59C-1849-4D08-86EB-FDFE2A862B9A}" srcOrd="1" destOrd="0" presId="urn:microsoft.com/office/officeart/2008/layout/LinedList"/>
    <dgm:cxn modelId="{4E514FA7-2604-4484-AAC4-C9A30694CD18}" type="presParOf" srcId="{EDC3C59C-1849-4D08-86EB-FDFE2A862B9A}" destId="{AAF87524-D423-4E2A-A006-DA54DFC0AA4D}" srcOrd="0" destOrd="0" presId="urn:microsoft.com/office/officeart/2008/layout/LinedList"/>
    <dgm:cxn modelId="{FB534FD1-8ED8-4A7A-8A49-058A942575FC}" type="presParOf" srcId="{EDC3C59C-1849-4D08-86EB-FDFE2A862B9A}" destId="{C4ACD554-50AA-47A8-A6ED-A71AA238B9F6}" srcOrd="1" destOrd="0" presId="urn:microsoft.com/office/officeart/2008/layout/LinedList"/>
    <dgm:cxn modelId="{16D03302-6F35-4ACD-9C52-0D48B0ACBC6E}" type="presParOf" srcId="{C4ACD554-50AA-47A8-A6ED-A71AA238B9F6}" destId="{D7717A26-75B5-4EE2-BB4F-959B4C1440C2}" srcOrd="0" destOrd="0" presId="urn:microsoft.com/office/officeart/2008/layout/LinedList"/>
    <dgm:cxn modelId="{5A3B49C0-FB85-4F43-9CCE-AB7AFB6C09D5}" type="presParOf" srcId="{C4ACD554-50AA-47A8-A6ED-A71AA238B9F6}" destId="{4DE03E60-8FEF-4ED3-95E7-E01F3B7F354C}" srcOrd="1" destOrd="0" presId="urn:microsoft.com/office/officeart/2008/layout/LinedList"/>
    <dgm:cxn modelId="{A0B06096-D3BD-466D-976D-40211E387C25}" type="presParOf" srcId="{C4ACD554-50AA-47A8-A6ED-A71AA238B9F6}" destId="{E34AD476-F93F-463D-960F-8EF86B27BFE2}" srcOrd="2" destOrd="0" presId="urn:microsoft.com/office/officeart/2008/layout/LinedList"/>
    <dgm:cxn modelId="{4D1786A4-D07F-40F5-8CA1-F69A12F186A5}" type="presParOf" srcId="{EDC3C59C-1849-4D08-86EB-FDFE2A862B9A}" destId="{E30F410B-1ECB-4420-927C-F9430F3CB309}" srcOrd="2" destOrd="0" presId="urn:microsoft.com/office/officeart/2008/layout/LinedList"/>
    <dgm:cxn modelId="{135A91A6-EDE9-4DC7-8B64-343686D05C38}" type="presParOf" srcId="{EDC3C59C-1849-4D08-86EB-FDFE2A862B9A}" destId="{92E06957-E5F2-45AA-B3D0-13094BCB0858}" srcOrd="3" destOrd="0" presId="urn:microsoft.com/office/officeart/2008/layout/LinedList"/>
    <dgm:cxn modelId="{713680AC-13DB-467F-A081-1F34E08A721E}" type="presParOf" srcId="{EDC3C59C-1849-4D08-86EB-FDFE2A862B9A}" destId="{4B0B7642-A8A8-4E76-B8D4-308EDB140E40}" srcOrd="4" destOrd="0" presId="urn:microsoft.com/office/officeart/2008/layout/LinedList"/>
    <dgm:cxn modelId="{1DB4ECA6-06BB-4213-BF3A-7BCE98582C52}" type="presParOf" srcId="{4B0B7642-A8A8-4E76-B8D4-308EDB140E40}" destId="{E1240A0A-1312-435D-B18E-C7E9B4EBA8D5}" srcOrd="0" destOrd="0" presId="urn:microsoft.com/office/officeart/2008/layout/LinedList"/>
    <dgm:cxn modelId="{ABDA58C0-66BE-4E88-8574-7744BAC3FEBD}" type="presParOf" srcId="{4B0B7642-A8A8-4E76-B8D4-308EDB140E40}" destId="{B0F4F522-FC36-4080-BB3A-BB2254673C72}" srcOrd="1" destOrd="0" presId="urn:microsoft.com/office/officeart/2008/layout/LinedList"/>
    <dgm:cxn modelId="{287D9094-F2F7-495D-AF8F-BA65BF100590}" type="presParOf" srcId="{4B0B7642-A8A8-4E76-B8D4-308EDB140E40}" destId="{FCAB7521-287F-4382-BBD3-4D8BC95C4FB9}" srcOrd="2" destOrd="0" presId="urn:microsoft.com/office/officeart/2008/layout/LinedList"/>
    <dgm:cxn modelId="{F1B7C687-314A-4B29-A931-834286786896}" type="presParOf" srcId="{EDC3C59C-1849-4D08-86EB-FDFE2A862B9A}" destId="{FE99ED4C-AF3A-48A0-9272-17CE2B8B8E32}" srcOrd="5" destOrd="0" presId="urn:microsoft.com/office/officeart/2008/layout/LinedList"/>
    <dgm:cxn modelId="{A817901E-6CEB-4DB0-8B4F-8DDD451C7E8B}" type="presParOf" srcId="{EDC3C59C-1849-4D08-86EB-FDFE2A862B9A}" destId="{F01CF6AD-261B-431E-978D-EFDE7E6AD1CB}" srcOrd="6" destOrd="0" presId="urn:microsoft.com/office/officeart/2008/layout/LinedList"/>
    <dgm:cxn modelId="{31565E24-E103-418E-A434-25B1C750DE3B}" type="presParOf" srcId="{EDC3C59C-1849-4D08-86EB-FDFE2A862B9A}" destId="{2191C771-5443-499C-A1C9-552BAFECDFDA}" srcOrd="7" destOrd="0" presId="urn:microsoft.com/office/officeart/2008/layout/LinedList"/>
    <dgm:cxn modelId="{8A9467B8-B36F-4D3F-84D0-41ADCFAE529D}" type="presParOf" srcId="{2191C771-5443-499C-A1C9-552BAFECDFDA}" destId="{C203C40E-0717-4239-BB2B-0C7D7E547553}" srcOrd="0" destOrd="0" presId="urn:microsoft.com/office/officeart/2008/layout/LinedList"/>
    <dgm:cxn modelId="{4FE3127A-FE99-4092-BA40-5C4F35BF92D2}" type="presParOf" srcId="{2191C771-5443-499C-A1C9-552BAFECDFDA}" destId="{94C19049-CC77-4BE1-9C9C-D19E0EAAB008}" srcOrd="1" destOrd="0" presId="urn:microsoft.com/office/officeart/2008/layout/LinedList"/>
    <dgm:cxn modelId="{CAF22656-2DAB-4B82-ADB1-EDB0F7299A8A}" type="presParOf" srcId="{2191C771-5443-499C-A1C9-552BAFECDFDA}" destId="{631C5A55-F1D0-4A3B-B79D-4DA06AEAD9E1}" srcOrd="2" destOrd="0" presId="urn:microsoft.com/office/officeart/2008/layout/LinedList"/>
    <dgm:cxn modelId="{FB97A4BA-8E0B-4969-8C86-FB807F5593D7}" type="presParOf" srcId="{EDC3C59C-1849-4D08-86EB-FDFE2A862B9A}" destId="{4A42B054-E419-4E4E-8246-FDAF156B8E8C}" srcOrd="8" destOrd="0" presId="urn:microsoft.com/office/officeart/2008/layout/LinedList"/>
    <dgm:cxn modelId="{E0AFE5AD-193F-4D80-9270-0ACBB1CA4F99}" type="presParOf" srcId="{EDC3C59C-1849-4D08-86EB-FDFE2A862B9A}" destId="{C6C9C43A-74AE-4F29-B1A7-60F226C70A68}" srcOrd="9" destOrd="0" presId="urn:microsoft.com/office/officeart/2008/layout/LinedList"/>
    <dgm:cxn modelId="{7CB88B66-376D-4B53-93E6-27371E44D2DF}" type="presParOf" srcId="{EDC3C59C-1849-4D08-86EB-FDFE2A862B9A}" destId="{F556542B-527E-4F6F-A55D-9EDA44E329EB}" srcOrd="10" destOrd="0" presId="urn:microsoft.com/office/officeart/2008/layout/LinedList"/>
    <dgm:cxn modelId="{CDBC00AE-6AEF-45EE-8D59-C88195A67ABD}" type="presParOf" srcId="{F556542B-527E-4F6F-A55D-9EDA44E329EB}" destId="{EFC544B6-3F8F-4F0F-8BF6-71DE42BE5317}" srcOrd="0" destOrd="0" presId="urn:microsoft.com/office/officeart/2008/layout/LinedList"/>
    <dgm:cxn modelId="{1C55B0B9-FC19-451C-994D-D743108F76EA}" type="presParOf" srcId="{F556542B-527E-4F6F-A55D-9EDA44E329EB}" destId="{28995850-9123-47D3-B33F-2B432CD99ED7}" srcOrd="1" destOrd="0" presId="urn:microsoft.com/office/officeart/2008/layout/LinedList"/>
    <dgm:cxn modelId="{5F027C36-8814-416E-9372-D89FA3434630}" type="presParOf" srcId="{F556542B-527E-4F6F-A55D-9EDA44E329EB}" destId="{A4CA9963-18C3-49DC-ABA0-EA076DA1E01B}" srcOrd="2" destOrd="0" presId="urn:microsoft.com/office/officeart/2008/layout/LinedList"/>
    <dgm:cxn modelId="{DC7D3BDF-B138-41E1-8B25-FAA3A3EA3286}" type="presParOf" srcId="{EDC3C59C-1849-4D08-86EB-FDFE2A862B9A}" destId="{96398514-8507-42A8-A0DD-7B3096AE8BDD}" srcOrd="11" destOrd="0" presId="urn:microsoft.com/office/officeart/2008/layout/LinedList"/>
    <dgm:cxn modelId="{672E2D0D-FE26-4B2E-B509-01CE155715B2}" type="presParOf" srcId="{EDC3C59C-1849-4D08-86EB-FDFE2A862B9A}" destId="{70E4AAA4-E2E7-4CBD-8FC7-60B43D41B312}" srcOrd="12" destOrd="0" presId="urn:microsoft.com/office/officeart/2008/layout/LinedList"/>
    <dgm:cxn modelId="{9059644A-B20C-4FCF-B553-6C054691F294}" type="presParOf" srcId="{EDC3C59C-1849-4D08-86EB-FDFE2A862B9A}" destId="{6EA6A8E2-9D79-4DF6-B033-B5166915EF59}" srcOrd="13" destOrd="0" presId="urn:microsoft.com/office/officeart/2008/layout/LinedList"/>
    <dgm:cxn modelId="{8C384993-8445-4027-8AB6-F700D70BD616}" type="presParOf" srcId="{6EA6A8E2-9D79-4DF6-B033-B5166915EF59}" destId="{F2E428C5-ACF2-4594-AC03-89E0EC79AC5F}" srcOrd="0" destOrd="0" presId="urn:microsoft.com/office/officeart/2008/layout/LinedList"/>
    <dgm:cxn modelId="{A1F41DAF-AF06-4525-AA65-B701339679DD}" type="presParOf" srcId="{6EA6A8E2-9D79-4DF6-B033-B5166915EF59}" destId="{783DA035-228B-45D2-8528-CEB354A7FB69}" srcOrd="1" destOrd="0" presId="urn:microsoft.com/office/officeart/2008/layout/LinedList"/>
    <dgm:cxn modelId="{BC0646A8-475C-4771-8EA0-99DA30FC8EFB}" type="presParOf" srcId="{6EA6A8E2-9D79-4DF6-B033-B5166915EF59}" destId="{B03EB582-A52B-4499-82EE-A5089FD64E58}" srcOrd="2" destOrd="0" presId="urn:microsoft.com/office/officeart/2008/layout/LinedList"/>
    <dgm:cxn modelId="{F46EB5B0-4C5A-4423-9219-2CA260014455}" type="presParOf" srcId="{EDC3C59C-1849-4D08-86EB-FDFE2A862B9A}" destId="{DBFA9727-0F4A-4817-ABAE-B559E8380CD5}" srcOrd="14" destOrd="0" presId="urn:microsoft.com/office/officeart/2008/layout/LinedList"/>
    <dgm:cxn modelId="{6902DFB5-8A2B-470E-A7AA-947B90090E0C}" type="presParOf" srcId="{EDC3C59C-1849-4D08-86EB-FDFE2A862B9A}" destId="{0DD9E026-D1E4-471C-BA30-310A9A804719}" srcOrd="15" destOrd="0" presId="urn:microsoft.com/office/officeart/2008/layout/LinedLis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9EFF564-8EA3-4029-B5F7-2D5DC6B06BAE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90E698-5261-4637-A127-4BEB0E68B242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dirty="0" smtClean="0"/>
            <a:t>формує комплексний підхід до навчальних дисциплін</a:t>
          </a:r>
          <a:endParaRPr lang="ru-RU" sz="1400" b="1" dirty="0"/>
        </a:p>
      </dgm:t>
    </dgm:pt>
    <dgm:pt modelId="{C022BD62-DCF6-47BE-9612-2C069181D142}" type="parTrans" cxnId="{5AE634B8-CC12-46AD-BAB9-823BB6219CB6}">
      <dgm:prSet/>
      <dgm:spPr/>
      <dgm:t>
        <a:bodyPr/>
        <a:lstStyle/>
        <a:p>
          <a:endParaRPr lang="ru-RU"/>
        </a:p>
      </dgm:t>
    </dgm:pt>
    <dgm:pt modelId="{24916D6B-0C3C-47E8-A21A-5D3BA74A870B}" type="sibTrans" cxnId="{5AE634B8-CC12-46AD-BAB9-823BB6219CB6}">
      <dgm:prSet custT="1"/>
      <dgm:spPr/>
      <dgm:t>
        <a:bodyPr/>
        <a:lstStyle/>
        <a:p>
          <a:endParaRPr lang="ru-RU" sz="1200" dirty="0"/>
        </a:p>
      </dgm:t>
    </dgm:pt>
    <dgm:pt modelId="{26F5BF66-B746-422E-8FC7-AAB7A7ABC8C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 lIns="0" tIns="0" rIns="0" bIns="0"/>
        <a:lstStyle/>
        <a:p>
          <a:r>
            <a:rPr lang="uk-UA" sz="2000" b="1" dirty="0" smtClean="0">
              <a:latin typeface="Arial Narrow" pitchFamily="34" charset="0"/>
            </a:rPr>
            <a:t>Інтегроване навчання</a:t>
          </a:r>
          <a:endParaRPr lang="ru-RU" sz="2000" b="1" dirty="0">
            <a:latin typeface="Arial Narrow" pitchFamily="34" charset="0"/>
          </a:endParaRPr>
        </a:p>
      </dgm:t>
    </dgm:pt>
    <dgm:pt modelId="{BD3B6282-6FED-4EE1-AA8F-9C595B507831}" type="parTrans" cxnId="{10951DD5-A419-485D-85B8-993FEDC51990}">
      <dgm:prSet/>
      <dgm:spPr/>
      <dgm:t>
        <a:bodyPr/>
        <a:lstStyle/>
        <a:p>
          <a:endParaRPr lang="ru-RU"/>
        </a:p>
      </dgm:t>
    </dgm:pt>
    <dgm:pt modelId="{C22C684F-9E73-44B6-80BA-45D320F282A4}" type="sibTrans" cxnId="{10951DD5-A419-485D-85B8-993FEDC51990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dirty="0" smtClean="0"/>
            <a:t>розвиває зацікавленість студентів до навчальних дисциплін; </a:t>
          </a:r>
          <a:endParaRPr lang="ru-RU" sz="1400" b="1" dirty="0"/>
        </a:p>
      </dgm:t>
    </dgm:pt>
    <dgm:pt modelId="{F5172CA6-D8FB-4C0E-9F8E-6DF02E39C381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i="0" dirty="0" smtClean="0"/>
            <a:t>дає можливість широкого застосування студентами природничо-наукового методу пізнання</a:t>
          </a:r>
          <a:endParaRPr lang="ru-RU" sz="1400" b="1" i="0" dirty="0"/>
        </a:p>
      </dgm:t>
    </dgm:pt>
    <dgm:pt modelId="{4417970C-13B3-428B-9275-8E8E1C2A2A38}" type="parTrans" cxnId="{7839AC79-B463-4BE9-92EC-071B514A1B86}">
      <dgm:prSet/>
      <dgm:spPr/>
      <dgm:t>
        <a:bodyPr/>
        <a:lstStyle/>
        <a:p>
          <a:endParaRPr lang="ru-RU"/>
        </a:p>
      </dgm:t>
    </dgm:pt>
    <dgm:pt modelId="{98E3515D-D86E-4920-9161-6DF45186BE29}" type="sibTrans" cxnId="{7839AC79-B463-4BE9-92EC-071B514A1B8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 smtClean="0"/>
            <a:t>підвищує якість знань студентів</a:t>
          </a:r>
          <a:endParaRPr lang="ru-RU" sz="1600" b="1" dirty="0"/>
        </a:p>
      </dgm:t>
    </dgm:pt>
    <dgm:pt modelId="{D25C7646-51D0-4DAE-A51B-D91E1D8709C1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600" b="1" dirty="0" smtClean="0"/>
            <a:t>Сприяє розвитку наукового стилю мислення студентів</a:t>
          </a:r>
          <a:endParaRPr lang="ru-RU" sz="1600" b="1" dirty="0"/>
        </a:p>
      </dgm:t>
    </dgm:pt>
    <dgm:pt modelId="{6D76498F-4268-4EAF-96B7-DB22E32EEC29}" type="sibTrans" cxnId="{5CDF92E9-FC54-49B3-AF04-D31DBDF63DFC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1400" b="1" dirty="0" smtClean="0"/>
            <a:t>розширює кругозір студентів, сприяє розвитку творчих можливостей молоді</a:t>
          </a:r>
          <a:endParaRPr lang="ru-RU" sz="1400" b="1" dirty="0"/>
        </a:p>
      </dgm:t>
    </dgm:pt>
    <dgm:pt modelId="{469DE3DD-45EE-4306-917B-02E660ADE041}" type="parTrans" cxnId="{5CDF92E9-FC54-49B3-AF04-D31DBDF63DFC}">
      <dgm:prSet/>
      <dgm:spPr/>
      <dgm:t>
        <a:bodyPr/>
        <a:lstStyle/>
        <a:p>
          <a:endParaRPr lang="ru-RU"/>
        </a:p>
      </dgm:t>
    </dgm:pt>
    <dgm:pt modelId="{0B4DE62F-CC75-4342-93DD-D81D79793632}" type="pres">
      <dgm:prSet presAssocID="{89EFF564-8EA3-4029-B5F7-2D5DC6B06BAE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ABC050D-6439-4110-95B8-B7550848DCA1}" type="pres">
      <dgm:prSet presAssocID="{BE90E698-5261-4637-A127-4BEB0E68B242}" presName="composite" presStyleCnt="0"/>
      <dgm:spPr/>
    </dgm:pt>
    <dgm:pt modelId="{7CB40FEC-FC48-4872-B51A-58B5A025CF13}" type="pres">
      <dgm:prSet presAssocID="{BE90E698-5261-4637-A127-4BEB0E68B242}" presName="Parent1" presStyleLbl="node1" presStyleIdx="0" presStyleCnt="8" custScaleX="143787" custLinFactNeighborX="78784" custLinFactNeighborY="9063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46927-0332-48C4-B206-AACBA4A5DDA2}" type="pres">
      <dgm:prSet presAssocID="{BE90E698-5261-4637-A127-4BEB0E68B242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9837FF-D77A-4800-8921-39079529B725}" type="pres">
      <dgm:prSet presAssocID="{BE90E698-5261-4637-A127-4BEB0E68B242}" presName="BalanceSpacing" presStyleCnt="0"/>
      <dgm:spPr/>
    </dgm:pt>
    <dgm:pt modelId="{9F0EC75C-37D5-4D70-9EBF-297A47B4BE52}" type="pres">
      <dgm:prSet presAssocID="{BE90E698-5261-4637-A127-4BEB0E68B242}" presName="BalanceSpacing1" presStyleCnt="0"/>
      <dgm:spPr/>
    </dgm:pt>
    <dgm:pt modelId="{72F384CD-B515-4A15-9A75-EBDF21CF032F}" type="pres">
      <dgm:prSet presAssocID="{24916D6B-0C3C-47E8-A21A-5D3BA74A870B}" presName="Accent1Text" presStyleLbl="node1" presStyleIdx="1" presStyleCnt="8" custLinFactNeighborX="52198" custLinFactNeighborY="81865"/>
      <dgm:spPr/>
      <dgm:t>
        <a:bodyPr/>
        <a:lstStyle/>
        <a:p>
          <a:endParaRPr lang="ru-RU"/>
        </a:p>
      </dgm:t>
    </dgm:pt>
    <dgm:pt modelId="{1C9A83E0-3996-4996-BFED-34A1E69A5921}" type="pres">
      <dgm:prSet presAssocID="{24916D6B-0C3C-47E8-A21A-5D3BA74A870B}" presName="spaceBetweenRectangles" presStyleCnt="0"/>
      <dgm:spPr/>
    </dgm:pt>
    <dgm:pt modelId="{62B703EF-E9A0-4461-8F5A-EB6A0815197C}" type="pres">
      <dgm:prSet presAssocID="{F5172CA6-D8FB-4C0E-9F8E-6DF02E39C381}" presName="composite" presStyleCnt="0"/>
      <dgm:spPr/>
    </dgm:pt>
    <dgm:pt modelId="{4929D022-48CB-4D06-B64C-37631681B641}" type="pres">
      <dgm:prSet presAssocID="{F5172CA6-D8FB-4C0E-9F8E-6DF02E39C381}" presName="Parent1" presStyleLbl="node1" presStyleIdx="2" presStyleCnt="8" custScaleX="184541" custLinFactNeighborX="83376" custLinFactNeighborY="-7543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73C320-672A-4457-895B-72F3CE0D15FB}" type="pres">
      <dgm:prSet presAssocID="{F5172CA6-D8FB-4C0E-9F8E-6DF02E39C381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B15B5919-09E6-4059-A9DF-7FAE3E0277DF}" type="pres">
      <dgm:prSet presAssocID="{F5172CA6-D8FB-4C0E-9F8E-6DF02E39C381}" presName="BalanceSpacing" presStyleCnt="0"/>
      <dgm:spPr/>
    </dgm:pt>
    <dgm:pt modelId="{72FE69D4-F4F9-4EE5-B69E-F67F9930267A}" type="pres">
      <dgm:prSet presAssocID="{F5172CA6-D8FB-4C0E-9F8E-6DF02E39C381}" presName="BalanceSpacing1" presStyleCnt="0"/>
      <dgm:spPr/>
    </dgm:pt>
    <dgm:pt modelId="{47027362-8D1F-40EF-92A7-2B63751A6A0F}" type="pres">
      <dgm:prSet presAssocID="{98E3515D-D86E-4920-9161-6DF45186BE29}" presName="Accent1Text" presStyleLbl="node1" presStyleIdx="3" presStyleCnt="8" custScaleX="140507" custLinFactNeighborX="-40908" custLinFactNeighborY="85243"/>
      <dgm:spPr/>
      <dgm:t>
        <a:bodyPr/>
        <a:lstStyle/>
        <a:p>
          <a:endParaRPr lang="ru-RU"/>
        </a:p>
      </dgm:t>
    </dgm:pt>
    <dgm:pt modelId="{04899D9E-4A22-4C69-A5E5-2CCEA57B09A2}" type="pres">
      <dgm:prSet presAssocID="{98E3515D-D86E-4920-9161-6DF45186BE29}" presName="spaceBetweenRectangles" presStyleCnt="0"/>
      <dgm:spPr/>
    </dgm:pt>
    <dgm:pt modelId="{F2A4873A-00BB-491F-B0A0-1804105D721D}" type="pres">
      <dgm:prSet presAssocID="{26F5BF66-B746-422E-8FC7-AAB7A7ABC8C2}" presName="composite" presStyleCnt="0"/>
      <dgm:spPr/>
    </dgm:pt>
    <dgm:pt modelId="{50A2DB73-1E40-48DC-A641-91B3DA3D7B24}" type="pres">
      <dgm:prSet presAssocID="{26F5BF66-B746-422E-8FC7-AAB7A7ABC8C2}" presName="Parent1" presStyleLbl="node1" presStyleIdx="4" presStyleCnt="8" custScaleX="129541" custScaleY="112012" custLinFactNeighborX="-55802" custLinFactNeighborY="-87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DFE881-C167-4196-9D9F-0EFB6C68AE3D}" type="pres">
      <dgm:prSet presAssocID="{26F5BF66-B746-422E-8FC7-AAB7A7ABC8C2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E0519F-CF08-4672-AD3B-ED452AB2FDA9}" type="pres">
      <dgm:prSet presAssocID="{26F5BF66-B746-422E-8FC7-AAB7A7ABC8C2}" presName="BalanceSpacing" presStyleCnt="0"/>
      <dgm:spPr/>
    </dgm:pt>
    <dgm:pt modelId="{60C7EAAC-F0A2-4A74-A4B5-D5C2D2A2806C}" type="pres">
      <dgm:prSet presAssocID="{26F5BF66-B746-422E-8FC7-AAB7A7ABC8C2}" presName="BalanceSpacing1" presStyleCnt="0"/>
      <dgm:spPr/>
    </dgm:pt>
    <dgm:pt modelId="{EEAC3CD4-410A-4D51-ABD1-89E5A633A818}" type="pres">
      <dgm:prSet presAssocID="{C22C684F-9E73-44B6-80BA-45D320F282A4}" presName="Accent1Text" presStyleLbl="node1" presStyleIdx="5" presStyleCnt="8" custScaleX="136117" custLinFactNeighborX="-17694" custLinFactNeighborY="-3938"/>
      <dgm:spPr/>
      <dgm:t>
        <a:bodyPr/>
        <a:lstStyle/>
        <a:p>
          <a:endParaRPr lang="ru-RU"/>
        </a:p>
      </dgm:t>
    </dgm:pt>
    <dgm:pt modelId="{70B7A280-6D87-4E4A-BE45-826340BA6FFD}" type="pres">
      <dgm:prSet presAssocID="{C22C684F-9E73-44B6-80BA-45D320F282A4}" presName="spaceBetweenRectangles" presStyleCnt="0"/>
      <dgm:spPr/>
    </dgm:pt>
    <dgm:pt modelId="{96656934-30AA-48CA-8C95-5FC0F1DE638E}" type="pres">
      <dgm:prSet presAssocID="{D25C7646-51D0-4DAE-A51B-D91E1D8709C1}" presName="composite" presStyleCnt="0"/>
      <dgm:spPr/>
    </dgm:pt>
    <dgm:pt modelId="{96D8D9A9-935A-411C-9990-7609BC241DA7}" type="pres">
      <dgm:prSet presAssocID="{D25C7646-51D0-4DAE-A51B-D91E1D8709C1}" presName="Parent1" presStyleLbl="node1" presStyleIdx="6" presStyleCnt="8" custScaleX="147670" custLinFactY="-100000" custLinFactNeighborX="-84375" custLinFactNeighborY="-15720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B65781-A01F-484C-916F-5661F424F092}" type="pres">
      <dgm:prSet presAssocID="{D25C7646-51D0-4DAE-A51B-D91E1D8709C1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2A786-F218-4B59-BC20-013013E820E4}" type="pres">
      <dgm:prSet presAssocID="{D25C7646-51D0-4DAE-A51B-D91E1D8709C1}" presName="BalanceSpacing" presStyleCnt="0"/>
      <dgm:spPr/>
    </dgm:pt>
    <dgm:pt modelId="{AEFB1D1B-88FF-48A4-A66A-4CF21EC9F00E}" type="pres">
      <dgm:prSet presAssocID="{D25C7646-51D0-4DAE-A51B-D91E1D8709C1}" presName="BalanceSpacing1" presStyleCnt="0"/>
      <dgm:spPr/>
    </dgm:pt>
    <dgm:pt modelId="{00F5C515-E80F-4630-B5E1-07DFC56E7AAF}" type="pres">
      <dgm:prSet presAssocID="{6D76498F-4268-4EAF-96B7-DB22E32EEC29}" presName="Accent1Text" presStyleLbl="node1" presStyleIdx="7" presStyleCnt="8" custScaleX="145146" custLinFactX="-100000" custLinFactY="-70926" custLinFactNeighborX="-146259" custLinFactNeighborY="-100000"/>
      <dgm:spPr/>
      <dgm:t>
        <a:bodyPr/>
        <a:lstStyle/>
        <a:p>
          <a:endParaRPr lang="ru-RU"/>
        </a:p>
      </dgm:t>
    </dgm:pt>
  </dgm:ptLst>
  <dgm:cxnLst>
    <dgm:cxn modelId="{537884D1-C8ED-46A9-9FD3-7B3FF777AC3A}" type="presOf" srcId="{89EFF564-8EA3-4029-B5F7-2D5DC6B06BAE}" destId="{0B4DE62F-CC75-4342-93DD-D81D79793632}" srcOrd="0" destOrd="0" presId="urn:microsoft.com/office/officeart/2008/layout/AlternatingHexagons"/>
    <dgm:cxn modelId="{10951DD5-A419-485D-85B8-993FEDC51990}" srcId="{89EFF564-8EA3-4029-B5F7-2D5DC6B06BAE}" destId="{26F5BF66-B746-422E-8FC7-AAB7A7ABC8C2}" srcOrd="2" destOrd="0" parTransId="{BD3B6282-6FED-4EE1-AA8F-9C595B507831}" sibTransId="{C22C684F-9E73-44B6-80BA-45D320F282A4}"/>
    <dgm:cxn modelId="{5AE634B8-CC12-46AD-BAB9-823BB6219CB6}" srcId="{89EFF564-8EA3-4029-B5F7-2D5DC6B06BAE}" destId="{BE90E698-5261-4637-A127-4BEB0E68B242}" srcOrd="0" destOrd="0" parTransId="{C022BD62-DCF6-47BE-9612-2C069181D142}" sibTransId="{24916D6B-0C3C-47E8-A21A-5D3BA74A870B}"/>
    <dgm:cxn modelId="{57FAEC7B-CABF-4E99-809A-212F5AA70B28}" type="presOf" srcId="{24916D6B-0C3C-47E8-A21A-5D3BA74A870B}" destId="{72F384CD-B515-4A15-9A75-EBDF21CF032F}" srcOrd="0" destOrd="0" presId="urn:microsoft.com/office/officeart/2008/layout/AlternatingHexagons"/>
    <dgm:cxn modelId="{4125BBAB-6D7E-464A-9375-206483162912}" type="presOf" srcId="{98E3515D-D86E-4920-9161-6DF45186BE29}" destId="{47027362-8D1F-40EF-92A7-2B63751A6A0F}" srcOrd="0" destOrd="0" presId="urn:microsoft.com/office/officeart/2008/layout/AlternatingHexagons"/>
    <dgm:cxn modelId="{D11CB896-14EE-4FEF-A230-9D9AC4FC1BBB}" type="presOf" srcId="{6D76498F-4268-4EAF-96B7-DB22E32EEC29}" destId="{00F5C515-E80F-4630-B5E1-07DFC56E7AAF}" srcOrd="0" destOrd="0" presId="urn:microsoft.com/office/officeart/2008/layout/AlternatingHexagons"/>
    <dgm:cxn modelId="{5CDF92E9-FC54-49B3-AF04-D31DBDF63DFC}" srcId="{89EFF564-8EA3-4029-B5F7-2D5DC6B06BAE}" destId="{D25C7646-51D0-4DAE-A51B-D91E1D8709C1}" srcOrd="3" destOrd="0" parTransId="{469DE3DD-45EE-4306-917B-02E660ADE041}" sibTransId="{6D76498F-4268-4EAF-96B7-DB22E32EEC29}"/>
    <dgm:cxn modelId="{D9230282-399A-4CE7-AABA-E517F85E7167}" type="presOf" srcId="{26F5BF66-B746-422E-8FC7-AAB7A7ABC8C2}" destId="{50A2DB73-1E40-48DC-A641-91B3DA3D7B24}" srcOrd="0" destOrd="0" presId="urn:microsoft.com/office/officeart/2008/layout/AlternatingHexagons"/>
    <dgm:cxn modelId="{F580FC8B-D091-4BA5-A936-432F2908D498}" type="presOf" srcId="{BE90E698-5261-4637-A127-4BEB0E68B242}" destId="{7CB40FEC-FC48-4872-B51A-58B5A025CF13}" srcOrd="0" destOrd="0" presId="urn:microsoft.com/office/officeart/2008/layout/AlternatingHexagons"/>
    <dgm:cxn modelId="{E8FE33EE-5824-4E20-81EC-C3AF77AF840D}" type="presOf" srcId="{F5172CA6-D8FB-4C0E-9F8E-6DF02E39C381}" destId="{4929D022-48CB-4D06-B64C-37631681B641}" srcOrd="0" destOrd="0" presId="urn:microsoft.com/office/officeart/2008/layout/AlternatingHexagons"/>
    <dgm:cxn modelId="{A499C9C1-3160-4A9E-813B-4567767C686B}" type="presOf" srcId="{C22C684F-9E73-44B6-80BA-45D320F282A4}" destId="{EEAC3CD4-410A-4D51-ABD1-89E5A633A818}" srcOrd="0" destOrd="0" presId="urn:microsoft.com/office/officeart/2008/layout/AlternatingHexagons"/>
    <dgm:cxn modelId="{BD86768D-9673-4E58-8798-96F91018248B}" type="presOf" srcId="{D25C7646-51D0-4DAE-A51B-D91E1D8709C1}" destId="{96D8D9A9-935A-411C-9990-7609BC241DA7}" srcOrd="0" destOrd="0" presId="urn:microsoft.com/office/officeart/2008/layout/AlternatingHexagons"/>
    <dgm:cxn modelId="{7839AC79-B463-4BE9-92EC-071B514A1B86}" srcId="{89EFF564-8EA3-4029-B5F7-2D5DC6B06BAE}" destId="{F5172CA6-D8FB-4C0E-9F8E-6DF02E39C381}" srcOrd="1" destOrd="0" parTransId="{4417970C-13B3-428B-9275-8E8E1C2A2A38}" sibTransId="{98E3515D-D86E-4920-9161-6DF45186BE29}"/>
    <dgm:cxn modelId="{E15E25EB-6D78-490F-B56F-3FF9921DAA6C}" type="presParOf" srcId="{0B4DE62F-CC75-4342-93DD-D81D79793632}" destId="{EABC050D-6439-4110-95B8-B7550848DCA1}" srcOrd="0" destOrd="0" presId="urn:microsoft.com/office/officeart/2008/layout/AlternatingHexagons"/>
    <dgm:cxn modelId="{7A42637A-ADC9-410B-B648-AB7143E60ACF}" type="presParOf" srcId="{EABC050D-6439-4110-95B8-B7550848DCA1}" destId="{7CB40FEC-FC48-4872-B51A-58B5A025CF13}" srcOrd="0" destOrd="0" presId="urn:microsoft.com/office/officeart/2008/layout/AlternatingHexagons"/>
    <dgm:cxn modelId="{84B7B7CD-CAD9-478C-A7A8-F0DA50FE8DE7}" type="presParOf" srcId="{EABC050D-6439-4110-95B8-B7550848DCA1}" destId="{FB046927-0332-48C4-B206-AACBA4A5DDA2}" srcOrd="1" destOrd="0" presId="urn:microsoft.com/office/officeart/2008/layout/AlternatingHexagons"/>
    <dgm:cxn modelId="{DEF262EB-3F8E-4FA4-A952-A96BE480D973}" type="presParOf" srcId="{EABC050D-6439-4110-95B8-B7550848DCA1}" destId="{269837FF-D77A-4800-8921-39079529B725}" srcOrd="2" destOrd="0" presId="urn:microsoft.com/office/officeart/2008/layout/AlternatingHexagons"/>
    <dgm:cxn modelId="{F5B11F1B-1EAC-4B53-8C01-B3424CCF884F}" type="presParOf" srcId="{EABC050D-6439-4110-95B8-B7550848DCA1}" destId="{9F0EC75C-37D5-4D70-9EBF-297A47B4BE52}" srcOrd="3" destOrd="0" presId="urn:microsoft.com/office/officeart/2008/layout/AlternatingHexagons"/>
    <dgm:cxn modelId="{B286FBD3-59E2-42F1-8213-2BE30A0756DE}" type="presParOf" srcId="{EABC050D-6439-4110-95B8-B7550848DCA1}" destId="{72F384CD-B515-4A15-9A75-EBDF21CF032F}" srcOrd="4" destOrd="0" presId="urn:microsoft.com/office/officeart/2008/layout/AlternatingHexagons"/>
    <dgm:cxn modelId="{886A638A-BAE0-41C1-85DE-82FD8D3BD976}" type="presParOf" srcId="{0B4DE62F-CC75-4342-93DD-D81D79793632}" destId="{1C9A83E0-3996-4996-BFED-34A1E69A5921}" srcOrd="1" destOrd="0" presId="urn:microsoft.com/office/officeart/2008/layout/AlternatingHexagons"/>
    <dgm:cxn modelId="{B74A9788-391C-4043-AC4F-C0E73CE945E7}" type="presParOf" srcId="{0B4DE62F-CC75-4342-93DD-D81D79793632}" destId="{62B703EF-E9A0-4461-8F5A-EB6A0815197C}" srcOrd="2" destOrd="0" presId="urn:microsoft.com/office/officeart/2008/layout/AlternatingHexagons"/>
    <dgm:cxn modelId="{F53AC8D5-5109-4FE8-A023-8256F14F5B13}" type="presParOf" srcId="{62B703EF-E9A0-4461-8F5A-EB6A0815197C}" destId="{4929D022-48CB-4D06-B64C-37631681B641}" srcOrd="0" destOrd="0" presId="urn:microsoft.com/office/officeart/2008/layout/AlternatingHexagons"/>
    <dgm:cxn modelId="{4BB3FFC4-90D7-45AB-90F8-A89037DFE8E4}" type="presParOf" srcId="{62B703EF-E9A0-4461-8F5A-EB6A0815197C}" destId="{8673C320-672A-4457-895B-72F3CE0D15FB}" srcOrd="1" destOrd="0" presId="urn:microsoft.com/office/officeart/2008/layout/AlternatingHexagons"/>
    <dgm:cxn modelId="{4960C7E7-6CD9-48A0-8E72-0340D2722AD4}" type="presParOf" srcId="{62B703EF-E9A0-4461-8F5A-EB6A0815197C}" destId="{B15B5919-09E6-4059-A9DF-7FAE3E0277DF}" srcOrd="2" destOrd="0" presId="urn:microsoft.com/office/officeart/2008/layout/AlternatingHexagons"/>
    <dgm:cxn modelId="{CDD793AA-630A-48F3-8C1A-23FE5EEED496}" type="presParOf" srcId="{62B703EF-E9A0-4461-8F5A-EB6A0815197C}" destId="{72FE69D4-F4F9-4EE5-B69E-F67F9930267A}" srcOrd="3" destOrd="0" presId="urn:microsoft.com/office/officeart/2008/layout/AlternatingHexagons"/>
    <dgm:cxn modelId="{C97FA47C-1AF0-4B70-B217-2B096D321E60}" type="presParOf" srcId="{62B703EF-E9A0-4461-8F5A-EB6A0815197C}" destId="{47027362-8D1F-40EF-92A7-2B63751A6A0F}" srcOrd="4" destOrd="0" presId="urn:microsoft.com/office/officeart/2008/layout/AlternatingHexagons"/>
    <dgm:cxn modelId="{98708949-2A2E-4F05-B3C8-7BEFB05A367C}" type="presParOf" srcId="{0B4DE62F-CC75-4342-93DD-D81D79793632}" destId="{04899D9E-4A22-4C69-A5E5-2CCEA57B09A2}" srcOrd="3" destOrd="0" presId="urn:microsoft.com/office/officeart/2008/layout/AlternatingHexagons"/>
    <dgm:cxn modelId="{6ACB2225-B48A-452E-8CA8-FFF1F70B2A39}" type="presParOf" srcId="{0B4DE62F-CC75-4342-93DD-D81D79793632}" destId="{F2A4873A-00BB-491F-B0A0-1804105D721D}" srcOrd="4" destOrd="0" presId="urn:microsoft.com/office/officeart/2008/layout/AlternatingHexagons"/>
    <dgm:cxn modelId="{D2B43E6A-93F8-4F60-8D48-04A36BDEDF1F}" type="presParOf" srcId="{F2A4873A-00BB-491F-B0A0-1804105D721D}" destId="{50A2DB73-1E40-48DC-A641-91B3DA3D7B24}" srcOrd="0" destOrd="0" presId="urn:microsoft.com/office/officeart/2008/layout/AlternatingHexagons"/>
    <dgm:cxn modelId="{BB19DA18-F826-49C4-A2F3-2596886513BF}" type="presParOf" srcId="{F2A4873A-00BB-491F-B0A0-1804105D721D}" destId="{89DFE881-C167-4196-9D9F-0EFB6C68AE3D}" srcOrd="1" destOrd="0" presId="urn:microsoft.com/office/officeart/2008/layout/AlternatingHexagons"/>
    <dgm:cxn modelId="{DC22CFB2-25E2-4FCA-B50B-5051F7967E44}" type="presParOf" srcId="{F2A4873A-00BB-491F-B0A0-1804105D721D}" destId="{46E0519F-CF08-4672-AD3B-ED452AB2FDA9}" srcOrd="2" destOrd="0" presId="urn:microsoft.com/office/officeart/2008/layout/AlternatingHexagons"/>
    <dgm:cxn modelId="{78E98C39-FA48-41AB-A8F1-4ECED2AC3670}" type="presParOf" srcId="{F2A4873A-00BB-491F-B0A0-1804105D721D}" destId="{60C7EAAC-F0A2-4A74-A4B5-D5C2D2A2806C}" srcOrd="3" destOrd="0" presId="urn:microsoft.com/office/officeart/2008/layout/AlternatingHexagons"/>
    <dgm:cxn modelId="{0D7B1B7F-B1E0-4CF8-8F6C-62AD8331D97F}" type="presParOf" srcId="{F2A4873A-00BB-491F-B0A0-1804105D721D}" destId="{EEAC3CD4-410A-4D51-ABD1-89E5A633A818}" srcOrd="4" destOrd="0" presId="urn:microsoft.com/office/officeart/2008/layout/AlternatingHexagons"/>
    <dgm:cxn modelId="{EF63741C-17E4-4126-99AB-155D5A4B6AB3}" type="presParOf" srcId="{0B4DE62F-CC75-4342-93DD-D81D79793632}" destId="{70B7A280-6D87-4E4A-BE45-826340BA6FFD}" srcOrd="5" destOrd="0" presId="urn:microsoft.com/office/officeart/2008/layout/AlternatingHexagons"/>
    <dgm:cxn modelId="{4A234CAF-543B-4F88-9F47-7D96A4260629}" type="presParOf" srcId="{0B4DE62F-CC75-4342-93DD-D81D79793632}" destId="{96656934-30AA-48CA-8C95-5FC0F1DE638E}" srcOrd="6" destOrd="0" presId="urn:microsoft.com/office/officeart/2008/layout/AlternatingHexagons"/>
    <dgm:cxn modelId="{606491E1-1B21-482C-B7AB-9F70006A58A0}" type="presParOf" srcId="{96656934-30AA-48CA-8C95-5FC0F1DE638E}" destId="{96D8D9A9-935A-411C-9990-7609BC241DA7}" srcOrd="0" destOrd="0" presId="urn:microsoft.com/office/officeart/2008/layout/AlternatingHexagons"/>
    <dgm:cxn modelId="{C6A0666B-873A-4056-B501-165D7279304C}" type="presParOf" srcId="{96656934-30AA-48CA-8C95-5FC0F1DE638E}" destId="{29B65781-A01F-484C-916F-5661F424F092}" srcOrd="1" destOrd="0" presId="urn:microsoft.com/office/officeart/2008/layout/AlternatingHexagons"/>
    <dgm:cxn modelId="{B3751005-0030-428F-A7FB-1CAC85D926B8}" type="presParOf" srcId="{96656934-30AA-48CA-8C95-5FC0F1DE638E}" destId="{2BE2A786-F218-4B59-BC20-013013E820E4}" srcOrd="2" destOrd="0" presId="urn:microsoft.com/office/officeart/2008/layout/AlternatingHexagons"/>
    <dgm:cxn modelId="{891A9A4B-D0A0-4493-BBBC-84F7A1E93D4F}" type="presParOf" srcId="{96656934-30AA-48CA-8C95-5FC0F1DE638E}" destId="{AEFB1D1B-88FF-48A4-A66A-4CF21EC9F00E}" srcOrd="3" destOrd="0" presId="urn:microsoft.com/office/officeart/2008/layout/AlternatingHexagons"/>
    <dgm:cxn modelId="{A07A6FF8-88E5-4017-8CD1-5C6ECA940941}" type="presParOf" srcId="{96656934-30AA-48CA-8C95-5FC0F1DE638E}" destId="{00F5C515-E80F-4630-B5E1-07DFC56E7AAF}" srcOrd="4" destOrd="0" presId="urn:microsoft.com/office/officeart/2008/layout/AlternatingHexagon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E71E12-327A-4A44-B312-741A782CBA85}" type="doc">
      <dgm:prSet loTypeId="urn:diagrams.loki3.com/BracketList+Icon" loCatId="officeonline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8C8031B-F0A8-41A6-A138-9ADCD388B823}">
      <dgm:prSet phldrT="[Текст]"/>
      <dgm:spPr/>
      <dgm:t>
        <a:bodyPr/>
        <a:lstStyle/>
        <a:p>
          <a:pPr algn="ctr"/>
          <a:r>
            <a:rPr lang="uk-UA" b="1" dirty="0" smtClean="0"/>
            <a:t>Ціль бінарного заняття</a:t>
          </a:r>
          <a:endParaRPr lang="ru-RU" b="1" dirty="0"/>
        </a:p>
      </dgm:t>
    </dgm:pt>
    <dgm:pt modelId="{C12625B4-451D-4029-9DA7-A773521BECCB}" type="parTrans" cxnId="{2C396DD8-61A3-4671-A399-156C72A6EB83}">
      <dgm:prSet/>
      <dgm:spPr/>
      <dgm:t>
        <a:bodyPr/>
        <a:lstStyle/>
        <a:p>
          <a:endParaRPr lang="ru-RU"/>
        </a:p>
      </dgm:t>
    </dgm:pt>
    <dgm:pt modelId="{0E160B5C-2403-4A65-A7F7-6C6A8F4DF53D}" type="sibTrans" cxnId="{2C396DD8-61A3-4671-A399-156C72A6EB83}">
      <dgm:prSet/>
      <dgm:spPr/>
      <dgm:t>
        <a:bodyPr/>
        <a:lstStyle/>
        <a:p>
          <a:endParaRPr lang="ru-RU"/>
        </a:p>
      </dgm:t>
    </dgm:pt>
    <dgm:pt modelId="{22B8CF3A-7A66-4D1A-A658-5A6134EA6896}">
      <dgm:prSet phldrT="[Текст]"/>
      <dgm:spPr/>
      <dgm:t>
        <a:bodyPr/>
        <a:lstStyle/>
        <a:p>
          <a:r>
            <a:rPr lang="uk-UA" b="1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створити умови мотивованого практичного застосування знань, навичок і умінь, дати можливість побачити результати своєї праці й одержати від них радість і задоволення.</a:t>
          </a:r>
          <a:endParaRPr lang="uk-UA" b="1" noProof="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6B29A7F-15E1-4A21-B099-98686CB0D541}" type="parTrans" cxnId="{0EB6447F-6897-4B28-8F56-7E3F46498CB8}">
      <dgm:prSet/>
      <dgm:spPr/>
      <dgm:t>
        <a:bodyPr/>
        <a:lstStyle/>
        <a:p>
          <a:endParaRPr lang="ru-RU"/>
        </a:p>
      </dgm:t>
    </dgm:pt>
    <dgm:pt modelId="{25A8E651-E9D3-4546-BF3F-484CBBA284FB}" type="sibTrans" cxnId="{0EB6447F-6897-4B28-8F56-7E3F46498CB8}">
      <dgm:prSet/>
      <dgm:spPr/>
      <dgm:t>
        <a:bodyPr/>
        <a:lstStyle/>
        <a:p>
          <a:endParaRPr lang="ru-RU"/>
        </a:p>
      </dgm:t>
    </dgm:pt>
    <dgm:pt modelId="{088CB281-537E-424E-8042-F81D35BF6B91}" type="pres">
      <dgm:prSet presAssocID="{52E71E12-327A-4A44-B312-741A782CBA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54F05C-2F57-410B-B0FD-FDADB9CA917D}" type="pres">
      <dgm:prSet presAssocID="{78C8031B-F0A8-41A6-A138-9ADCD388B823}" presName="linNode" presStyleCnt="0"/>
      <dgm:spPr/>
    </dgm:pt>
    <dgm:pt modelId="{D8012C16-C24E-4400-B55F-BBC7289B4EFD}" type="pres">
      <dgm:prSet presAssocID="{78C8031B-F0A8-41A6-A138-9ADCD388B823}" presName="parTx" presStyleLbl="revTx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BA6790-82A6-45DF-9C11-777C96A15B7D}" type="pres">
      <dgm:prSet presAssocID="{78C8031B-F0A8-41A6-A138-9ADCD388B823}" presName="bracket" presStyleLbl="parChTrans1D1" presStyleIdx="0" presStyleCnt="1"/>
      <dgm:spPr/>
    </dgm:pt>
    <dgm:pt modelId="{684F4652-6A35-4289-8426-41DE25FCA8C3}" type="pres">
      <dgm:prSet presAssocID="{78C8031B-F0A8-41A6-A138-9ADCD388B823}" presName="spH" presStyleCnt="0"/>
      <dgm:spPr/>
    </dgm:pt>
    <dgm:pt modelId="{3132705B-FD69-43EB-8806-F5927D6C4299}" type="pres">
      <dgm:prSet presAssocID="{78C8031B-F0A8-41A6-A138-9ADCD388B823}" presName="des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B6447F-6897-4B28-8F56-7E3F46498CB8}" srcId="{78C8031B-F0A8-41A6-A138-9ADCD388B823}" destId="{22B8CF3A-7A66-4D1A-A658-5A6134EA6896}" srcOrd="0" destOrd="0" parTransId="{96B29A7F-15E1-4A21-B099-98686CB0D541}" sibTransId="{25A8E651-E9D3-4546-BF3F-484CBBA284FB}"/>
    <dgm:cxn modelId="{06498B55-CCAA-4F59-BF9D-C8D0281AC635}" type="presOf" srcId="{22B8CF3A-7A66-4D1A-A658-5A6134EA6896}" destId="{3132705B-FD69-43EB-8806-F5927D6C4299}" srcOrd="0" destOrd="0" presId="urn:diagrams.loki3.com/BracketList+Icon"/>
    <dgm:cxn modelId="{2C396DD8-61A3-4671-A399-156C72A6EB83}" srcId="{52E71E12-327A-4A44-B312-741A782CBA85}" destId="{78C8031B-F0A8-41A6-A138-9ADCD388B823}" srcOrd="0" destOrd="0" parTransId="{C12625B4-451D-4029-9DA7-A773521BECCB}" sibTransId="{0E160B5C-2403-4A65-A7F7-6C6A8F4DF53D}"/>
    <dgm:cxn modelId="{E38A6B08-EBA2-4D9C-96AB-9BB56658E8AC}" type="presOf" srcId="{78C8031B-F0A8-41A6-A138-9ADCD388B823}" destId="{D8012C16-C24E-4400-B55F-BBC7289B4EFD}" srcOrd="0" destOrd="0" presId="urn:diagrams.loki3.com/BracketList+Icon"/>
    <dgm:cxn modelId="{8669C682-8957-4B55-89EB-36D44B1F4A2C}" type="presOf" srcId="{52E71E12-327A-4A44-B312-741A782CBA85}" destId="{088CB281-537E-424E-8042-F81D35BF6B91}" srcOrd="0" destOrd="0" presId="urn:diagrams.loki3.com/BracketList+Icon"/>
    <dgm:cxn modelId="{299BAE60-7F9F-418F-AE22-F4160AAC2072}" type="presParOf" srcId="{088CB281-537E-424E-8042-F81D35BF6B91}" destId="{A454F05C-2F57-410B-B0FD-FDADB9CA917D}" srcOrd="0" destOrd="0" presId="urn:diagrams.loki3.com/BracketList+Icon"/>
    <dgm:cxn modelId="{1D479D7B-10FC-4D4E-A850-52316AF938B8}" type="presParOf" srcId="{A454F05C-2F57-410B-B0FD-FDADB9CA917D}" destId="{D8012C16-C24E-4400-B55F-BBC7289B4EFD}" srcOrd="0" destOrd="0" presId="urn:diagrams.loki3.com/BracketList+Icon"/>
    <dgm:cxn modelId="{232E5B2B-4B42-4999-ACBC-BD03724B0CF1}" type="presParOf" srcId="{A454F05C-2F57-410B-B0FD-FDADB9CA917D}" destId="{85BA6790-82A6-45DF-9C11-777C96A15B7D}" srcOrd="1" destOrd="0" presId="urn:diagrams.loki3.com/BracketList+Icon"/>
    <dgm:cxn modelId="{A7298BB4-4490-4F8B-BA16-28A2F46114C9}" type="presParOf" srcId="{A454F05C-2F57-410B-B0FD-FDADB9CA917D}" destId="{684F4652-6A35-4289-8426-41DE25FCA8C3}" srcOrd="2" destOrd="0" presId="urn:diagrams.loki3.com/BracketList+Icon"/>
    <dgm:cxn modelId="{C3943964-635B-4DFC-A376-1116E9721204}" type="presParOf" srcId="{A454F05C-2F57-410B-B0FD-FDADB9CA917D}" destId="{3132705B-FD69-43EB-8806-F5927D6C4299}" srcOrd="3" destOrd="0" presId="urn:diagrams.loki3.com/BracketList+Icon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93D497D-38FA-4D00-81DE-EFA1434B2125}" type="doc">
      <dgm:prSet loTypeId="urn:microsoft.com/office/officeart/2005/8/layout/hProcess4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CC5B57-4581-4BF1-AB6D-AB54CC658291}">
      <dgm:prSet phldrT="[Текст]"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</a:gradFill>
      </dgm:spPr>
      <dgm:t>
        <a:bodyPr/>
        <a:lstStyle/>
        <a:p>
          <a:r>
            <a:rPr lang="uk-UA" sz="2400" b="1" i="0" dirty="0" smtClean="0">
              <a:solidFill>
                <a:srgbClr val="FFFF00"/>
              </a:solidFill>
            </a:rPr>
            <a:t>Перший етап</a:t>
          </a:r>
          <a:endParaRPr lang="ru-RU" sz="2400" b="1" i="0" dirty="0">
            <a:solidFill>
              <a:srgbClr val="FFFF00"/>
            </a:solidFill>
          </a:endParaRPr>
        </a:p>
      </dgm:t>
    </dgm:pt>
    <dgm:pt modelId="{9B67B3FC-0890-4376-B70D-DC4BD8EBAA33}" type="parTrans" cxnId="{8967FE25-018A-421E-90FA-8239C884EE6F}">
      <dgm:prSet/>
      <dgm:spPr/>
      <dgm:t>
        <a:bodyPr/>
        <a:lstStyle/>
        <a:p>
          <a:endParaRPr lang="ru-RU"/>
        </a:p>
      </dgm:t>
    </dgm:pt>
    <dgm:pt modelId="{0CD6B233-A502-4923-BA9A-C0695C3EC7CC}" type="sibTrans" cxnId="{8967FE25-018A-421E-90FA-8239C884EE6F}">
      <dgm:prSet/>
      <dgm:spPr/>
      <dgm:t>
        <a:bodyPr/>
        <a:lstStyle/>
        <a:p>
          <a:endParaRPr lang="ru-RU"/>
        </a:p>
      </dgm:t>
    </dgm:pt>
    <dgm:pt modelId="{1EB301C1-A47F-4E97-AB7C-52EBDE5AF1F6}">
      <dgm:prSet phldrT="[Текст]"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</a:gradFill>
      </dgm:spPr>
      <dgm:t>
        <a:bodyPr/>
        <a:lstStyle/>
        <a:p>
          <a:r>
            <a:rPr lang="uk-UA" sz="2400" b="1" dirty="0" smtClean="0">
              <a:solidFill>
                <a:srgbClr val="FFFF00"/>
              </a:solidFill>
            </a:rPr>
            <a:t>Другий етап</a:t>
          </a:r>
          <a:endParaRPr lang="ru-RU" sz="2400" b="1" dirty="0">
            <a:solidFill>
              <a:srgbClr val="FFFF00"/>
            </a:solidFill>
          </a:endParaRPr>
        </a:p>
      </dgm:t>
    </dgm:pt>
    <dgm:pt modelId="{4F7D2097-1147-4B1C-87C3-0D033EB3EAB9}" type="parTrans" cxnId="{A2C3F0C7-92FE-4CC7-9D2A-9DF91510E98D}">
      <dgm:prSet/>
      <dgm:spPr/>
      <dgm:t>
        <a:bodyPr/>
        <a:lstStyle/>
        <a:p>
          <a:endParaRPr lang="ru-RU"/>
        </a:p>
      </dgm:t>
    </dgm:pt>
    <dgm:pt modelId="{3E9B5842-4877-4F5C-BBAA-2A12EB3A54CE}" type="sibTrans" cxnId="{A2C3F0C7-92FE-4CC7-9D2A-9DF91510E98D}">
      <dgm:prSet/>
      <dgm:spPr/>
      <dgm:t>
        <a:bodyPr/>
        <a:lstStyle/>
        <a:p>
          <a:endParaRPr lang="ru-RU"/>
        </a:p>
      </dgm:t>
    </dgm:pt>
    <dgm:pt modelId="{EE27D198-CE80-4F0F-A4FA-66BC7E525CEC}">
      <dgm:prSet phldrT="[Текст]" custT="1"/>
      <dgm:spPr/>
      <dgm:t>
        <a:bodyPr/>
        <a:lstStyle/>
        <a:p>
          <a:r>
            <a:rPr lang="uk-UA" sz="2800" b="1" dirty="0" smtClean="0">
              <a:latin typeface="Monotype Corsiva" pitchFamily="66" charset="0"/>
            </a:rPr>
            <a:t>Робота  викладачів  з розробки плану – сценарію заняття</a:t>
          </a:r>
          <a:endParaRPr lang="ru-RU" sz="2800" b="1" dirty="0">
            <a:latin typeface="Monotype Corsiva" pitchFamily="66" charset="0"/>
          </a:endParaRPr>
        </a:p>
      </dgm:t>
    </dgm:pt>
    <dgm:pt modelId="{9436DD06-7249-4BAD-B324-84B7EB13E579}" type="parTrans" cxnId="{3B7AD9D2-CF32-40A3-9963-122437DD0C55}">
      <dgm:prSet/>
      <dgm:spPr/>
      <dgm:t>
        <a:bodyPr/>
        <a:lstStyle/>
        <a:p>
          <a:endParaRPr lang="ru-RU"/>
        </a:p>
      </dgm:t>
    </dgm:pt>
    <dgm:pt modelId="{1F3ECB5A-B631-4D9C-8FE7-CF2A8A21AFCC}" type="sibTrans" cxnId="{3B7AD9D2-CF32-40A3-9963-122437DD0C55}">
      <dgm:prSet/>
      <dgm:spPr/>
      <dgm:t>
        <a:bodyPr/>
        <a:lstStyle/>
        <a:p>
          <a:endParaRPr lang="ru-RU"/>
        </a:p>
      </dgm:t>
    </dgm:pt>
    <dgm:pt modelId="{941A4ABB-D73B-4DDB-B3BE-33B31F194BA7}">
      <dgm:prSet phldrT="[Текст]" custT="1"/>
      <dgm:spPr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</a:gradFill>
      </dgm:spPr>
      <dgm:t>
        <a:bodyPr/>
        <a:lstStyle/>
        <a:p>
          <a:r>
            <a:rPr lang="uk-UA" sz="2800" b="1" dirty="0" smtClean="0">
              <a:solidFill>
                <a:srgbClr val="FFFF00"/>
              </a:solidFill>
            </a:rPr>
            <a:t>Третій етап</a:t>
          </a:r>
          <a:endParaRPr lang="ru-RU" sz="2800" b="1" dirty="0">
            <a:solidFill>
              <a:srgbClr val="FFFF00"/>
            </a:solidFill>
          </a:endParaRPr>
        </a:p>
      </dgm:t>
    </dgm:pt>
    <dgm:pt modelId="{151AF92B-2DD3-46B0-9DDD-433C5B184D63}" type="parTrans" cxnId="{9718C3EC-C687-421A-90DB-9A284D121E3D}">
      <dgm:prSet/>
      <dgm:spPr/>
      <dgm:t>
        <a:bodyPr/>
        <a:lstStyle/>
        <a:p>
          <a:endParaRPr lang="ru-RU"/>
        </a:p>
      </dgm:t>
    </dgm:pt>
    <dgm:pt modelId="{769BA633-90B0-4590-BDD2-376CC51952B1}" type="sibTrans" cxnId="{9718C3EC-C687-421A-90DB-9A284D121E3D}">
      <dgm:prSet/>
      <dgm:spPr/>
      <dgm:t>
        <a:bodyPr/>
        <a:lstStyle/>
        <a:p>
          <a:endParaRPr lang="ru-RU"/>
        </a:p>
      </dgm:t>
    </dgm:pt>
    <dgm:pt modelId="{46BCAD79-02E2-4204-881B-76642F370F63}">
      <dgm:prSet phldrT="[Текст]" custT="1"/>
      <dgm:spPr/>
      <dgm:t>
        <a:bodyPr/>
        <a:lstStyle/>
        <a:p>
          <a:r>
            <a:rPr lang="uk-UA" sz="3200" b="1" dirty="0" smtClean="0">
              <a:latin typeface="Monotype Corsiva" pitchFamily="66" charset="0"/>
            </a:rPr>
            <a:t>Огляд і </a:t>
          </a:r>
          <a:r>
            <a:rPr lang="uk-UA" sz="3200" b="1" dirty="0" err="1" smtClean="0">
              <a:latin typeface="Monotype Corsiva" pitchFamily="66" charset="0"/>
            </a:rPr>
            <a:t>коректуван-ня</a:t>
          </a:r>
          <a:r>
            <a:rPr lang="uk-UA" sz="3200" b="1" dirty="0" smtClean="0">
              <a:latin typeface="Monotype Corsiva" pitchFamily="66" charset="0"/>
            </a:rPr>
            <a:t> розроблених матеріалів </a:t>
          </a:r>
          <a:endParaRPr lang="ru-RU" sz="3200" b="1" dirty="0">
            <a:latin typeface="Monotype Corsiva" pitchFamily="66" charset="0"/>
          </a:endParaRPr>
        </a:p>
      </dgm:t>
    </dgm:pt>
    <dgm:pt modelId="{F2E31DE9-47F9-4266-9C30-E3A1AFF5FA3F}" type="parTrans" cxnId="{7416A9CD-D01E-4A8B-8CC1-36328E80626B}">
      <dgm:prSet/>
      <dgm:spPr/>
      <dgm:t>
        <a:bodyPr/>
        <a:lstStyle/>
        <a:p>
          <a:endParaRPr lang="ru-RU"/>
        </a:p>
      </dgm:t>
    </dgm:pt>
    <dgm:pt modelId="{D1ADAF03-2017-4180-A13F-89E638DBD59E}" type="sibTrans" cxnId="{7416A9CD-D01E-4A8B-8CC1-36328E80626B}">
      <dgm:prSet/>
      <dgm:spPr/>
      <dgm:t>
        <a:bodyPr/>
        <a:lstStyle/>
        <a:p>
          <a:endParaRPr lang="ru-RU"/>
        </a:p>
      </dgm:t>
    </dgm:pt>
    <dgm:pt modelId="{D51B473F-58A7-4AA0-AEFF-DB4634526FFA}">
      <dgm:prSet phldrT="[Текст]" custT="1"/>
      <dgm:spPr/>
      <dgm:t>
        <a:bodyPr/>
        <a:lstStyle/>
        <a:p>
          <a:r>
            <a:rPr lang="uk-UA" sz="3600" b="1" dirty="0" smtClean="0">
              <a:latin typeface="Monotype Corsiva" pitchFamily="66" charset="0"/>
            </a:rPr>
            <a:t>Аналіз навчальних програм  з дисциплін</a:t>
          </a:r>
          <a:endParaRPr lang="ru-RU" sz="2400" dirty="0">
            <a:latin typeface="Monotype Corsiva" pitchFamily="66" charset="0"/>
          </a:endParaRPr>
        </a:p>
      </dgm:t>
    </dgm:pt>
    <dgm:pt modelId="{E0F0964E-C491-438B-AE0D-4B9418D63A31}" type="parTrans" cxnId="{7BA09BEA-AA47-4E15-8A56-29711479907E}">
      <dgm:prSet/>
      <dgm:spPr/>
      <dgm:t>
        <a:bodyPr/>
        <a:lstStyle/>
        <a:p>
          <a:endParaRPr lang="ru-RU"/>
        </a:p>
      </dgm:t>
    </dgm:pt>
    <dgm:pt modelId="{4258F561-7E46-42E9-8E8D-DE78F87E3174}" type="sibTrans" cxnId="{7BA09BEA-AA47-4E15-8A56-29711479907E}">
      <dgm:prSet/>
      <dgm:spPr/>
      <dgm:t>
        <a:bodyPr/>
        <a:lstStyle/>
        <a:p>
          <a:endParaRPr lang="ru-RU"/>
        </a:p>
      </dgm:t>
    </dgm:pt>
    <dgm:pt modelId="{092F59AB-A87B-4345-8F6F-35F362886587}">
      <dgm:prSet phldrT="[Текст]" custT="1"/>
      <dgm:spPr/>
      <dgm:t>
        <a:bodyPr/>
        <a:lstStyle/>
        <a:p>
          <a:endParaRPr lang="ru-RU" sz="3600" b="1" dirty="0">
            <a:latin typeface="Monotype Corsiva" pitchFamily="66" charset="0"/>
          </a:endParaRPr>
        </a:p>
      </dgm:t>
    </dgm:pt>
    <dgm:pt modelId="{E9882016-7B70-4A76-8E63-4E2ECE8F17BD}" type="parTrans" cxnId="{C7171F0C-7B31-4510-B9D0-C379B2550F31}">
      <dgm:prSet/>
      <dgm:spPr/>
      <dgm:t>
        <a:bodyPr/>
        <a:lstStyle/>
        <a:p>
          <a:endParaRPr lang="ru-RU"/>
        </a:p>
      </dgm:t>
    </dgm:pt>
    <dgm:pt modelId="{C89CA7E7-F0AD-4E4D-94FC-FC25833DFA0E}" type="sibTrans" cxnId="{C7171F0C-7B31-4510-B9D0-C379B2550F31}">
      <dgm:prSet/>
      <dgm:spPr/>
      <dgm:t>
        <a:bodyPr/>
        <a:lstStyle/>
        <a:p>
          <a:endParaRPr lang="ru-RU"/>
        </a:p>
      </dgm:t>
    </dgm:pt>
    <dgm:pt modelId="{3BEA4550-33D7-48BA-B3E5-54D22284DAD0}" type="pres">
      <dgm:prSet presAssocID="{593D497D-38FA-4D00-81DE-EFA1434B212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8CA288-0004-4403-ACE1-EFCC4192A9DC}" type="pres">
      <dgm:prSet presAssocID="{593D497D-38FA-4D00-81DE-EFA1434B2125}" presName="tSp" presStyleCnt="0"/>
      <dgm:spPr/>
    </dgm:pt>
    <dgm:pt modelId="{25D021A7-6DF2-4206-A374-F05C38E56794}" type="pres">
      <dgm:prSet presAssocID="{593D497D-38FA-4D00-81DE-EFA1434B2125}" presName="bSp" presStyleCnt="0"/>
      <dgm:spPr/>
    </dgm:pt>
    <dgm:pt modelId="{1A4DB297-37CE-4E57-9CE2-8852D851D619}" type="pres">
      <dgm:prSet presAssocID="{593D497D-38FA-4D00-81DE-EFA1434B2125}" presName="process" presStyleCnt="0"/>
      <dgm:spPr/>
    </dgm:pt>
    <dgm:pt modelId="{ACF8DD39-1012-4BA2-9B2B-83019C55EB48}" type="pres">
      <dgm:prSet presAssocID="{C0CC5B57-4581-4BF1-AB6D-AB54CC658291}" presName="composite1" presStyleCnt="0"/>
      <dgm:spPr/>
    </dgm:pt>
    <dgm:pt modelId="{CAE8BA87-B601-400D-B21E-551198625F7F}" type="pres">
      <dgm:prSet presAssocID="{C0CC5B57-4581-4BF1-AB6D-AB54CC658291}" presName="dummyNode1" presStyleLbl="node1" presStyleIdx="0" presStyleCnt="3"/>
      <dgm:spPr/>
    </dgm:pt>
    <dgm:pt modelId="{1DF5645B-A5ED-4CF3-A759-32FDBA1037C5}" type="pres">
      <dgm:prSet presAssocID="{C0CC5B57-4581-4BF1-AB6D-AB54CC658291}" presName="childNode1" presStyleLbl="bgAcc1" presStyleIdx="0" presStyleCnt="3" custScaleX="173278" custScaleY="170227" custLinFactNeighborX="4426" custLinFactNeighborY="20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4C453D-EE58-49DB-A6A0-E50ED80A9164}" type="pres">
      <dgm:prSet presAssocID="{C0CC5B57-4581-4BF1-AB6D-AB54CC658291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E9603-2965-4D81-B6F1-8D98A8C0677D}" type="pres">
      <dgm:prSet presAssocID="{C0CC5B57-4581-4BF1-AB6D-AB54CC658291}" presName="parentNode1" presStyleLbl="node1" presStyleIdx="0" presStyleCnt="3" custScaleX="185941" custScaleY="117474" custLinFactY="100000" custLinFactNeighborX="-21367" custLinFactNeighborY="1246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620955-2763-4772-AD2E-CCEEA2AD4CCB}" type="pres">
      <dgm:prSet presAssocID="{C0CC5B57-4581-4BF1-AB6D-AB54CC658291}" presName="connSite1" presStyleCnt="0"/>
      <dgm:spPr/>
    </dgm:pt>
    <dgm:pt modelId="{CBF289F5-BB98-4DA5-B008-CD5A5A9C0E70}" type="pres">
      <dgm:prSet presAssocID="{0CD6B233-A502-4923-BA9A-C0695C3EC7CC}" presName="Name9" presStyleLbl="sibTrans2D1" presStyleIdx="0" presStyleCnt="2"/>
      <dgm:spPr/>
      <dgm:t>
        <a:bodyPr/>
        <a:lstStyle/>
        <a:p>
          <a:endParaRPr lang="ru-RU"/>
        </a:p>
      </dgm:t>
    </dgm:pt>
    <dgm:pt modelId="{24C0D99A-7DBE-41B4-9ADA-BE5023EB72B0}" type="pres">
      <dgm:prSet presAssocID="{1EB301C1-A47F-4E97-AB7C-52EBDE5AF1F6}" presName="composite2" presStyleCnt="0"/>
      <dgm:spPr/>
    </dgm:pt>
    <dgm:pt modelId="{8A800C73-D6A9-43DF-82C2-6046E8A29C1D}" type="pres">
      <dgm:prSet presAssocID="{1EB301C1-A47F-4E97-AB7C-52EBDE5AF1F6}" presName="dummyNode2" presStyleLbl="node1" presStyleIdx="0" presStyleCnt="3"/>
      <dgm:spPr/>
    </dgm:pt>
    <dgm:pt modelId="{F69069BC-996C-4436-9A47-F1ADD915C7CB}" type="pres">
      <dgm:prSet presAssocID="{1EB301C1-A47F-4E97-AB7C-52EBDE5AF1F6}" presName="childNode2" presStyleLbl="bgAcc1" presStyleIdx="1" presStyleCnt="3" custScaleX="184475" custScaleY="219899" custLinFactNeighborX="-6571" custLinFactNeighborY="180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D11EB4-463E-4C0C-8A55-8AFEB8CB1BC7}" type="pres">
      <dgm:prSet presAssocID="{1EB301C1-A47F-4E97-AB7C-52EBDE5AF1F6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448034-5C78-43CB-B85B-C08B859F4647}" type="pres">
      <dgm:prSet presAssocID="{1EB301C1-A47F-4E97-AB7C-52EBDE5AF1F6}" presName="parentNode2" presStyleLbl="node1" presStyleIdx="1" presStyleCnt="3" custScaleX="157238" custScaleY="134183" custLinFactY="-91326" custLinFactNeighborX="-1975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E6D527-F95D-4577-9037-514D423DAA1C}" type="pres">
      <dgm:prSet presAssocID="{1EB301C1-A47F-4E97-AB7C-52EBDE5AF1F6}" presName="connSite2" presStyleCnt="0"/>
      <dgm:spPr/>
    </dgm:pt>
    <dgm:pt modelId="{18E54DA6-C743-4D62-97D0-748CACD4D0C4}" type="pres">
      <dgm:prSet presAssocID="{3E9B5842-4877-4F5C-BBAA-2A12EB3A54CE}" presName="Name18" presStyleLbl="sibTrans2D1" presStyleIdx="1" presStyleCnt="2"/>
      <dgm:spPr/>
      <dgm:t>
        <a:bodyPr/>
        <a:lstStyle/>
        <a:p>
          <a:endParaRPr lang="ru-RU"/>
        </a:p>
      </dgm:t>
    </dgm:pt>
    <dgm:pt modelId="{047B3090-79C3-4E5E-A81E-FE32BBD354D2}" type="pres">
      <dgm:prSet presAssocID="{941A4ABB-D73B-4DDB-B3BE-33B31F194BA7}" presName="composite1" presStyleCnt="0"/>
      <dgm:spPr/>
    </dgm:pt>
    <dgm:pt modelId="{28DC439A-3C5C-4A03-ADEA-3EE9BBAACFDC}" type="pres">
      <dgm:prSet presAssocID="{941A4ABB-D73B-4DDB-B3BE-33B31F194BA7}" presName="dummyNode1" presStyleLbl="node1" presStyleIdx="1" presStyleCnt="3"/>
      <dgm:spPr/>
    </dgm:pt>
    <dgm:pt modelId="{7C03513E-C603-4CF7-BE1F-AC0DE5112F4A}" type="pres">
      <dgm:prSet presAssocID="{941A4ABB-D73B-4DDB-B3BE-33B31F194BA7}" presName="childNode1" presStyleLbl="bgAcc1" presStyleIdx="2" presStyleCnt="3" custScaleX="164853" custScaleY="195636" custLinFactNeighborX="-5352" custLinFactNeighborY="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26116-E57F-47A1-A9DE-E205B8675B83}" type="pres">
      <dgm:prSet presAssocID="{941A4ABB-D73B-4DDB-B3BE-33B31F194BA7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EF2E89-A25E-442C-9BC5-44F87B1BF5DE}" type="pres">
      <dgm:prSet presAssocID="{941A4ABB-D73B-4DDB-B3BE-33B31F194BA7}" presName="parentNode1" presStyleLbl="node1" presStyleIdx="2" presStyleCnt="3" custScaleX="154161" custScaleY="116551" custLinFactY="100000" custLinFactNeighborX="-3099" custLinFactNeighborY="1100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3B349-50E5-481D-AE25-520A92AA5934}" type="pres">
      <dgm:prSet presAssocID="{941A4ABB-D73B-4DDB-B3BE-33B31F194BA7}" presName="connSite1" presStyleCnt="0"/>
      <dgm:spPr/>
    </dgm:pt>
  </dgm:ptLst>
  <dgm:cxnLst>
    <dgm:cxn modelId="{CA88A67E-4B8B-4CF9-BFD7-51E6A24EFCAD}" type="presOf" srcId="{092F59AB-A87B-4345-8F6F-35F362886587}" destId="{1DF5645B-A5ED-4CF3-A759-32FDBA1037C5}" srcOrd="0" destOrd="1" presId="urn:microsoft.com/office/officeart/2005/8/layout/hProcess4"/>
    <dgm:cxn modelId="{7416A9CD-D01E-4A8B-8CC1-36328E80626B}" srcId="{941A4ABB-D73B-4DDB-B3BE-33B31F194BA7}" destId="{46BCAD79-02E2-4204-881B-76642F370F63}" srcOrd="0" destOrd="0" parTransId="{F2E31DE9-47F9-4266-9C30-E3A1AFF5FA3F}" sibTransId="{D1ADAF03-2017-4180-A13F-89E638DBD59E}"/>
    <dgm:cxn modelId="{A2C3F0C7-92FE-4CC7-9D2A-9DF91510E98D}" srcId="{593D497D-38FA-4D00-81DE-EFA1434B2125}" destId="{1EB301C1-A47F-4E97-AB7C-52EBDE5AF1F6}" srcOrd="1" destOrd="0" parTransId="{4F7D2097-1147-4B1C-87C3-0D033EB3EAB9}" sibTransId="{3E9B5842-4877-4F5C-BBAA-2A12EB3A54CE}"/>
    <dgm:cxn modelId="{20FFA0C6-7135-4C53-A542-82CC2B98DC4F}" type="presOf" srcId="{593D497D-38FA-4D00-81DE-EFA1434B2125}" destId="{3BEA4550-33D7-48BA-B3E5-54D22284DAD0}" srcOrd="0" destOrd="0" presId="urn:microsoft.com/office/officeart/2005/8/layout/hProcess4"/>
    <dgm:cxn modelId="{282E3BAB-119B-4924-82BF-928A93C82CA3}" type="presOf" srcId="{3E9B5842-4877-4F5C-BBAA-2A12EB3A54CE}" destId="{18E54DA6-C743-4D62-97D0-748CACD4D0C4}" srcOrd="0" destOrd="0" presId="urn:microsoft.com/office/officeart/2005/8/layout/hProcess4"/>
    <dgm:cxn modelId="{44B2F884-F81D-45F0-A9D4-EC1F59FFA9C5}" type="presOf" srcId="{D51B473F-58A7-4AA0-AEFF-DB4634526FFA}" destId="{184C453D-EE58-49DB-A6A0-E50ED80A9164}" srcOrd="1" destOrd="0" presId="urn:microsoft.com/office/officeart/2005/8/layout/hProcess4"/>
    <dgm:cxn modelId="{8D706F84-912F-492F-8A77-D0686BE0C6F5}" type="presOf" srcId="{EE27D198-CE80-4F0F-A4FA-66BC7E525CEC}" destId="{1ED11EB4-463E-4C0C-8A55-8AFEB8CB1BC7}" srcOrd="1" destOrd="0" presId="urn:microsoft.com/office/officeart/2005/8/layout/hProcess4"/>
    <dgm:cxn modelId="{96C36212-1820-4C0E-AA22-E844D3A393CB}" type="presOf" srcId="{EE27D198-CE80-4F0F-A4FA-66BC7E525CEC}" destId="{F69069BC-996C-4436-9A47-F1ADD915C7CB}" srcOrd="0" destOrd="0" presId="urn:microsoft.com/office/officeart/2005/8/layout/hProcess4"/>
    <dgm:cxn modelId="{B3F52675-A253-480D-8E8A-48C05A05F9A4}" type="presOf" srcId="{1EB301C1-A47F-4E97-AB7C-52EBDE5AF1F6}" destId="{FA448034-5C78-43CB-B85B-C08B859F4647}" srcOrd="0" destOrd="0" presId="urn:microsoft.com/office/officeart/2005/8/layout/hProcess4"/>
    <dgm:cxn modelId="{8967FE25-018A-421E-90FA-8239C884EE6F}" srcId="{593D497D-38FA-4D00-81DE-EFA1434B2125}" destId="{C0CC5B57-4581-4BF1-AB6D-AB54CC658291}" srcOrd="0" destOrd="0" parTransId="{9B67B3FC-0890-4376-B70D-DC4BD8EBAA33}" sibTransId="{0CD6B233-A502-4923-BA9A-C0695C3EC7CC}"/>
    <dgm:cxn modelId="{C7171F0C-7B31-4510-B9D0-C379B2550F31}" srcId="{C0CC5B57-4581-4BF1-AB6D-AB54CC658291}" destId="{092F59AB-A87B-4345-8F6F-35F362886587}" srcOrd="1" destOrd="0" parTransId="{E9882016-7B70-4A76-8E63-4E2ECE8F17BD}" sibTransId="{C89CA7E7-F0AD-4E4D-94FC-FC25833DFA0E}"/>
    <dgm:cxn modelId="{3B7AD9D2-CF32-40A3-9963-122437DD0C55}" srcId="{1EB301C1-A47F-4E97-AB7C-52EBDE5AF1F6}" destId="{EE27D198-CE80-4F0F-A4FA-66BC7E525CEC}" srcOrd="0" destOrd="0" parTransId="{9436DD06-7249-4BAD-B324-84B7EB13E579}" sibTransId="{1F3ECB5A-B631-4D9C-8FE7-CF2A8A21AFCC}"/>
    <dgm:cxn modelId="{9772A46E-2D0B-435E-ADE6-6B48122A8D22}" type="presOf" srcId="{092F59AB-A87B-4345-8F6F-35F362886587}" destId="{184C453D-EE58-49DB-A6A0-E50ED80A9164}" srcOrd="1" destOrd="1" presId="urn:microsoft.com/office/officeart/2005/8/layout/hProcess4"/>
    <dgm:cxn modelId="{7BA09BEA-AA47-4E15-8A56-29711479907E}" srcId="{C0CC5B57-4581-4BF1-AB6D-AB54CC658291}" destId="{D51B473F-58A7-4AA0-AEFF-DB4634526FFA}" srcOrd="0" destOrd="0" parTransId="{E0F0964E-C491-438B-AE0D-4B9418D63A31}" sibTransId="{4258F561-7E46-42E9-8E8D-DE78F87E3174}"/>
    <dgm:cxn modelId="{9718C3EC-C687-421A-90DB-9A284D121E3D}" srcId="{593D497D-38FA-4D00-81DE-EFA1434B2125}" destId="{941A4ABB-D73B-4DDB-B3BE-33B31F194BA7}" srcOrd="2" destOrd="0" parTransId="{151AF92B-2DD3-46B0-9DDD-433C5B184D63}" sibTransId="{769BA633-90B0-4590-BDD2-376CC51952B1}"/>
    <dgm:cxn modelId="{89FB5606-1920-4357-ADF0-8F30FF813A90}" type="presOf" srcId="{D51B473F-58A7-4AA0-AEFF-DB4634526FFA}" destId="{1DF5645B-A5ED-4CF3-A759-32FDBA1037C5}" srcOrd="0" destOrd="0" presId="urn:microsoft.com/office/officeart/2005/8/layout/hProcess4"/>
    <dgm:cxn modelId="{733106F5-F8DA-4C8B-940A-EFB389FD462E}" type="presOf" srcId="{46BCAD79-02E2-4204-881B-76642F370F63}" destId="{7C03513E-C603-4CF7-BE1F-AC0DE5112F4A}" srcOrd="0" destOrd="0" presId="urn:microsoft.com/office/officeart/2005/8/layout/hProcess4"/>
    <dgm:cxn modelId="{A7FCE158-A63E-4C1A-8C45-0D8B454D9EDA}" type="presOf" srcId="{C0CC5B57-4581-4BF1-AB6D-AB54CC658291}" destId="{27CE9603-2965-4D81-B6F1-8D98A8C0677D}" srcOrd="0" destOrd="0" presId="urn:microsoft.com/office/officeart/2005/8/layout/hProcess4"/>
    <dgm:cxn modelId="{6AC7A8AB-F994-47FD-A450-045DD8E62E4A}" type="presOf" srcId="{0CD6B233-A502-4923-BA9A-C0695C3EC7CC}" destId="{CBF289F5-BB98-4DA5-B008-CD5A5A9C0E70}" srcOrd="0" destOrd="0" presId="urn:microsoft.com/office/officeart/2005/8/layout/hProcess4"/>
    <dgm:cxn modelId="{45763013-0541-485F-9E5D-D7A4BA4396FF}" type="presOf" srcId="{941A4ABB-D73B-4DDB-B3BE-33B31F194BA7}" destId="{ACEF2E89-A25E-442C-9BC5-44F87B1BF5DE}" srcOrd="0" destOrd="0" presId="urn:microsoft.com/office/officeart/2005/8/layout/hProcess4"/>
    <dgm:cxn modelId="{F60EAAB3-814D-4988-A2EB-C6B25AD5EA75}" type="presOf" srcId="{46BCAD79-02E2-4204-881B-76642F370F63}" destId="{DB626116-E57F-47A1-A9DE-E205B8675B83}" srcOrd="1" destOrd="0" presId="urn:microsoft.com/office/officeart/2005/8/layout/hProcess4"/>
    <dgm:cxn modelId="{5B93C66C-99B9-41B4-AF92-483FAEC219E3}" type="presParOf" srcId="{3BEA4550-33D7-48BA-B3E5-54D22284DAD0}" destId="{AC8CA288-0004-4403-ACE1-EFCC4192A9DC}" srcOrd="0" destOrd="0" presId="urn:microsoft.com/office/officeart/2005/8/layout/hProcess4"/>
    <dgm:cxn modelId="{594537E5-FCCC-41F3-9198-BD16593160D8}" type="presParOf" srcId="{3BEA4550-33D7-48BA-B3E5-54D22284DAD0}" destId="{25D021A7-6DF2-4206-A374-F05C38E56794}" srcOrd="1" destOrd="0" presId="urn:microsoft.com/office/officeart/2005/8/layout/hProcess4"/>
    <dgm:cxn modelId="{EFECF2FA-D055-4E46-8702-434F42D124A4}" type="presParOf" srcId="{3BEA4550-33D7-48BA-B3E5-54D22284DAD0}" destId="{1A4DB297-37CE-4E57-9CE2-8852D851D619}" srcOrd="2" destOrd="0" presId="urn:microsoft.com/office/officeart/2005/8/layout/hProcess4"/>
    <dgm:cxn modelId="{A5731DDD-148F-471F-A461-9AD01D81A9B7}" type="presParOf" srcId="{1A4DB297-37CE-4E57-9CE2-8852D851D619}" destId="{ACF8DD39-1012-4BA2-9B2B-83019C55EB48}" srcOrd="0" destOrd="0" presId="urn:microsoft.com/office/officeart/2005/8/layout/hProcess4"/>
    <dgm:cxn modelId="{DF2FEACA-E090-44C4-9E53-C584F7BD5D64}" type="presParOf" srcId="{ACF8DD39-1012-4BA2-9B2B-83019C55EB48}" destId="{CAE8BA87-B601-400D-B21E-551198625F7F}" srcOrd="0" destOrd="0" presId="urn:microsoft.com/office/officeart/2005/8/layout/hProcess4"/>
    <dgm:cxn modelId="{8EDE751D-2C54-49EC-AF54-45A71B7810D3}" type="presParOf" srcId="{ACF8DD39-1012-4BA2-9B2B-83019C55EB48}" destId="{1DF5645B-A5ED-4CF3-A759-32FDBA1037C5}" srcOrd="1" destOrd="0" presId="urn:microsoft.com/office/officeart/2005/8/layout/hProcess4"/>
    <dgm:cxn modelId="{E008C778-6679-4D84-8720-71F27DDA3823}" type="presParOf" srcId="{ACF8DD39-1012-4BA2-9B2B-83019C55EB48}" destId="{184C453D-EE58-49DB-A6A0-E50ED80A9164}" srcOrd="2" destOrd="0" presId="urn:microsoft.com/office/officeart/2005/8/layout/hProcess4"/>
    <dgm:cxn modelId="{BF730C15-5017-42CC-81DE-A60E93D91019}" type="presParOf" srcId="{ACF8DD39-1012-4BA2-9B2B-83019C55EB48}" destId="{27CE9603-2965-4D81-B6F1-8D98A8C0677D}" srcOrd="3" destOrd="0" presId="urn:microsoft.com/office/officeart/2005/8/layout/hProcess4"/>
    <dgm:cxn modelId="{2AD2AEB6-A94D-4FFE-901B-984CE6F100A4}" type="presParOf" srcId="{ACF8DD39-1012-4BA2-9B2B-83019C55EB48}" destId="{92620955-2763-4772-AD2E-CCEEA2AD4CCB}" srcOrd="4" destOrd="0" presId="urn:microsoft.com/office/officeart/2005/8/layout/hProcess4"/>
    <dgm:cxn modelId="{33436821-DD5E-472E-8CB7-7F0EB54A3227}" type="presParOf" srcId="{1A4DB297-37CE-4E57-9CE2-8852D851D619}" destId="{CBF289F5-BB98-4DA5-B008-CD5A5A9C0E70}" srcOrd="1" destOrd="0" presId="urn:microsoft.com/office/officeart/2005/8/layout/hProcess4"/>
    <dgm:cxn modelId="{5463CD53-58FF-48D8-8DAE-DA836CD41D63}" type="presParOf" srcId="{1A4DB297-37CE-4E57-9CE2-8852D851D619}" destId="{24C0D99A-7DBE-41B4-9ADA-BE5023EB72B0}" srcOrd="2" destOrd="0" presId="urn:microsoft.com/office/officeart/2005/8/layout/hProcess4"/>
    <dgm:cxn modelId="{E00BD7F1-E1D2-424D-9981-47BE58BF28D8}" type="presParOf" srcId="{24C0D99A-7DBE-41B4-9ADA-BE5023EB72B0}" destId="{8A800C73-D6A9-43DF-82C2-6046E8A29C1D}" srcOrd="0" destOrd="0" presId="urn:microsoft.com/office/officeart/2005/8/layout/hProcess4"/>
    <dgm:cxn modelId="{87D8DD81-05E2-4B34-ACA0-7B56F8300EE0}" type="presParOf" srcId="{24C0D99A-7DBE-41B4-9ADA-BE5023EB72B0}" destId="{F69069BC-996C-4436-9A47-F1ADD915C7CB}" srcOrd="1" destOrd="0" presId="urn:microsoft.com/office/officeart/2005/8/layout/hProcess4"/>
    <dgm:cxn modelId="{FF9E326F-275E-4A20-BD9D-13EADF1D0299}" type="presParOf" srcId="{24C0D99A-7DBE-41B4-9ADA-BE5023EB72B0}" destId="{1ED11EB4-463E-4C0C-8A55-8AFEB8CB1BC7}" srcOrd="2" destOrd="0" presId="urn:microsoft.com/office/officeart/2005/8/layout/hProcess4"/>
    <dgm:cxn modelId="{10C09B6A-3F92-4228-8D5F-0075AB7CC21D}" type="presParOf" srcId="{24C0D99A-7DBE-41B4-9ADA-BE5023EB72B0}" destId="{FA448034-5C78-43CB-B85B-C08B859F4647}" srcOrd="3" destOrd="0" presId="urn:microsoft.com/office/officeart/2005/8/layout/hProcess4"/>
    <dgm:cxn modelId="{CD541880-08EC-4B69-BE03-1B6046AE43A5}" type="presParOf" srcId="{24C0D99A-7DBE-41B4-9ADA-BE5023EB72B0}" destId="{5FE6D527-F95D-4577-9037-514D423DAA1C}" srcOrd="4" destOrd="0" presId="urn:microsoft.com/office/officeart/2005/8/layout/hProcess4"/>
    <dgm:cxn modelId="{937BF8C5-912C-413E-B9A8-0446D12E349A}" type="presParOf" srcId="{1A4DB297-37CE-4E57-9CE2-8852D851D619}" destId="{18E54DA6-C743-4D62-97D0-748CACD4D0C4}" srcOrd="3" destOrd="0" presId="urn:microsoft.com/office/officeart/2005/8/layout/hProcess4"/>
    <dgm:cxn modelId="{92A1709C-0591-466C-9BC8-EFFC38321DAE}" type="presParOf" srcId="{1A4DB297-37CE-4E57-9CE2-8852D851D619}" destId="{047B3090-79C3-4E5E-A81E-FE32BBD354D2}" srcOrd="4" destOrd="0" presId="urn:microsoft.com/office/officeart/2005/8/layout/hProcess4"/>
    <dgm:cxn modelId="{842531D1-86C2-46B1-AA36-BB1C738A1C89}" type="presParOf" srcId="{047B3090-79C3-4E5E-A81E-FE32BBD354D2}" destId="{28DC439A-3C5C-4A03-ADEA-3EE9BBAACFDC}" srcOrd="0" destOrd="0" presId="urn:microsoft.com/office/officeart/2005/8/layout/hProcess4"/>
    <dgm:cxn modelId="{CA13C563-6471-46F1-8CDE-B70B6651AC04}" type="presParOf" srcId="{047B3090-79C3-4E5E-A81E-FE32BBD354D2}" destId="{7C03513E-C603-4CF7-BE1F-AC0DE5112F4A}" srcOrd="1" destOrd="0" presId="urn:microsoft.com/office/officeart/2005/8/layout/hProcess4"/>
    <dgm:cxn modelId="{B230EBFF-631E-4D5B-886A-D4F89DB93BE6}" type="presParOf" srcId="{047B3090-79C3-4E5E-A81E-FE32BBD354D2}" destId="{DB626116-E57F-47A1-A9DE-E205B8675B83}" srcOrd="2" destOrd="0" presId="urn:microsoft.com/office/officeart/2005/8/layout/hProcess4"/>
    <dgm:cxn modelId="{B01DC5B4-4973-4A0E-82E6-AC7191355BF3}" type="presParOf" srcId="{047B3090-79C3-4E5E-A81E-FE32BBD354D2}" destId="{ACEF2E89-A25E-442C-9BC5-44F87B1BF5DE}" srcOrd="3" destOrd="0" presId="urn:microsoft.com/office/officeart/2005/8/layout/hProcess4"/>
    <dgm:cxn modelId="{BFF45709-E3EE-4F97-BAC7-628747DC3891}" type="presParOf" srcId="{047B3090-79C3-4E5E-A81E-FE32BBD354D2}" destId="{6233B349-50E5-481D-AE25-520A92AA5934}" srcOrd="4" destOrd="0" presId="urn:microsoft.com/office/officeart/2005/8/layout/h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D8DCF50-3FFA-4760-8411-B990583446BD}" type="doc">
      <dgm:prSet loTypeId="urn:microsoft.com/office/officeart/2005/8/layout/process4" loCatId="list" qsTypeId="urn:microsoft.com/office/officeart/2005/8/quickstyle/3d7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94C6D91-6034-4520-A7B2-553D2812AEB3}">
      <dgm:prSet custT="1"/>
      <dgm:spPr/>
      <dgm:t>
        <a:bodyPr/>
        <a:lstStyle/>
        <a:p>
          <a:r>
            <a:rPr lang="ru-RU" sz="2000" dirty="0" err="1" smtClean="0">
              <a:latin typeface="Arial Black" pitchFamily="34" charset="0"/>
            </a:rPr>
            <a:t>заняття</a:t>
          </a:r>
          <a:r>
            <a:rPr lang="ru-RU" sz="2000" dirty="0" smtClean="0">
              <a:latin typeface="Arial Black" pitchFamily="34" charset="0"/>
            </a:rPr>
            <a:t> по </a:t>
          </a:r>
          <a:r>
            <a:rPr lang="ru-RU" sz="2000" dirty="0" err="1" smtClean="0">
              <a:latin typeface="Arial Black" pitchFamily="34" charset="0"/>
            </a:rPr>
            <a:t>формуванню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нових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знань</a:t>
          </a:r>
          <a:r>
            <a:rPr lang="ru-RU" sz="2000" dirty="0" smtClean="0">
              <a:latin typeface="Arial Black" pitchFamily="34" charset="0"/>
            </a:rPr>
            <a:t> </a:t>
          </a:r>
        </a:p>
      </dgm:t>
    </dgm:pt>
    <dgm:pt modelId="{A75CE693-801E-4AFA-9D0B-6D13C41E73C4}" type="parTrans" cxnId="{34D7373D-4FF8-493C-B201-5E02C46DFDCB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6CF94C2E-3EF9-4E29-9790-9D84A5AAF81E}" type="sibTrans" cxnId="{34D7373D-4FF8-493C-B201-5E02C46DFDCB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39566BDC-6FF4-4910-B802-51040FA5EA19}">
      <dgm:prSet custT="1"/>
      <dgm:spPr/>
      <dgm:t>
        <a:bodyPr/>
        <a:lstStyle/>
        <a:p>
          <a:r>
            <a:rPr lang="ru-RU" sz="2000" dirty="0" err="1" smtClean="0">
              <a:latin typeface="Arial Black" pitchFamily="34" charset="0"/>
            </a:rPr>
            <a:t>заняття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навчання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умінням</a:t>
          </a:r>
          <a:r>
            <a:rPr lang="ru-RU" sz="2000" dirty="0" smtClean="0">
              <a:latin typeface="Arial Black" pitchFamily="34" charset="0"/>
            </a:rPr>
            <a:t> і </a:t>
          </a:r>
          <a:r>
            <a:rPr lang="ru-RU" sz="2000" dirty="0" err="1" smtClean="0">
              <a:latin typeface="Arial Black" pitchFamily="34" charset="0"/>
            </a:rPr>
            <a:t>навичкам</a:t>
          </a:r>
          <a:endParaRPr lang="ru-RU" sz="2000" dirty="0">
            <a:latin typeface="Arial Black" pitchFamily="34" charset="0"/>
          </a:endParaRPr>
        </a:p>
      </dgm:t>
    </dgm:pt>
    <dgm:pt modelId="{7379F34C-69F4-41EE-8DC5-8621AB40E1DF}" type="parTrans" cxnId="{70E54443-8925-41EB-A2DF-2C5BB317F04B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A39738CA-4F29-451C-AF14-44BDA9615426}" type="sibTrans" cxnId="{70E54443-8925-41EB-A2DF-2C5BB317F04B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B6A50673-B768-418B-885F-82CB4587E85E}">
      <dgm:prSet custT="1"/>
      <dgm:spPr/>
      <dgm:t>
        <a:bodyPr/>
        <a:lstStyle/>
        <a:p>
          <a:r>
            <a:rPr lang="ru-RU" sz="2000" dirty="0" err="1" smtClean="0">
              <a:latin typeface="Arial Black" pitchFamily="34" charset="0"/>
            </a:rPr>
            <a:t>застосування знань на практиці</a:t>
          </a:r>
        </a:p>
      </dgm:t>
    </dgm:pt>
    <dgm:pt modelId="{73DDDA34-A725-49C8-B766-AAE162577E17}" type="parTrans" cxnId="{FACF3774-3656-4702-AE45-9B8EAF120CE7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C90375DF-A773-494F-AF4C-205342700D48}" type="sibTrans" cxnId="{FACF3774-3656-4702-AE45-9B8EAF120CE7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8196F186-92D0-43BC-831E-C13262BDECDB}">
      <dgm:prSet custT="1"/>
      <dgm:spPr/>
      <dgm:t>
        <a:bodyPr/>
        <a:lstStyle/>
        <a:p>
          <a:r>
            <a:rPr lang="ru-RU" sz="2000" dirty="0" err="1" smtClean="0">
              <a:latin typeface="Arial Black" pitchFamily="34" charset="0"/>
            </a:rPr>
            <a:t>заняття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повторення</a:t>
          </a:r>
          <a:r>
            <a:rPr lang="ru-RU" sz="2000" dirty="0" smtClean="0">
              <a:latin typeface="Arial Black" pitchFamily="34" charset="0"/>
            </a:rPr>
            <a:t>, </a:t>
          </a:r>
          <a:r>
            <a:rPr lang="ru-RU" sz="2000" dirty="0" err="1" smtClean="0">
              <a:latin typeface="Arial Black" pitchFamily="34" charset="0"/>
            </a:rPr>
            <a:t>систематизації</a:t>
          </a:r>
          <a:r>
            <a:rPr lang="ru-RU" sz="2000" dirty="0" smtClean="0">
              <a:latin typeface="Arial Black" pitchFamily="34" charset="0"/>
            </a:rPr>
            <a:t> й </a:t>
          </a:r>
        </a:p>
        <a:p>
          <a:r>
            <a:rPr lang="ru-RU" sz="2000" dirty="0" err="1" smtClean="0">
              <a:latin typeface="Arial Black" pitchFamily="34" charset="0"/>
            </a:rPr>
            <a:t>узагальнення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знань</a:t>
          </a:r>
          <a:r>
            <a:rPr lang="ru-RU" sz="2000" dirty="0" smtClean="0">
              <a:latin typeface="Arial Black" pitchFamily="34" charset="0"/>
            </a:rPr>
            <a:t>, </a:t>
          </a:r>
          <a:r>
            <a:rPr lang="ru-RU" sz="2000" dirty="0" err="1" smtClean="0">
              <a:latin typeface="Arial Black" pitchFamily="34" charset="0"/>
            </a:rPr>
            <a:t>закріплення</a:t>
          </a:r>
          <a:r>
            <a:rPr lang="ru-RU" sz="2000" dirty="0" smtClean="0">
              <a:latin typeface="Arial Black" pitchFamily="34" charset="0"/>
            </a:rPr>
            <a:t> </a:t>
          </a:r>
          <a:r>
            <a:rPr lang="ru-RU" sz="2000" dirty="0" err="1" smtClean="0">
              <a:latin typeface="Arial Black" pitchFamily="34" charset="0"/>
            </a:rPr>
            <a:t>умінь</a:t>
          </a:r>
          <a:endParaRPr lang="ru-RU" sz="2000" dirty="0" smtClean="0">
            <a:latin typeface="Arial Black" pitchFamily="34" charset="0"/>
          </a:endParaRPr>
        </a:p>
      </dgm:t>
    </dgm:pt>
    <dgm:pt modelId="{E6B35962-EF0E-4EC9-93EE-633790524C8A}" type="parTrans" cxnId="{329B8482-923A-4085-A276-F9EF1AE80A5D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B6571FC6-2001-4696-BE81-D286C0F24EA9}" type="sibTrans" cxnId="{329B8482-923A-4085-A276-F9EF1AE80A5D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6B037F2C-4614-439C-A1B6-B548AEAA00BA}">
      <dgm:prSet custT="1"/>
      <dgm:spPr/>
      <dgm:t>
        <a:bodyPr/>
        <a:lstStyle/>
        <a:p>
          <a:r>
            <a:rPr lang="ru-RU" sz="2000" dirty="0" err="1" smtClean="0">
              <a:latin typeface="Arial Black" pitchFamily="34" charset="0"/>
            </a:rPr>
            <a:t>заняття контролю і перевірки знань і умінь</a:t>
          </a:r>
        </a:p>
      </dgm:t>
    </dgm:pt>
    <dgm:pt modelId="{F3E3B783-0502-466B-9D71-8C1F3A37C29C}" type="parTrans" cxnId="{66A3E939-8568-47D5-82E9-FB9D03EE935C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7EF4DAD3-DC39-4ADB-8573-EB390CACC414}" type="sibTrans" cxnId="{66A3E939-8568-47D5-82E9-FB9D03EE935C}">
      <dgm:prSet/>
      <dgm:spPr/>
      <dgm:t>
        <a:bodyPr/>
        <a:lstStyle/>
        <a:p>
          <a:endParaRPr lang="ru-RU" sz="2000">
            <a:latin typeface="Arial Black" pitchFamily="34" charset="0"/>
          </a:endParaRPr>
        </a:p>
      </dgm:t>
    </dgm:pt>
    <dgm:pt modelId="{0FEBAB95-1294-438B-8AA0-82D472C1F56A}" type="pres">
      <dgm:prSet presAssocID="{7D8DCF50-3FFA-4760-8411-B990583446B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893D96-6217-44CC-9353-045138179A21}" type="pres">
      <dgm:prSet presAssocID="{6B037F2C-4614-439C-A1B6-B548AEAA00BA}" presName="boxAndChildren" presStyleCnt="0"/>
      <dgm:spPr/>
    </dgm:pt>
    <dgm:pt modelId="{8C4A8F92-F26C-4605-8CF2-94B7DA0BD49F}" type="pres">
      <dgm:prSet presAssocID="{6B037F2C-4614-439C-A1B6-B548AEAA00BA}" presName="parentTextBox" presStyleLbl="node1" presStyleIdx="0" presStyleCnt="5"/>
      <dgm:spPr/>
      <dgm:t>
        <a:bodyPr/>
        <a:lstStyle/>
        <a:p>
          <a:endParaRPr lang="ru-RU"/>
        </a:p>
      </dgm:t>
    </dgm:pt>
    <dgm:pt modelId="{AA0CFB97-EC79-4985-9661-C8D254889EB9}" type="pres">
      <dgm:prSet presAssocID="{B6571FC6-2001-4696-BE81-D286C0F24EA9}" presName="sp" presStyleCnt="0"/>
      <dgm:spPr/>
    </dgm:pt>
    <dgm:pt modelId="{A7DB6E99-F898-4E2D-AAF5-ECD3186D44EB}" type="pres">
      <dgm:prSet presAssocID="{8196F186-92D0-43BC-831E-C13262BDECDB}" presName="arrowAndChildren" presStyleCnt="0"/>
      <dgm:spPr/>
    </dgm:pt>
    <dgm:pt modelId="{F6186F89-CA0C-408D-97B7-C5BB8D9157A5}" type="pres">
      <dgm:prSet presAssocID="{8196F186-92D0-43BC-831E-C13262BDECDB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3E7F3F03-FE9D-4CDB-BEB7-126A758BEB9A}" type="pres">
      <dgm:prSet presAssocID="{C90375DF-A773-494F-AF4C-205342700D48}" presName="sp" presStyleCnt="0"/>
      <dgm:spPr/>
    </dgm:pt>
    <dgm:pt modelId="{B34431BC-4560-48AB-8C49-2CF2FB499CEA}" type="pres">
      <dgm:prSet presAssocID="{B6A50673-B768-418B-885F-82CB4587E85E}" presName="arrowAndChildren" presStyleCnt="0"/>
      <dgm:spPr/>
    </dgm:pt>
    <dgm:pt modelId="{6DF3AA02-836D-4679-9ACF-233B92C8833E}" type="pres">
      <dgm:prSet presAssocID="{B6A50673-B768-418B-885F-82CB4587E85E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A01317DB-E8CC-45E2-BB1C-86811F11353A}" type="pres">
      <dgm:prSet presAssocID="{A39738CA-4F29-451C-AF14-44BDA9615426}" presName="sp" presStyleCnt="0"/>
      <dgm:spPr/>
    </dgm:pt>
    <dgm:pt modelId="{25EBFFB0-8A52-4B61-BAAF-6CE671AE54B4}" type="pres">
      <dgm:prSet presAssocID="{39566BDC-6FF4-4910-B802-51040FA5EA19}" presName="arrowAndChildren" presStyleCnt="0"/>
      <dgm:spPr/>
    </dgm:pt>
    <dgm:pt modelId="{80435203-80DD-4953-9CA0-4A8F9375A376}" type="pres">
      <dgm:prSet presAssocID="{39566BDC-6FF4-4910-B802-51040FA5EA19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AE2519AA-2B33-4E70-B7F9-A7F01FB57536}" type="pres">
      <dgm:prSet presAssocID="{6CF94C2E-3EF9-4E29-9790-9D84A5AAF81E}" presName="sp" presStyleCnt="0"/>
      <dgm:spPr/>
    </dgm:pt>
    <dgm:pt modelId="{1679D2B7-4A05-4E47-9336-B575EBB390D2}" type="pres">
      <dgm:prSet presAssocID="{E94C6D91-6034-4520-A7B2-553D2812AEB3}" presName="arrowAndChildren" presStyleCnt="0"/>
      <dgm:spPr/>
    </dgm:pt>
    <dgm:pt modelId="{4B1D7843-2BCA-4924-A1C2-4905CEAC6637}" type="pres">
      <dgm:prSet presAssocID="{E94C6D91-6034-4520-A7B2-553D2812AEB3}" presName="parentTextArrow" presStyleLbl="node1" presStyleIdx="4" presStyleCnt="5" custLinFactNeighborY="2503"/>
      <dgm:spPr/>
      <dgm:t>
        <a:bodyPr/>
        <a:lstStyle/>
        <a:p>
          <a:endParaRPr lang="ru-RU"/>
        </a:p>
      </dgm:t>
    </dgm:pt>
  </dgm:ptLst>
  <dgm:cxnLst>
    <dgm:cxn modelId="{34D7373D-4FF8-493C-B201-5E02C46DFDCB}" srcId="{7D8DCF50-3FFA-4760-8411-B990583446BD}" destId="{E94C6D91-6034-4520-A7B2-553D2812AEB3}" srcOrd="0" destOrd="0" parTransId="{A75CE693-801E-4AFA-9D0B-6D13C41E73C4}" sibTransId="{6CF94C2E-3EF9-4E29-9790-9D84A5AAF81E}"/>
    <dgm:cxn modelId="{66254937-0FC8-4E48-BF2B-514A73C808D0}" type="presOf" srcId="{6B037F2C-4614-439C-A1B6-B548AEAA00BA}" destId="{8C4A8F92-F26C-4605-8CF2-94B7DA0BD49F}" srcOrd="0" destOrd="0" presId="urn:microsoft.com/office/officeart/2005/8/layout/process4"/>
    <dgm:cxn modelId="{329B8482-923A-4085-A276-F9EF1AE80A5D}" srcId="{7D8DCF50-3FFA-4760-8411-B990583446BD}" destId="{8196F186-92D0-43BC-831E-C13262BDECDB}" srcOrd="3" destOrd="0" parTransId="{E6B35962-EF0E-4EC9-93EE-633790524C8A}" sibTransId="{B6571FC6-2001-4696-BE81-D286C0F24EA9}"/>
    <dgm:cxn modelId="{329D5922-D01F-4A5E-BD82-E3C5DF12C4F3}" type="presOf" srcId="{8196F186-92D0-43BC-831E-C13262BDECDB}" destId="{F6186F89-CA0C-408D-97B7-C5BB8D9157A5}" srcOrd="0" destOrd="0" presId="urn:microsoft.com/office/officeart/2005/8/layout/process4"/>
    <dgm:cxn modelId="{66A3E939-8568-47D5-82E9-FB9D03EE935C}" srcId="{7D8DCF50-3FFA-4760-8411-B990583446BD}" destId="{6B037F2C-4614-439C-A1B6-B548AEAA00BA}" srcOrd="4" destOrd="0" parTransId="{F3E3B783-0502-466B-9D71-8C1F3A37C29C}" sibTransId="{7EF4DAD3-DC39-4ADB-8573-EB390CACC414}"/>
    <dgm:cxn modelId="{9F4C36BD-A72B-4B6D-B23D-097C3B6F898B}" type="presOf" srcId="{E94C6D91-6034-4520-A7B2-553D2812AEB3}" destId="{4B1D7843-2BCA-4924-A1C2-4905CEAC6637}" srcOrd="0" destOrd="0" presId="urn:microsoft.com/office/officeart/2005/8/layout/process4"/>
    <dgm:cxn modelId="{FACF3774-3656-4702-AE45-9B8EAF120CE7}" srcId="{7D8DCF50-3FFA-4760-8411-B990583446BD}" destId="{B6A50673-B768-418B-885F-82CB4587E85E}" srcOrd="2" destOrd="0" parTransId="{73DDDA34-A725-49C8-B766-AAE162577E17}" sibTransId="{C90375DF-A773-494F-AF4C-205342700D48}"/>
    <dgm:cxn modelId="{C52672E2-3922-4DB0-9F71-94EE2C8C058D}" type="presOf" srcId="{39566BDC-6FF4-4910-B802-51040FA5EA19}" destId="{80435203-80DD-4953-9CA0-4A8F9375A376}" srcOrd="0" destOrd="0" presId="urn:microsoft.com/office/officeart/2005/8/layout/process4"/>
    <dgm:cxn modelId="{70E54443-8925-41EB-A2DF-2C5BB317F04B}" srcId="{7D8DCF50-3FFA-4760-8411-B990583446BD}" destId="{39566BDC-6FF4-4910-B802-51040FA5EA19}" srcOrd="1" destOrd="0" parTransId="{7379F34C-69F4-41EE-8DC5-8621AB40E1DF}" sibTransId="{A39738CA-4F29-451C-AF14-44BDA9615426}"/>
    <dgm:cxn modelId="{391EE170-8C27-4EBE-90AE-098BC7A76140}" type="presOf" srcId="{B6A50673-B768-418B-885F-82CB4587E85E}" destId="{6DF3AA02-836D-4679-9ACF-233B92C8833E}" srcOrd="0" destOrd="0" presId="urn:microsoft.com/office/officeart/2005/8/layout/process4"/>
    <dgm:cxn modelId="{88E56F33-0468-4EE6-BDD9-71AA5E147A8C}" type="presOf" srcId="{7D8DCF50-3FFA-4760-8411-B990583446BD}" destId="{0FEBAB95-1294-438B-8AA0-82D472C1F56A}" srcOrd="0" destOrd="0" presId="urn:microsoft.com/office/officeart/2005/8/layout/process4"/>
    <dgm:cxn modelId="{7B978957-BC58-4CA4-B2F3-887B9408EFA5}" type="presParOf" srcId="{0FEBAB95-1294-438B-8AA0-82D472C1F56A}" destId="{47893D96-6217-44CC-9353-045138179A21}" srcOrd="0" destOrd="0" presId="urn:microsoft.com/office/officeart/2005/8/layout/process4"/>
    <dgm:cxn modelId="{BFF42F79-C7A9-41EB-8387-68BCDA075AFB}" type="presParOf" srcId="{47893D96-6217-44CC-9353-045138179A21}" destId="{8C4A8F92-F26C-4605-8CF2-94B7DA0BD49F}" srcOrd="0" destOrd="0" presId="urn:microsoft.com/office/officeart/2005/8/layout/process4"/>
    <dgm:cxn modelId="{E3A76974-54F3-4362-825C-885D3FE5401F}" type="presParOf" srcId="{0FEBAB95-1294-438B-8AA0-82D472C1F56A}" destId="{AA0CFB97-EC79-4985-9661-C8D254889EB9}" srcOrd="1" destOrd="0" presId="urn:microsoft.com/office/officeart/2005/8/layout/process4"/>
    <dgm:cxn modelId="{D7EA9C73-5952-4BA4-80FE-388EE93E2599}" type="presParOf" srcId="{0FEBAB95-1294-438B-8AA0-82D472C1F56A}" destId="{A7DB6E99-F898-4E2D-AAF5-ECD3186D44EB}" srcOrd="2" destOrd="0" presId="urn:microsoft.com/office/officeart/2005/8/layout/process4"/>
    <dgm:cxn modelId="{C2465ED0-5B2C-4B08-A256-C9EDE6F4C1E5}" type="presParOf" srcId="{A7DB6E99-F898-4E2D-AAF5-ECD3186D44EB}" destId="{F6186F89-CA0C-408D-97B7-C5BB8D9157A5}" srcOrd="0" destOrd="0" presId="urn:microsoft.com/office/officeart/2005/8/layout/process4"/>
    <dgm:cxn modelId="{37D0BD43-BE0A-41F9-9E2B-C506AB3BC904}" type="presParOf" srcId="{0FEBAB95-1294-438B-8AA0-82D472C1F56A}" destId="{3E7F3F03-FE9D-4CDB-BEB7-126A758BEB9A}" srcOrd="3" destOrd="0" presId="urn:microsoft.com/office/officeart/2005/8/layout/process4"/>
    <dgm:cxn modelId="{6B9C667C-E081-4257-A681-9CCCB50A75EB}" type="presParOf" srcId="{0FEBAB95-1294-438B-8AA0-82D472C1F56A}" destId="{B34431BC-4560-48AB-8C49-2CF2FB499CEA}" srcOrd="4" destOrd="0" presId="urn:microsoft.com/office/officeart/2005/8/layout/process4"/>
    <dgm:cxn modelId="{15E8D1D6-7D2A-4E03-A69C-F3AE817B4AA1}" type="presParOf" srcId="{B34431BC-4560-48AB-8C49-2CF2FB499CEA}" destId="{6DF3AA02-836D-4679-9ACF-233B92C8833E}" srcOrd="0" destOrd="0" presId="urn:microsoft.com/office/officeart/2005/8/layout/process4"/>
    <dgm:cxn modelId="{0BC22994-0B0D-46B2-9F62-0FD507CBDC34}" type="presParOf" srcId="{0FEBAB95-1294-438B-8AA0-82D472C1F56A}" destId="{A01317DB-E8CC-45E2-BB1C-86811F11353A}" srcOrd="5" destOrd="0" presId="urn:microsoft.com/office/officeart/2005/8/layout/process4"/>
    <dgm:cxn modelId="{C13392E3-F6CE-4FC2-86E1-F291C5C3A030}" type="presParOf" srcId="{0FEBAB95-1294-438B-8AA0-82D472C1F56A}" destId="{25EBFFB0-8A52-4B61-BAAF-6CE671AE54B4}" srcOrd="6" destOrd="0" presId="urn:microsoft.com/office/officeart/2005/8/layout/process4"/>
    <dgm:cxn modelId="{FF36C33C-1C8A-46DF-A09D-1D9CB071A093}" type="presParOf" srcId="{25EBFFB0-8A52-4B61-BAAF-6CE671AE54B4}" destId="{80435203-80DD-4953-9CA0-4A8F9375A376}" srcOrd="0" destOrd="0" presId="urn:microsoft.com/office/officeart/2005/8/layout/process4"/>
    <dgm:cxn modelId="{25F5DC5B-39DF-425D-B40A-D6412D6DE571}" type="presParOf" srcId="{0FEBAB95-1294-438B-8AA0-82D472C1F56A}" destId="{AE2519AA-2B33-4E70-B7F9-A7F01FB57536}" srcOrd="7" destOrd="0" presId="urn:microsoft.com/office/officeart/2005/8/layout/process4"/>
    <dgm:cxn modelId="{FE4FADEA-BD37-48EB-B4CB-5A15CF2707B1}" type="presParOf" srcId="{0FEBAB95-1294-438B-8AA0-82D472C1F56A}" destId="{1679D2B7-4A05-4E47-9336-B575EBB390D2}" srcOrd="8" destOrd="0" presId="urn:microsoft.com/office/officeart/2005/8/layout/process4"/>
    <dgm:cxn modelId="{A905F7E4-7F0E-4D42-B9CF-5519A08AAFDF}" type="presParOf" srcId="{1679D2B7-4A05-4E47-9336-B575EBB390D2}" destId="{4B1D7843-2BCA-4924-A1C2-4905CEAC6637}" srcOrd="0" destOrd="0" presId="urn:microsoft.com/office/officeart/2005/8/layout/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5A49F3-2F28-49AA-ABCE-629674CE10E5}">
      <dsp:nvSpPr>
        <dsp:cNvPr id="0" name=""/>
        <dsp:cNvSpPr/>
      </dsp:nvSpPr>
      <dsp:spPr>
        <a:xfrm>
          <a:off x="1581790" y="159042"/>
          <a:ext cx="5747588" cy="1996061"/>
        </a:xfrm>
        <a:prstGeom prst="ellipse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C51ADC-F84F-4B64-8004-37C7A1A502D6}">
      <dsp:nvSpPr>
        <dsp:cNvPr id="0" name=""/>
        <dsp:cNvSpPr/>
      </dsp:nvSpPr>
      <dsp:spPr>
        <a:xfrm>
          <a:off x="3907559" y="5046720"/>
          <a:ext cx="1113873" cy="712879"/>
        </a:xfrm>
        <a:prstGeom prst="down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6D4780-F2B1-44C6-80E6-CB6B6F21C6E5}">
      <dsp:nvSpPr>
        <dsp:cNvPr id="0" name=""/>
        <dsp:cNvSpPr/>
      </dsp:nvSpPr>
      <dsp:spPr>
        <a:xfrm>
          <a:off x="288057" y="5227510"/>
          <a:ext cx="8351593" cy="1742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noProof="0" dirty="0" smtClean="0">
              <a:solidFill>
                <a:schemeClr val="tx1"/>
              </a:solidFill>
              <a:latin typeface="Arial Black" pitchFamily="34" charset="0"/>
            </a:rPr>
            <a:t>Педагогічні технології характерні для сучасної освіти</a:t>
          </a:r>
          <a:endParaRPr lang="uk-UA" sz="2800" b="1" kern="1200" noProof="0" dirty="0">
            <a:solidFill>
              <a:schemeClr val="tx1"/>
            </a:solidFill>
            <a:latin typeface="Arial Black" pitchFamily="34" charset="0"/>
          </a:endParaRPr>
        </a:p>
      </dsp:txBody>
      <dsp:txXfrm>
        <a:off x="288057" y="5227510"/>
        <a:ext cx="8351593" cy="1742588"/>
      </dsp:txXfrm>
    </dsp:sp>
    <dsp:sp modelId="{45230EC1-C162-4AF0-866C-C46925E6E950}">
      <dsp:nvSpPr>
        <dsp:cNvPr id="0" name=""/>
        <dsp:cNvSpPr/>
      </dsp:nvSpPr>
      <dsp:spPr>
        <a:xfrm>
          <a:off x="3671417" y="2309263"/>
          <a:ext cx="2004972" cy="200497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chemeClr val="tx1"/>
              </a:solidFill>
              <a:latin typeface="Arial Black" pitchFamily="34" charset="0"/>
            </a:rPr>
            <a:t>індивідуаі-зація </a:t>
          </a:r>
          <a:r>
            <a:rPr lang="ru-RU" sz="1600" b="1" kern="1200" dirty="0" err="1" smtClean="0">
              <a:solidFill>
                <a:schemeClr val="tx1"/>
              </a:solidFill>
              <a:latin typeface="Arial Black" pitchFamily="34" charset="0"/>
            </a:rPr>
            <a:t>навчання</a:t>
          </a:r>
          <a:endParaRPr lang="ru-RU" sz="1600" b="1" kern="1200" dirty="0">
            <a:solidFill>
              <a:schemeClr val="tx1"/>
            </a:solidFill>
            <a:latin typeface="Arial Black" pitchFamily="34" charset="0"/>
          </a:endParaRPr>
        </a:p>
      </dsp:txBody>
      <dsp:txXfrm>
        <a:off x="3965038" y="2602884"/>
        <a:ext cx="1417730" cy="1417730"/>
      </dsp:txXfrm>
    </dsp:sp>
    <dsp:sp modelId="{7D7734B8-9AE1-470A-A19C-C2A9DCCE6D54}">
      <dsp:nvSpPr>
        <dsp:cNvPr id="0" name=""/>
        <dsp:cNvSpPr/>
      </dsp:nvSpPr>
      <dsp:spPr>
        <a:xfrm>
          <a:off x="1251334" y="331253"/>
          <a:ext cx="3206091" cy="2004972"/>
        </a:xfrm>
        <a:prstGeom prst="ellipse">
          <a:avLst/>
        </a:prstGeom>
        <a:solidFill>
          <a:schemeClr val="accent4">
            <a:hueOff val="-4135930"/>
            <a:satOff val="23223"/>
            <a:lumOff val="-107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err="1" smtClean="0">
              <a:solidFill>
                <a:schemeClr val="tx1"/>
              </a:solidFill>
              <a:latin typeface="Arial Black" pitchFamily="34" charset="0"/>
            </a:rPr>
            <a:t>Діяльнісна</a:t>
          </a:r>
          <a:r>
            <a:rPr lang="uk-UA" sz="1600" b="1" kern="1200" dirty="0" smtClean="0">
              <a:solidFill>
                <a:schemeClr val="tx1"/>
              </a:solidFill>
              <a:latin typeface="Arial Black" pitchFamily="34" charset="0"/>
            </a:rPr>
            <a:t> активізація студентів</a:t>
          </a:r>
          <a:endParaRPr lang="ru-RU" sz="1600" b="1" kern="1200" dirty="0">
            <a:solidFill>
              <a:schemeClr val="tx1"/>
            </a:solidFill>
            <a:latin typeface="Arial Black" pitchFamily="34" charset="0"/>
          </a:endParaRPr>
        </a:p>
      </dsp:txBody>
      <dsp:txXfrm>
        <a:off x="1720855" y="624874"/>
        <a:ext cx="2267049" cy="1417730"/>
      </dsp:txXfrm>
    </dsp:sp>
    <dsp:sp modelId="{6E0CEF60-6067-4901-9C20-F959883C73B2}">
      <dsp:nvSpPr>
        <dsp:cNvPr id="0" name=""/>
        <dsp:cNvSpPr/>
      </dsp:nvSpPr>
      <dsp:spPr>
        <a:xfrm>
          <a:off x="4567814" y="485179"/>
          <a:ext cx="3610675" cy="2004972"/>
        </a:xfrm>
        <a:prstGeom prst="ellipse">
          <a:avLst/>
        </a:prstGeom>
        <a:solidFill>
          <a:schemeClr val="accent4">
            <a:hueOff val="-8271860"/>
            <a:satOff val="46445"/>
            <a:lumOff val="-215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chemeClr val="tx1"/>
              </a:solidFill>
              <a:latin typeface="Arial Black" pitchFamily="34" charset="0"/>
            </a:rPr>
            <a:t>Педагогіка співробітництва</a:t>
          </a:r>
          <a:endParaRPr lang="ru-RU" sz="1600" b="1" kern="1200" dirty="0">
            <a:solidFill>
              <a:schemeClr val="tx1"/>
            </a:solidFill>
            <a:latin typeface="Arial Black" pitchFamily="34" charset="0"/>
          </a:endParaRPr>
        </a:p>
      </dsp:txBody>
      <dsp:txXfrm>
        <a:off x="5096585" y="778800"/>
        <a:ext cx="2553133" cy="1417730"/>
      </dsp:txXfrm>
    </dsp:sp>
    <dsp:sp modelId="{03A5B786-E72F-4698-B54C-2A68D2868112}">
      <dsp:nvSpPr>
        <dsp:cNvPr id="0" name=""/>
        <dsp:cNvSpPr/>
      </dsp:nvSpPr>
      <dsp:spPr>
        <a:xfrm>
          <a:off x="360031" y="-27849"/>
          <a:ext cx="8208928" cy="4873833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3D61A2-00B4-4FD9-9CE7-E64094625ABF}">
      <dsp:nvSpPr>
        <dsp:cNvPr id="0" name=""/>
        <dsp:cNvSpPr/>
      </dsp:nvSpPr>
      <dsp:spPr>
        <a:xfrm>
          <a:off x="0" y="367950"/>
          <a:ext cx="5357395" cy="5357395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0F81C2A-0126-43D0-9F4F-9884F61F11C7}">
      <dsp:nvSpPr>
        <dsp:cNvPr id="0" name=""/>
        <dsp:cNvSpPr/>
      </dsp:nvSpPr>
      <dsp:spPr>
        <a:xfrm>
          <a:off x="2678697" y="367950"/>
          <a:ext cx="6250294" cy="5357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Arial Black" pitchFamily="34" charset="0"/>
            </a:rPr>
            <a:t>Органічна єдність виховання і навчання</a:t>
          </a:r>
          <a:endParaRPr lang="ru-RU" sz="2400" kern="1200" dirty="0">
            <a:latin typeface="Arial Black" pitchFamily="34" charset="0"/>
          </a:endParaRPr>
        </a:p>
      </dsp:txBody>
      <dsp:txXfrm>
        <a:off x="2678697" y="367950"/>
        <a:ext cx="6250294" cy="1607222"/>
      </dsp:txXfrm>
    </dsp:sp>
    <dsp:sp modelId="{8C4AEEC6-A15B-4469-991C-E129A9A580A7}">
      <dsp:nvSpPr>
        <dsp:cNvPr id="0" name=""/>
        <dsp:cNvSpPr/>
      </dsp:nvSpPr>
      <dsp:spPr>
        <a:xfrm>
          <a:off x="937545" y="1975172"/>
          <a:ext cx="3482303" cy="348230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1B80FC-1C0F-43B6-98B4-B9ECF6C8FB8D}">
      <dsp:nvSpPr>
        <dsp:cNvPr id="0" name=""/>
        <dsp:cNvSpPr/>
      </dsp:nvSpPr>
      <dsp:spPr>
        <a:xfrm>
          <a:off x="2678697" y="1975172"/>
          <a:ext cx="6250294" cy="34823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Arial Black" pitchFamily="34" charset="0"/>
            </a:rPr>
            <a:t>Досягнення конкретних навчальних цілей</a:t>
          </a:r>
          <a:endParaRPr lang="ru-RU" sz="2400" kern="1200" dirty="0">
            <a:latin typeface="Arial Black" pitchFamily="34" charset="0"/>
          </a:endParaRPr>
        </a:p>
      </dsp:txBody>
      <dsp:txXfrm>
        <a:off x="2678697" y="1975172"/>
        <a:ext cx="6250294" cy="1607216"/>
      </dsp:txXfrm>
    </dsp:sp>
    <dsp:sp modelId="{B7657131-12D6-4EF5-A02E-9670EBFB2733}">
      <dsp:nvSpPr>
        <dsp:cNvPr id="0" name=""/>
        <dsp:cNvSpPr/>
      </dsp:nvSpPr>
      <dsp:spPr>
        <a:xfrm>
          <a:off x="1875089" y="3582389"/>
          <a:ext cx="1607216" cy="1607216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D6204EB-3773-43A6-B083-56AFECE586C1}">
      <dsp:nvSpPr>
        <dsp:cNvPr id="0" name=""/>
        <dsp:cNvSpPr/>
      </dsp:nvSpPr>
      <dsp:spPr>
        <a:xfrm>
          <a:off x="2678697" y="3582389"/>
          <a:ext cx="6250294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Arial Black" pitchFamily="34" charset="0"/>
            </a:rPr>
            <a:t>Застосування різноманітних методів навчання з дотриманням принципів індивідуального підходу до студентів</a:t>
          </a:r>
          <a:endParaRPr lang="ru-RU" sz="2400" kern="1200" dirty="0">
            <a:latin typeface="Arial Black" pitchFamily="34" charset="0"/>
          </a:endParaRPr>
        </a:p>
      </dsp:txBody>
      <dsp:txXfrm>
        <a:off x="2678697" y="3582389"/>
        <a:ext cx="6250294" cy="16072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9B9812-B15A-4CE1-8702-493084449A64}">
      <dsp:nvSpPr>
        <dsp:cNvPr id="0" name=""/>
        <dsp:cNvSpPr/>
      </dsp:nvSpPr>
      <dsp:spPr>
        <a:xfrm>
          <a:off x="1916834" y="90973"/>
          <a:ext cx="6193401" cy="263263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1942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altLang="ru-RU" sz="2800" b="1" kern="1200" dirty="0" smtClean="0">
              <a:solidFill>
                <a:schemeClr val="accent2">
                  <a:lumMod val="50000"/>
                </a:schemeClr>
              </a:solidFill>
            </a:rPr>
            <a:t>ІНТЕГРАЦІЯ </a:t>
          </a:r>
          <a:r>
            <a:rPr lang="uk-UA" altLang="ru-RU" sz="2800" b="1" kern="1200" dirty="0" smtClean="0"/>
            <a:t>(від лат. і</a:t>
          </a:r>
          <a:r>
            <a:rPr lang="en-US" altLang="ru-RU" sz="2800" b="1" kern="1200" dirty="0" err="1" smtClean="0"/>
            <a:t>ntegration</a:t>
          </a:r>
          <a:r>
            <a:rPr lang="uk-UA" altLang="ru-RU" sz="2800" b="1" kern="1200" dirty="0" smtClean="0"/>
            <a:t> )- </a:t>
          </a:r>
          <a:r>
            <a:rPr lang="en-US" altLang="ru-RU" sz="2800" b="1" kern="1200" dirty="0" smtClean="0"/>
            <a:t> </a:t>
          </a:r>
          <a:r>
            <a:rPr lang="uk-UA" altLang="ru-RU" sz="2800" b="1" kern="1200" dirty="0" smtClean="0"/>
            <a:t>процес досягнення єдності і цілісності, узгодженості всередині системи, основою якої є взаємозалежні окремі елементи.</a:t>
          </a:r>
          <a:endParaRPr lang="ru-RU" sz="1300" kern="1200" dirty="0"/>
        </a:p>
      </dsp:txBody>
      <dsp:txXfrm>
        <a:off x="1916834" y="90973"/>
        <a:ext cx="6193401" cy="2632632"/>
      </dsp:txXfrm>
    </dsp:sp>
    <dsp:sp modelId="{7F984851-CDFA-49BB-831D-80AFBBF313B3}">
      <dsp:nvSpPr>
        <dsp:cNvPr id="0" name=""/>
        <dsp:cNvSpPr/>
      </dsp:nvSpPr>
      <dsp:spPr>
        <a:xfrm>
          <a:off x="1757302" y="150416"/>
          <a:ext cx="601795" cy="94318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12B942-FB30-4885-9FFE-F1E6CAABABB3}">
      <dsp:nvSpPr>
        <dsp:cNvPr id="0" name=""/>
        <dsp:cNvSpPr/>
      </dsp:nvSpPr>
      <dsp:spPr>
        <a:xfrm>
          <a:off x="266405" y="3015683"/>
          <a:ext cx="3835944" cy="191100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1942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Інтеграція - це не поєднання, </a:t>
          </a:r>
          <a:r>
            <a:rPr lang="uk-UA" sz="1800" b="1" kern="1200" dirty="0" smtClean="0">
              <a:solidFill>
                <a:schemeClr val="tx1"/>
              </a:solidFill>
            </a:rPr>
            <a:t>а</a:t>
          </a:r>
          <a:r>
            <a:rPr lang="uk-UA" sz="1800" b="1" kern="1200" dirty="0" smtClean="0">
              <a:solidFill>
                <a:schemeClr val="tx2"/>
              </a:solidFill>
            </a:rPr>
            <a:t> взаємопроникнення двох або більше предметів</a:t>
          </a:r>
          <a:r>
            <a:rPr lang="uk-UA" sz="1800" b="1" kern="1200" dirty="0" smtClean="0"/>
            <a:t>. Це не просто поєднання частин, а об’єднання їх у єдине ціле на основі спільного підходу.</a:t>
          </a:r>
        </a:p>
      </dsp:txBody>
      <dsp:txXfrm>
        <a:off x="266405" y="3015683"/>
        <a:ext cx="3835944" cy="1911007"/>
      </dsp:txXfrm>
    </dsp:sp>
    <dsp:sp modelId="{0BE68EA0-E849-470F-BD3C-0C6325A47891}">
      <dsp:nvSpPr>
        <dsp:cNvPr id="0" name=""/>
        <dsp:cNvSpPr/>
      </dsp:nvSpPr>
      <dsp:spPr>
        <a:xfrm>
          <a:off x="74807" y="2449499"/>
          <a:ext cx="965047" cy="119621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5C811A-9EFD-4138-96CC-EC24202D7209}">
      <dsp:nvSpPr>
        <dsp:cNvPr id="0" name=""/>
        <dsp:cNvSpPr/>
      </dsp:nvSpPr>
      <dsp:spPr>
        <a:xfrm>
          <a:off x="4381142" y="2976238"/>
          <a:ext cx="4174121" cy="171566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1942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«Інтегративний підхід в освіті веде до інтеграції змісту освіти, тобто доцільного об’єднання його елементів у цілісність». </a:t>
          </a:r>
        </a:p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i="1" kern="1200" dirty="0" smtClean="0"/>
            <a:t>Енциклопедія освіти</a:t>
          </a:r>
        </a:p>
      </dsp:txBody>
      <dsp:txXfrm>
        <a:off x="4381142" y="2976238"/>
        <a:ext cx="4174121" cy="1715662"/>
      </dsp:txXfrm>
    </dsp:sp>
    <dsp:sp modelId="{6D3A003F-44CC-4A5B-B5D7-F360B33C07B3}">
      <dsp:nvSpPr>
        <dsp:cNvPr id="0" name=""/>
        <dsp:cNvSpPr/>
      </dsp:nvSpPr>
      <dsp:spPr>
        <a:xfrm>
          <a:off x="1278983" y="0"/>
          <a:ext cx="1038293" cy="1554230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E920F3-7E4C-458F-B2DC-A99A604AC7D8}">
      <dsp:nvSpPr>
        <dsp:cNvPr id="0" name=""/>
        <dsp:cNvSpPr/>
      </dsp:nvSpPr>
      <dsp:spPr>
        <a:xfrm>
          <a:off x="3320275" y="1901529"/>
          <a:ext cx="2728518" cy="2439194"/>
        </a:xfrm>
        <a:prstGeom prst="ellipse">
          <a:avLst/>
        </a:prstGeom>
        <a:gradFill rotWithShape="1">
          <a:gsLst>
            <a:gs pos="0">
              <a:schemeClr val="accent3">
                <a:tint val="96000"/>
                <a:satMod val="120000"/>
                <a:lumMod val="120000"/>
              </a:schemeClr>
            </a:gs>
            <a:gs pos="100000">
              <a:schemeClr val="accent3"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3">
              <a:shade val="25000"/>
              <a:satMod val="18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 smtClean="0">
              <a:solidFill>
                <a:schemeClr val="tx2"/>
              </a:solidFill>
            </a:rPr>
            <a:t>Інтегроване навчання</a:t>
          </a:r>
          <a:endParaRPr lang="uk-UA" sz="2500" b="1" kern="1200" dirty="0">
            <a:solidFill>
              <a:schemeClr val="tx2"/>
            </a:solidFill>
          </a:endParaRPr>
        </a:p>
      </dsp:txBody>
      <dsp:txXfrm>
        <a:off x="3719857" y="2258741"/>
        <a:ext cx="1929354" cy="1724770"/>
      </dsp:txXfrm>
    </dsp:sp>
    <dsp:sp modelId="{99490C1D-4F10-4B24-A379-8593682E6DA2}">
      <dsp:nvSpPr>
        <dsp:cNvPr id="0" name=""/>
        <dsp:cNvSpPr/>
      </dsp:nvSpPr>
      <dsp:spPr>
        <a:xfrm rot="9616653">
          <a:off x="6017219" y="2286068"/>
          <a:ext cx="183852" cy="6486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700" kern="1200"/>
        </a:p>
      </dsp:txBody>
      <dsp:txXfrm>
        <a:off x="6070757" y="2406499"/>
        <a:ext cx="128696" cy="389212"/>
      </dsp:txXfrm>
    </dsp:sp>
    <dsp:sp modelId="{12C03158-9408-4C8E-9963-495606F00751}">
      <dsp:nvSpPr>
        <dsp:cNvPr id="0" name=""/>
        <dsp:cNvSpPr/>
      </dsp:nvSpPr>
      <dsp:spPr>
        <a:xfrm>
          <a:off x="6218992" y="1301618"/>
          <a:ext cx="1902415" cy="1856824"/>
        </a:xfrm>
        <a:prstGeom prst="ellipse">
          <a:avLst/>
        </a:prstGeom>
        <a:gradFill rotWithShape="1">
          <a:gsLst>
            <a:gs pos="0">
              <a:schemeClr val="accent4">
                <a:tint val="96000"/>
                <a:satMod val="120000"/>
                <a:lumMod val="120000"/>
              </a:schemeClr>
            </a:gs>
            <a:gs pos="100000">
              <a:schemeClr val="accent4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tx2"/>
              </a:solidFill>
            </a:rPr>
            <a:t>Екологічна </a:t>
          </a:r>
          <a:r>
            <a:rPr lang="uk-UA" sz="1800" b="1" kern="1200" dirty="0" err="1" smtClean="0">
              <a:solidFill>
                <a:schemeClr val="tx2"/>
              </a:solidFill>
            </a:rPr>
            <a:t>проблема-тика</a:t>
          </a:r>
          <a:endParaRPr lang="uk-UA" sz="1800" b="1" kern="1200" dirty="0">
            <a:solidFill>
              <a:schemeClr val="tx2"/>
            </a:solidFill>
          </a:endParaRPr>
        </a:p>
      </dsp:txBody>
      <dsp:txXfrm>
        <a:off x="6497594" y="1573544"/>
        <a:ext cx="1345211" cy="1312972"/>
      </dsp:txXfrm>
    </dsp:sp>
    <dsp:sp modelId="{84370FE7-38D9-4B56-82C5-33EF074C37ED}">
      <dsp:nvSpPr>
        <dsp:cNvPr id="0" name=""/>
        <dsp:cNvSpPr/>
      </dsp:nvSpPr>
      <dsp:spPr>
        <a:xfrm rot="12705958">
          <a:off x="5851349" y="3569738"/>
          <a:ext cx="162981" cy="6486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700" kern="1200"/>
        </a:p>
      </dsp:txBody>
      <dsp:txXfrm>
        <a:off x="5896581" y="3712346"/>
        <a:ext cx="114087" cy="389212"/>
      </dsp:txXfrm>
    </dsp:sp>
    <dsp:sp modelId="{C7D95410-294E-4CE0-A836-358B521145AC}">
      <dsp:nvSpPr>
        <dsp:cNvPr id="0" name=""/>
        <dsp:cNvSpPr/>
      </dsp:nvSpPr>
      <dsp:spPr>
        <a:xfrm>
          <a:off x="5897448" y="3517587"/>
          <a:ext cx="2112668" cy="2017334"/>
        </a:xfrm>
        <a:prstGeom prst="ellipse">
          <a:avLst/>
        </a:prstGeom>
        <a:gradFill rotWithShape="1">
          <a:gsLst>
            <a:gs pos="0">
              <a:schemeClr val="accent1">
                <a:tint val="96000"/>
                <a:satMod val="120000"/>
                <a:lumMod val="120000"/>
              </a:schemeClr>
            </a:gs>
            <a:gs pos="100000">
              <a:schemeClr val="accent1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tx2"/>
              </a:solidFill>
            </a:rPr>
            <a:t>Проблематика універсальних цінностей</a:t>
          </a:r>
          <a:endParaRPr lang="uk-UA" sz="1800" b="1" kern="1200" dirty="0">
            <a:solidFill>
              <a:schemeClr val="tx2"/>
            </a:solidFill>
          </a:endParaRPr>
        </a:p>
      </dsp:txBody>
      <dsp:txXfrm>
        <a:off x="6206841" y="3813019"/>
        <a:ext cx="1493882" cy="1426470"/>
      </dsp:txXfrm>
    </dsp:sp>
    <dsp:sp modelId="{B6A8C7AD-A7A7-48E8-B2BE-FCF7A9134E54}">
      <dsp:nvSpPr>
        <dsp:cNvPr id="0" name=""/>
        <dsp:cNvSpPr/>
      </dsp:nvSpPr>
      <dsp:spPr>
        <a:xfrm rot="16309868">
          <a:off x="4536930" y="4203612"/>
          <a:ext cx="205253" cy="6486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700" kern="1200"/>
        </a:p>
      </dsp:txBody>
      <dsp:txXfrm rot="10800000">
        <a:off x="4566734" y="4364122"/>
        <a:ext cx="143677" cy="389212"/>
      </dsp:txXfrm>
    </dsp:sp>
    <dsp:sp modelId="{487DC3BD-6A49-4BB9-9B79-7E1195A51BE4}">
      <dsp:nvSpPr>
        <dsp:cNvPr id="0" name=""/>
        <dsp:cNvSpPr/>
      </dsp:nvSpPr>
      <dsp:spPr>
        <a:xfrm>
          <a:off x="3520317" y="4726842"/>
          <a:ext cx="2160868" cy="2029851"/>
        </a:xfrm>
        <a:prstGeom prst="ellipse">
          <a:avLst/>
        </a:prstGeom>
        <a:gradFill rotWithShape="1">
          <a:gsLst>
            <a:gs pos="0">
              <a:schemeClr val="accent6">
                <a:tint val="96000"/>
                <a:satMod val="120000"/>
                <a:lumMod val="120000"/>
              </a:schemeClr>
            </a:gs>
            <a:gs pos="100000">
              <a:schemeClr val="accent6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chemeClr val="tx2"/>
              </a:solidFill>
            </a:rPr>
            <a:t>Проблематика національних, культурних, релігійних відмінностей</a:t>
          </a:r>
          <a:endParaRPr lang="uk-UA" sz="1600" b="1" kern="1200" dirty="0">
            <a:solidFill>
              <a:schemeClr val="tx2"/>
            </a:solidFill>
          </a:endParaRPr>
        </a:p>
      </dsp:txBody>
      <dsp:txXfrm>
        <a:off x="3836769" y="5024107"/>
        <a:ext cx="1527964" cy="1435321"/>
      </dsp:txXfrm>
    </dsp:sp>
    <dsp:sp modelId="{D564C48C-C6C0-466C-8AC9-D4AB3761A62D}">
      <dsp:nvSpPr>
        <dsp:cNvPr id="0" name=""/>
        <dsp:cNvSpPr/>
      </dsp:nvSpPr>
      <dsp:spPr>
        <a:xfrm rot="1057629">
          <a:off x="3277869" y="2363860"/>
          <a:ext cx="88321" cy="6486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700" kern="1200"/>
        </a:p>
      </dsp:txBody>
      <dsp:txXfrm rot="10800000">
        <a:off x="3278491" y="2489586"/>
        <a:ext cx="61825" cy="389212"/>
      </dsp:txXfrm>
    </dsp:sp>
    <dsp:sp modelId="{61261324-CED0-4CDC-9A22-87AB9AF0B064}">
      <dsp:nvSpPr>
        <dsp:cNvPr id="0" name=""/>
        <dsp:cNvSpPr/>
      </dsp:nvSpPr>
      <dsp:spPr>
        <a:xfrm>
          <a:off x="1330345" y="1383710"/>
          <a:ext cx="1955397" cy="1964618"/>
        </a:xfrm>
        <a:prstGeom prst="ellipse">
          <a:avLst/>
        </a:prstGeom>
        <a:gradFill rotWithShape="1">
          <a:gsLst>
            <a:gs pos="0">
              <a:schemeClr val="accent2">
                <a:tint val="96000"/>
                <a:satMod val="120000"/>
                <a:lumMod val="120000"/>
              </a:schemeClr>
            </a:gs>
            <a:gs pos="100000">
              <a:schemeClr val="accent2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tx2"/>
              </a:solidFill>
            </a:rPr>
            <a:t>Розвиток </a:t>
          </a:r>
          <a:r>
            <a:rPr lang="uk-UA" sz="1800" b="1" kern="1200" dirty="0" err="1" smtClean="0">
              <a:solidFill>
                <a:schemeClr val="tx2"/>
              </a:solidFill>
            </a:rPr>
            <a:t>самоствер-дження</a:t>
          </a:r>
          <a:endParaRPr lang="uk-UA" sz="1800" b="1" kern="1200" dirty="0">
            <a:solidFill>
              <a:schemeClr val="tx2"/>
            </a:solidFill>
          </a:endParaRPr>
        </a:p>
      </dsp:txBody>
      <dsp:txXfrm>
        <a:off x="1616706" y="1671422"/>
        <a:ext cx="1382675" cy="1389194"/>
      </dsp:txXfrm>
    </dsp:sp>
    <dsp:sp modelId="{0C87701C-8096-476B-A79C-2BCD12332724}">
      <dsp:nvSpPr>
        <dsp:cNvPr id="0" name=""/>
        <dsp:cNvSpPr/>
      </dsp:nvSpPr>
      <dsp:spPr>
        <a:xfrm rot="19359393">
          <a:off x="3325370" y="3650559"/>
          <a:ext cx="219221" cy="6486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700" kern="1200"/>
        </a:p>
      </dsp:txBody>
      <dsp:txXfrm rot="10800000">
        <a:off x="3332111" y="3800244"/>
        <a:ext cx="153455" cy="389212"/>
      </dsp:txXfrm>
    </dsp:sp>
    <dsp:sp modelId="{9D263E58-F38C-4CB8-B5BF-22D967F04644}">
      <dsp:nvSpPr>
        <dsp:cNvPr id="0" name=""/>
        <dsp:cNvSpPr/>
      </dsp:nvSpPr>
      <dsp:spPr>
        <a:xfrm>
          <a:off x="1402402" y="3640408"/>
          <a:ext cx="2029736" cy="2059724"/>
        </a:xfrm>
        <a:prstGeom prst="ellipse">
          <a:avLst/>
        </a:prstGeom>
        <a:solidFill>
          <a:schemeClr val="accent5"/>
        </a:solidFill>
        <a:ln w="15875" cap="flat" cmpd="sng" algn="ctr">
          <a:solidFill>
            <a:schemeClr val="accent5">
              <a:shade val="50000"/>
              <a:shade val="75000"/>
              <a:lumMod val="80000"/>
            </a:schemeClr>
          </a:solidFill>
          <a:prstDash val="solid"/>
        </a:ln>
        <a:effectLst/>
      </dsp:spPr>
      <dsp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chemeClr val="tx2"/>
              </a:solidFill>
            </a:rPr>
            <a:t>Проблематика впливу </a:t>
          </a:r>
          <a:r>
            <a:rPr lang="uk-UA" sz="1600" b="1" kern="1200" dirty="0" err="1" smtClean="0">
              <a:solidFill>
                <a:schemeClr val="tx2"/>
              </a:solidFill>
            </a:rPr>
            <a:t>мікро</a:t>
          </a:r>
          <a:r>
            <a:rPr lang="uk-UA" sz="1600" b="1" kern="1200" dirty="0" smtClean="0">
              <a:solidFill>
                <a:schemeClr val="tx2"/>
              </a:solidFill>
            </a:rPr>
            <a:t> і </a:t>
          </a:r>
          <a:r>
            <a:rPr lang="uk-UA" sz="1600" b="1" kern="1200" dirty="0" err="1" smtClean="0">
              <a:solidFill>
                <a:schemeClr val="tx2"/>
              </a:solidFill>
            </a:rPr>
            <a:t>макросередо-вища</a:t>
          </a:r>
          <a:endParaRPr lang="uk-UA" sz="1600" b="1" kern="1200" dirty="0">
            <a:solidFill>
              <a:schemeClr val="tx2"/>
            </a:solidFill>
          </a:endParaRPr>
        </a:p>
      </dsp:txBody>
      <dsp:txXfrm>
        <a:off x="1699650" y="3942048"/>
        <a:ext cx="1435240" cy="14564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750E79-1D64-44F4-8495-A47233C4C385}">
      <dsp:nvSpPr>
        <dsp:cNvPr id="0" name=""/>
        <dsp:cNvSpPr/>
      </dsp:nvSpPr>
      <dsp:spPr>
        <a:xfrm>
          <a:off x="2182292" y="0"/>
          <a:ext cx="2397447" cy="2397691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152D2835-27BF-4258-9853-08AAAC20B87B}">
      <dsp:nvSpPr>
        <dsp:cNvPr id="0" name=""/>
        <dsp:cNvSpPr/>
      </dsp:nvSpPr>
      <dsp:spPr>
        <a:xfrm>
          <a:off x="2711610" y="867899"/>
          <a:ext cx="1337911" cy="6688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Трудова школа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 (20 роки)</a:t>
          </a:r>
          <a:endParaRPr lang="uk-UA" sz="1400" b="1" kern="1200" dirty="0"/>
        </a:p>
      </dsp:txBody>
      <dsp:txXfrm>
        <a:off x="2711610" y="867899"/>
        <a:ext cx="1337911" cy="668886"/>
      </dsp:txXfrm>
    </dsp:sp>
    <dsp:sp modelId="{FD6CA33D-C12E-4B3B-86AD-BCD36EE6097E}">
      <dsp:nvSpPr>
        <dsp:cNvPr id="0" name=""/>
        <dsp:cNvSpPr/>
      </dsp:nvSpPr>
      <dsp:spPr>
        <a:xfrm>
          <a:off x="1516260" y="1377829"/>
          <a:ext cx="2397447" cy="2397691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1">
          <a:gsLst>
            <a:gs pos="0">
              <a:schemeClr val="accent2">
                <a:tint val="96000"/>
                <a:satMod val="120000"/>
                <a:lumMod val="120000"/>
              </a:schemeClr>
            </a:gs>
            <a:gs pos="100000">
              <a:schemeClr val="accent2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</dsp:sp>
    <dsp:sp modelId="{6F02361B-B1FB-4D82-BCDE-0ED3D5AEB875}">
      <dsp:nvSpPr>
        <dsp:cNvPr id="0" name=""/>
        <dsp:cNvSpPr/>
      </dsp:nvSpPr>
      <dsp:spPr>
        <a:xfrm>
          <a:off x="2042880" y="2203256"/>
          <a:ext cx="1337911" cy="6688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Міжпредметні зв’язки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(50-80 роки)</a:t>
          </a:r>
          <a:endParaRPr lang="uk-UA" sz="1400" b="1" kern="1200" dirty="0"/>
        </a:p>
      </dsp:txBody>
      <dsp:txXfrm>
        <a:off x="2042880" y="2203256"/>
        <a:ext cx="1337911" cy="668886"/>
      </dsp:txXfrm>
    </dsp:sp>
    <dsp:sp modelId="{99963CC6-4D10-4168-8548-596F23A2DAAB}">
      <dsp:nvSpPr>
        <dsp:cNvPr id="0" name=""/>
        <dsp:cNvSpPr/>
      </dsp:nvSpPr>
      <dsp:spPr>
        <a:xfrm>
          <a:off x="2490724" y="2617772"/>
          <a:ext cx="2397447" cy="2397691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1">
          <a:gsLst>
            <a:gs pos="0">
              <a:schemeClr val="accent4">
                <a:tint val="96000"/>
                <a:satMod val="120000"/>
                <a:lumMod val="120000"/>
              </a:schemeClr>
            </a:gs>
            <a:gs pos="100000">
              <a:schemeClr val="accent4"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</dsp:sp>
    <dsp:sp modelId="{1ED73ACB-6FC0-48E3-8447-20084BC70FB4}">
      <dsp:nvSpPr>
        <dsp:cNvPr id="0" name=""/>
        <dsp:cNvSpPr/>
      </dsp:nvSpPr>
      <dsp:spPr>
        <a:xfrm>
          <a:off x="2999168" y="3431428"/>
          <a:ext cx="1337911" cy="677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Інтегровані курси (80-90 рр.)</a:t>
          </a:r>
          <a:endParaRPr lang="uk-UA" sz="1400" b="1" kern="1200" dirty="0"/>
        </a:p>
      </dsp:txBody>
      <dsp:txXfrm>
        <a:off x="2999168" y="3431428"/>
        <a:ext cx="1337911" cy="677147"/>
      </dsp:txXfrm>
    </dsp:sp>
    <dsp:sp modelId="{607C4989-921E-418D-AE76-8EACEEC17D34}">
      <dsp:nvSpPr>
        <dsp:cNvPr id="0" name=""/>
        <dsp:cNvSpPr/>
      </dsp:nvSpPr>
      <dsp:spPr>
        <a:xfrm>
          <a:off x="1775040" y="4176465"/>
          <a:ext cx="2059708" cy="206070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1">
          <a:gsLst>
            <a:gs pos="0">
              <a:schemeClr val="accent3">
                <a:tint val="96000"/>
                <a:satMod val="120000"/>
                <a:lumMod val="120000"/>
              </a:schemeClr>
            </a:gs>
            <a:gs pos="100000">
              <a:schemeClr val="accent3"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3">
              <a:shade val="25000"/>
              <a:satMod val="18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1D476E7E-D967-4C05-8C1E-9AC84A1A24F5}">
      <dsp:nvSpPr>
        <dsp:cNvPr id="0" name=""/>
        <dsp:cNvSpPr/>
      </dsp:nvSpPr>
      <dsp:spPr>
        <a:xfrm>
          <a:off x="2042880" y="5009019"/>
          <a:ext cx="1337911" cy="6688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Інтегроване навчання</a:t>
          </a:r>
          <a:endParaRPr lang="uk-UA" sz="1600" b="1" kern="1200" dirty="0"/>
        </a:p>
      </dsp:txBody>
      <dsp:txXfrm>
        <a:off x="2042880" y="5009019"/>
        <a:ext cx="1337911" cy="6688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DDF45-B943-49A4-BB60-46185E723219}">
      <dsp:nvSpPr>
        <dsp:cNvPr id="0" name=""/>
        <dsp:cNvSpPr/>
      </dsp:nvSpPr>
      <dsp:spPr>
        <a:xfrm>
          <a:off x="0" y="2355"/>
          <a:ext cx="391209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B1B9E5-8246-4237-BF87-CC2F829A8990}">
      <dsp:nvSpPr>
        <dsp:cNvPr id="0" name=""/>
        <dsp:cNvSpPr/>
      </dsp:nvSpPr>
      <dsp:spPr>
        <a:xfrm>
          <a:off x="0" y="2355"/>
          <a:ext cx="782419" cy="48198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 </a:t>
          </a:r>
          <a:endParaRPr lang="uk-UA" sz="6500" kern="1200" dirty="0"/>
        </a:p>
      </dsp:txBody>
      <dsp:txXfrm>
        <a:off x="0" y="2355"/>
        <a:ext cx="782419" cy="4819824"/>
      </dsp:txXfrm>
    </dsp:sp>
    <dsp:sp modelId="{4DE03E60-8FEF-4ED3-95E7-E01F3B7F354C}">
      <dsp:nvSpPr>
        <dsp:cNvPr id="0" name=""/>
        <dsp:cNvSpPr/>
      </dsp:nvSpPr>
      <dsp:spPr>
        <a:xfrm>
          <a:off x="841100" y="47776"/>
          <a:ext cx="3070995" cy="908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поширюються на всі навчальні дисципліни</a:t>
          </a:r>
          <a:endParaRPr lang="uk-UA" sz="1800" b="1" kern="1200" dirty="0"/>
        </a:p>
      </dsp:txBody>
      <dsp:txXfrm>
        <a:off x="841100" y="47776"/>
        <a:ext cx="3070995" cy="908423"/>
      </dsp:txXfrm>
    </dsp:sp>
    <dsp:sp modelId="{E30F410B-1ECB-4420-927C-F9430F3CB309}">
      <dsp:nvSpPr>
        <dsp:cNvPr id="0" name=""/>
        <dsp:cNvSpPr/>
      </dsp:nvSpPr>
      <dsp:spPr>
        <a:xfrm>
          <a:off x="782419" y="792088"/>
          <a:ext cx="31296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F4F522-FC36-4080-BB3A-BB2254673C72}">
      <dsp:nvSpPr>
        <dsp:cNvPr id="0" name=""/>
        <dsp:cNvSpPr/>
      </dsp:nvSpPr>
      <dsp:spPr>
        <a:xfrm>
          <a:off x="841100" y="864095"/>
          <a:ext cx="3070995" cy="908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формують пізнавальні інтереси студентів</a:t>
          </a:r>
          <a:endParaRPr lang="uk-UA" sz="1800" b="1" kern="1200" dirty="0"/>
        </a:p>
      </dsp:txBody>
      <dsp:txXfrm>
        <a:off x="841100" y="864095"/>
        <a:ext cx="3070995" cy="908423"/>
      </dsp:txXfrm>
    </dsp:sp>
    <dsp:sp modelId="{FE99ED4C-AF3A-48A0-9272-17CE2B8B8E32}">
      <dsp:nvSpPr>
        <dsp:cNvPr id="0" name=""/>
        <dsp:cNvSpPr/>
      </dsp:nvSpPr>
      <dsp:spPr>
        <a:xfrm>
          <a:off x="782419" y="1656184"/>
          <a:ext cx="31296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C19049-CC77-4BE1-9C9C-D19E0EAAB008}">
      <dsp:nvSpPr>
        <dsp:cNvPr id="0" name=""/>
        <dsp:cNvSpPr/>
      </dsp:nvSpPr>
      <dsp:spPr>
        <a:xfrm>
          <a:off x="841100" y="1728188"/>
          <a:ext cx="3070995" cy="908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реалізують творчу співпрацю між викладачами</a:t>
          </a:r>
          <a:endParaRPr lang="uk-UA" sz="1800" b="1" kern="1200" dirty="0"/>
        </a:p>
      </dsp:txBody>
      <dsp:txXfrm>
        <a:off x="841100" y="1728188"/>
        <a:ext cx="3070995" cy="908423"/>
      </dsp:txXfrm>
    </dsp:sp>
    <dsp:sp modelId="{4A42B054-E419-4E4E-8246-FDAF156B8E8C}">
      <dsp:nvSpPr>
        <dsp:cNvPr id="0" name=""/>
        <dsp:cNvSpPr/>
      </dsp:nvSpPr>
      <dsp:spPr>
        <a:xfrm>
          <a:off x="782419" y="2520280"/>
          <a:ext cx="31296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995850-9123-47D3-B33F-2B432CD99ED7}">
      <dsp:nvSpPr>
        <dsp:cNvPr id="0" name=""/>
        <dsp:cNvSpPr/>
      </dsp:nvSpPr>
      <dsp:spPr>
        <a:xfrm>
          <a:off x="841100" y="2520279"/>
          <a:ext cx="3070995" cy="908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зосереджують увагу на професійно значимих, вузлових аспектах навчальних дисциплін і студентами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800" b="1" kern="1200" dirty="0"/>
        </a:p>
      </dsp:txBody>
      <dsp:txXfrm>
        <a:off x="841100" y="2520279"/>
        <a:ext cx="3070995" cy="908423"/>
      </dsp:txXfrm>
    </dsp:sp>
    <dsp:sp modelId="{96398514-8507-42A8-A0DD-7B3096AE8BDD}">
      <dsp:nvSpPr>
        <dsp:cNvPr id="0" name=""/>
        <dsp:cNvSpPr/>
      </dsp:nvSpPr>
      <dsp:spPr>
        <a:xfrm>
          <a:off x="782419" y="3943569"/>
          <a:ext cx="31296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DA035-228B-45D2-8528-CEB354A7FB69}">
      <dsp:nvSpPr>
        <dsp:cNvPr id="0" name=""/>
        <dsp:cNvSpPr/>
      </dsp:nvSpPr>
      <dsp:spPr>
        <a:xfrm>
          <a:off x="841100" y="3916112"/>
          <a:ext cx="3070995" cy="9084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поетапно ускладнюють завдання міждисциплінарної інтеграції</a:t>
          </a:r>
          <a:endParaRPr lang="uk-UA" sz="1800" b="1" kern="1200" dirty="0"/>
        </a:p>
      </dsp:txBody>
      <dsp:txXfrm>
        <a:off x="841100" y="3916112"/>
        <a:ext cx="3070995" cy="908423"/>
      </dsp:txXfrm>
    </dsp:sp>
    <dsp:sp modelId="{DBFA9727-0F4A-4817-ABAE-B559E8380CD5}">
      <dsp:nvSpPr>
        <dsp:cNvPr id="0" name=""/>
        <dsp:cNvSpPr/>
      </dsp:nvSpPr>
      <dsp:spPr>
        <a:xfrm>
          <a:off x="782419" y="4771581"/>
          <a:ext cx="31296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B40FEC-FC48-4872-B51A-58B5A025CF13}">
      <dsp:nvSpPr>
        <dsp:cNvPr id="0" name=""/>
        <dsp:cNvSpPr/>
      </dsp:nvSpPr>
      <dsp:spPr>
        <a:xfrm rot="5400000">
          <a:off x="4798008" y="1608723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формує комплексний підхід до навчальних дисциплін</a:t>
          </a:r>
          <a:endParaRPr lang="ru-RU" sz="1300" b="1" kern="1200" dirty="0"/>
        </a:p>
      </dsp:txBody>
      <dsp:txXfrm rot="-5400000">
        <a:off x="5162821" y="1773934"/>
        <a:ext cx="1089208" cy="1251964"/>
      </dsp:txXfrm>
    </dsp:sp>
    <dsp:sp modelId="{FB046927-0332-48C4-B206-AACBA4A5DDA2}">
      <dsp:nvSpPr>
        <dsp:cNvPr id="0" name=""/>
        <dsp:cNvSpPr/>
      </dsp:nvSpPr>
      <dsp:spPr>
        <a:xfrm>
          <a:off x="5780587" y="365276"/>
          <a:ext cx="2029819" cy="109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F384CD-B515-4A15-9A75-EBDF21CF032F}">
      <dsp:nvSpPr>
        <dsp:cNvPr id="0" name=""/>
        <dsp:cNvSpPr/>
      </dsp:nvSpPr>
      <dsp:spPr>
        <a:xfrm rot="5400000">
          <a:off x="3148955" y="1608723"/>
          <a:ext cx="1818834" cy="158238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 rot="-5400000">
        <a:off x="3513768" y="1773934"/>
        <a:ext cx="1089208" cy="1251964"/>
      </dsp:txXfrm>
    </dsp:sp>
    <dsp:sp modelId="{4929D022-48CB-4D06-B64C-37631681B641}">
      <dsp:nvSpPr>
        <dsp:cNvPr id="0" name=""/>
        <dsp:cNvSpPr/>
      </dsp:nvSpPr>
      <dsp:spPr>
        <a:xfrm rot="5400000">
          <a:off x="4012750" y="118224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b="1" i="0" kern="1200" dirty="0" smtClean="0"/>
            <a:t>дає можливість широкого застосування студентами природничо-наукового методу пізнання</a:t>
          </a:r>
          <a:endParaRPr lang="ru-RU" sz="1100" b="1" i="0" kern="1200" dirty="0"/>
        </a:p>
      </dsp:txBody>
      <dsp:txXfrm rot="-5400000">
        <a:off x="4377563" y="283435"/>
        <a:ext cx="1089208" cy="1251964"/>
      </dsp:txXfrm>
    </dsp:sp>
    <dsp:sp modelId="{8673C320-672A-4457-895B-72F3CE0D15FB}">
      <dsp:nvSpPr>
        <dsp:cNvPr id="0" name=""/>
        <dsp:cNvSpPr/>
      </dsp:nvSpPr>
      <dsp:spPr>
        <a:xfrm>
          <a:off x="1262601" y="1909104"/>
          <a:ext cx="1964341" cy="109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027362-8D1F-40EF-92A7-2B63751A6A0F}">
      <dsp:nvSpPr>
        <dsp:cNvPr id="0" name=""/>
        <dsp:cNvSpPr/>
      </dsp:nvSpPr>
      <dsp:spPr>
        <a:xfrm rot="5400000">
          <a:off x="4012750" y="3100713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/>
            <a:t>підвищує якість знань студентів</a:t>
          </a:r>
          <a:endParaRPr lang="ru-RU" sz="1200" b="1" kern="1200" dirty="0"/>
        </a:p>
      </dsp:txBody>
      <dsp:txXfrm rot="-5400000">
        <a:off x="4377563" y="3265924"/>
        <a:ext cx="1089208" cy="1251964"/>
      </dsp:txXfrm>
    </dsp:sp>
    <dsp:sp modelId="{50A2DB73-1E40-48DC-A641-91B3DA3D7B24}">
      <dsp:nvSpPr>
        <dsp:cNvPr id="0" name=""/>
        <dsp:cNvSpPr/>
      </dsp:nvSpPr>
      <dsp:spPr>
        <a:xfrm rot="5400000">
          <a:off x="3148955" y="1608723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latin typeface="Arial Narrow" pitchFamily="34" charset="0"/>
            </a:rPr>
            <a:t>Інтегроване навчання</a:t>
          </a:r>
          <a:endParaRPr lang="ru-RU" sz="1600" b="1" kern="1200" dirty="0">
            <a:latin typeface="Arial Narrow" pitchFamily="34" charset="0"/>
          </a:endParaRPr>
        </a:p>
      </dsp:txBody>
      <dsp:txXfrm rot="-5400000">
        <a:off x="3513768" y="1773934"/>
        <a:ext cx="1089208" cy="1251964"/>
      </dsp:txXfrm>
    </dsp:sp>
    <dsp:sp modelId="{89DFE881-C167-4196-9D9F-0EFB6C68AE3D}">
      <dsp:nvSpPr>
        <dsp:cNvPr id="0" name=""/>
        <dsp:cNvSpPr/>
      </dsp:nvSpPr>
      <dsp:spPr>
        <a:xfrm>
          <a:off x="5780587" y="3452931"/>
          <a:ext cx="2029819" cy="109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AC3CD4-410A-4D51-ABD1-89E5A633A818}">
      <dsp:nvSpPr>
        <dsp:cNvPr id="0" name=""/>
        <dsp:cNvSpPr/>
      </dsp:nvSpPr>
      <dsp:spPr>
        <a:xfrm rot="5400000">
          <a:off x="2285178" y="3100713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розвиває зацікавленість студентів до навчальних дисциплін; </a:t>
          </a:r>
          <a:endParaRPr lang="ru-RU" sz="1300" b="1" kern="1200" dirty="0"/>
        </a:p>
      </dsp:txBody>
      <dsp:txXfrm rot="-5400000">
        <a:off x="2649991" y="3265924"/>
        <a:ext cx="1089208" cy="1251964"/>
      </dsp:txXfrm>
    </dsp:sp>
    <dsp:sp modelId="{96D8D9A9-935A-411C-9990-7609BC241DA7}">
      <dsp:nvSpPr>
        <dsp:cNvPr id="0" name=""/>
        <dsp:cNvSpPr/>
      </dsp:nvSpPr>
      <dsp:spPr>
        <a:xfrm rot="5400000">
          <a:off x="2363698" y="118224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Сприяє розвитку наукового стилю мислення студентів</a:t>
          </a:r>
          <a:endParaRPr lang="ru-RU" sz="1300" b="1" kern="1200" dirty="0"/>
        </a:p>
      </dsp:txBody>
      <dsp:txXfrm rot="-5400000">
        <a:off x="2728511" y="283435"/>
        <a:ext cx="1089208" cy="1251964"/>
      </dsp:txXfrm>
    </dsp:sp>
    <dsp:sp modelId="{29B65781-A01F-484C-916F-5661F424F092}">
      <dsp:nvSpPr>
        <dsp:cNvPr id="0" name=""/>
        <dsp:cNvSpPr/>
      </dsp:nvSpPr>
      <dsp:spPr>
        <a:xfrm>
          <a:off x="1262601" y="4996758"/>
          <a:ext cx="1964341" cy="1091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F5C515-E80F-4630-B5E1-07DFC56E7AAF}">
      <dsp:nvSpPr>
        <dsp:cNvPr id="0" name=""/>
        <dsp:cNvSpPr/>
      </dsp:nvSpPr>
      <dsp:spPr>
        <a:xfrm rot="5400000">
          <a:off x="1499921" y="1608723"/>
          <a:ext cx="1818834" cy="1582386"/>
        </a:xfrm>
        <a:prstGeom prst="hexagon">
          <a:avLst>
            <a:gd name="adj" fmla="val 25000"/>
            <a:gd name="vf" fmla="val 115470"/>
          </a:avLst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b="1" kern="1200" dirty="0" smtClean="0"/>
            <a:t>розширює кругозір студентів, сприяє розвитку творчих можливостей молоді</a:t>
          </a:r>
          <a:endParaRPr lang="ru-RU" sz="1100" b="1" kern="1200" dirty="0"/>
        </a:p>
      </dsp:txBody>
      <dsp:txXfrm rot="-5400000">
        <a:off x="1864734" y="1773934"/>
        <a:ext cx="1089208" cy="12519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12C16-C24E-4400-B55F-BBC7289B4EFD}">
      <dsp:nvSpPr>
        <dsp:cNvPr id="0" name=""/>
        <dsp:cNvSpPr/>
      </dsp:nvSpPr>
      <dsp:spPr>
        <a:xfrm>
          <a:off x="4852" y="2518861"/>
          <a:ext cx="2481849" cy="1803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78740" rIns="220472" bIns="7874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100" b="1" kern="1200" dirty="0" smtClean="0"/>
            <a:t>Ціль бінарного заняття</a:t>
          </a:r>
          <a:endParaRPr lang="ru-RU" sz="3100" b="1" kern="1200" dirty="0"/>
        </a:p>
      </dsp:txBody>
      <dsp:txXfrm>
        <a:off x="4852" y="2518861"/>
        <a:ext cx="2481849" cy="1803037"/>
      </dsp:txXfrm>
    </dsp:sp>
    <dsp:sp modelId="{85BA6790-82A6-45DF-9C11-777C96A15B7D}">
      <dsp:nvSpPr>
        <dsp:cNvPr id="0" name=""/>
        <dsp:cNvSpPr/>
      </dsp:nvSpPr>
      <dsp:spPr>
        <a:xfrm>
          <a:off x="2486702" y="1391962"/>
          <a:ext cx="496369" cy="4056834"/>
        </a:xfrm>
        <a:prstGeom prst="leftBrace">
          <a:avLst>
            <a:gd name="adj1" fmla="val 35000"/>
            <a:gd name="adj2" fmla="val 50000"/>
          </a:avLst>
        </a:prstGeom>
        <a:noFill/>
        <a:ln w="55000" cap="flat" cmpd="thickThin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32705B-FD69-43EB-8806-F5927D6C4299}">
      <dsp:nvSpPr>
        <dsp:cNvPr id="0" name=""/>
        <dsp:cNvSpPr/>
      </dsp:nvSpPr>
      <dsp:spPr>
        <a:xfrm>
          <a:off x="3181620" y="1391962"/>
          <a:ext cx="6750631" cy="40568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100" b="1" kern="1200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створити умови мотивованого практичного застосування знань, навичок і умінь, дати можливість побачити результати своєї праці й одержати від них радість і задоволення.</a:t>
          </a:r>
          <a:endParaRPr lang="uk-UA" sz="3100" b="1" kern="1200" noProof="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81620" y="1391962"/>
        <a:ext cx="6750631" cy="40568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5645B-A5ED-4CF3-A759-32FDBA1037C5}">
      <dsp:nvSpPr>
        <dsp:cNvPr id="0" name=""/>
        <dsp:cNvSpPr/>
      </dsp:nvSpPr>
      <dsp:spPr>
        <a:xfrm>
          <a:off x="70652" y="1971045"/>
          <a:ext cx="2663606" cy="21582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600" b="1" kern="1200" dirty="0" smtClean="0">
              <a:latin typeface="Monotype Corsiva" pitchFamily="66" charset="0"/>
            </a:rPr>
            <a:t>Аналіз навчальних програм  з дисциплін</a:t>
          </a:r>
          <a:endParaRPr lang="ru-RU" sz="2400" kern="1200" dirty="0">
            <a:latin typeface="Monotype Corsiva" pitchFamily="66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b="1" kern="1200" dirty="0">
            <a:latin typeface="Monotype Corsiva" pitchFamily="66" charset="0"/>
          </a:endParaRPr>
        </a:p>
      </dsp:txBody>
      <dsp:txXfrm>
        <a:off x="120319" y="2020712"/>
        <a:ext cx="2564272" cy="1596423"/>
      </dsp:txXfrm>
    </dsp:sp>
    <dsp:sp modelId="{CBF289F5-BB98-4DA5-B008-CD5A5A9C0E70}">
      <dsp:nvSpPr>
        <dsp:cNvPr id="0" name=""/>
        <dsp:cNvSpPr/>
      </dsp:nvSpPr>
      <dsp:spPr>
        <a:xfrm>
          <a:off x="647451" y="1932233"/>
          <a:ext cx="3465700" cy="3465700"/>
        </a:xfrm>
        <a:prstGeom prst="leftCircularArrow">
          <a:avLst>
            <a:gd name="adj1" fmla="val 1221"/>
            <a:gd name="adj2" fmla="val 143726"/>
            <a:gd name="adj3" fmla="val 687445"/>
            <a:gd name="adj4" fmla="val 7792697"/>
            <a:gd name="adj5" fmla="val 142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tint val="60000"/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7CE9603-2965-4D81-B6F1-8D98A8C0677D}">
      <dsp:nvSpPr>
        <dsp:cNvPr id="0" name=""/>
        <dsp:cNvSpPr/>
      </dsp:nvSpPr>
      <dsp:spPr>
        <a:xfrm>
          <a:off x="28323" y="4321392"/>
          <a:ext cx="2540676" cy="6383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dirty="0" smtClean="0">
              <a:solidFill>
                <a:srgbClr val="FFFF00"/>
              </a:solidFill>
            </a:rPr>
            <a:t>Перший етап</a:t>
          </a:r>
          <a:endParaRPr lang="ru-RU" sz="2400" b="1" i="0" kern="1200" dirty="0">
            <a:solidFill>
              <a:srgbClr val="FFFF00"/>
            </a:solidFill>
          </a:endParaRPr>
        </a:p>
      </dsp:txBody>
      <dsp:txXfrm>
        <a:off x="47019" y="4340088"/>
        <a:ext cx="2503284" cy="600923"/>
      </dsp:txXfrm>
    </dsp:sp>
    <dsp:sp modelId="{F69069BC-996C-4436-9A47-F1ADD915C7CB}">
      <dsp:nvSpPr>
        <dsp:cNvPr id="0" name=""/>
        <dsp:cNvSpPr/>
      </dsp:nvSpPr>
      <dsp:spPr>
        <a:xfrm>
          <a:off x="2961449" y="1620318"/>
          <a:ext cx="2835725" cy="27880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kern="1200" dirty="0" smtClean="0">
              <a:latin typeface="Monotype Corsiva" pitchFamily="66" charset="0"/>
            </a:rPr>
            <a:t>Робота  викладачів  з розробки плану – сценарію заняття</a:t>
          </a:r>
          <a:endParaRPr lang="ru-RU" sz="2800" b="1" kern="1200" dirty="0">
            <a:latin typeface="Monotype Corsiva" pitchFamily="66" charset="0"/>
          </a:endParaRPr>
        </a:p>
      </dsp:txBody>
      <dsp:txXfrm>
        <a:off x="3025609" y="2281908"/>
        <a:ext cx="2707405" cy="2062256"/>
      </dsp:txXfrm>
    </dsp:sp>
    <dsp:sp modelId="{18E54DA6-C743-4D62-97D0-748CACD4D0C4}">
      <dsp:nvSpPr>
        <dsp:cNvPr id="0" name=""/>
        <dsp:cNvSpPr/>
      </dsp:nvSpPr>
      <dsp:spPr>
        <a:xfrm>
          <a:off x="3693721" y="399336"/>
          <a:ext cx="3478411" cy="3478411"/>
        </a:xfrm>
        <a:prstGeom prst="circularArrow">
          <a:avLst>
            <a:gd name="adj1" fmla="val 1217"/>
            <a:gd name="adj2" fmla="val 143186"/>
            <a:gd name="adj3" fmla="val 21217939"/>
            <a:gd name="adj4" fmla="val 14112147"/>
            <a:gd name="adj5" fmla="val 141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1">
                <a:tint val="60000"/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A448034-5C78-43CB-B85B-C08B859F4647}">
      <dsp:nvSpPr>
        <dsp:cNvPr id="0" name=""/>
        <dsp:cNvSpPr/>
      </dsp:nvSpPr>
      <dsp:spPr>
        <a:xfrm>
          <a:off x="3392320" y="747996"/>
          <a:ext cx="2148481" cy="7291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rgbClr val="FFFF00"/>
              </a:solidFill>
            </a:rPr>
            <a:t>Другий етап</a:t>
          </a:r>
          <a:endParaRPr lang="ru-RU" sz="2400" b="1" kern="1200" dirty="0">
            <a:solidFill>
              <a:srgbClr val="FFFF00"/>
            </a:solidFill>
          </a:endParaRPr>
        </a:p>
      </dsp:txBody>
      <dsp:txXfrm>
        <a:off x="3413675" y="769351"/>
        <a:ext cx="2105771" cy="686396"/>
      </dsp:txXfrm>
    </dsp:sp>
    <dsp:sp modelId="{7C03513E-C603-4CF7-BE1F-AC0DE5112F4A}">
      <dsp:nvSpPr>
        <dsp:cNvPr id="0" name=""/>
        <dsp:cNvSpPr/>
      </dsp:nvSpPr>
      <dsp:spPr>
        <a:xfrm>
          <a:off x="6017414" y="1695052"/>
          <a:ext cx="2534098" cy="24803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Monotype Corsiva" pitchFamily="66" charset="0"/>
            </a:rPr>
            <a:t>Огляд і </a:t>
          </a:r>
          <a:r>
            <a:rPr lang="uk-UA" sz="3200" b="1" kern="1200" dirty="0" err="1" smtClean="0">
              <a:latin typeface="Monotype Corsiva" pitchFamily="66" charset="0"/>
            </a:rPr>
            <a:t>коректуван-ня</a:t>
          </a:r>
          <a:r>
            <a:rPr lang="uk-UA" sz="3200" b="1" kern="1200" dirty="0" smtClean="0">
              <a:latin typeface="Monotype Corsiva" pitchFamily="66" charset="0"/>
            </a:rPr>
            <a:t> розроблених матеріалів </a:t>
          </a:r>
          <a:endParaRPr lang="ru-RU" sz="3200" b="1" kern="1200" dirty="0">
            <a:latin typeface="Monotype Corsiva" pitchFamily="66" charset="0"/>
          </a:endParaRPr>
        </a:p>
      </dsp:txBody>
      <dsp:txXfrm>
        <a:off x="6074495" y="1752133"/>
        <a:ext cx="2419936" cy="1834712"/>
      </dsp:txXfrm>
    </dsp:sp>
    <dsp:sp modelId="{ACEF2E89-A25E-442C-9BC5-44F87B1BF5DE}">
      <dsp:nvSpPr>
        <dsp:cNvPr id="0" name=""/>
        <dsp:cNvSpPr/>
      </dsp:nvSpPr>
      <dsp:spPr>
        <a:xfrm>
          <a:off x="6527368" y="4244823"/>
          <a:ext cx="2106438" cy="633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shade val="58000"/>
                <a:satMod val="150000"/>
                <a:alpha val="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FFFF00"/>
              </a:solidFill>
            </a:rPr>
            <a:t>Третій етап</a:t>
          </a:r>
          <a:endParaRPr lang="ru-RU" sz="2800" b="1" kern="1200" dirty="0">
            <a:solidFill>
              <a:srgbClr val="FFFF00"/>
            </a:solidFill>
          </a:endParaRPr>
        </a:p>
      </dsp:txBody>
      <dsp:txXfrm>
        <a:off x="6545917" y="4263372"/>
        <a:ext cx="2069340" cy="5962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A8F92-F26C-4605-8CF2-94B7DA0BD49F}">
      <dsp:nvSpPr>
        <dsp:cNvPr id="0" name=""/>
        <dsp:cNvSpPr/>
      </dsp:nvSpPr>
      <dsp:spPr>
        <a:xfrm>
          <a:off x="0" y="5440202"/>
          <a:ext cx="9324527" cy="8925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заняття контролю і перевірки знань і умінь</a:t>
          </a:r>
        </a:p>
      </dsp:txBody>
      <dsp:txXfrm>
        <a:off x="0" y="5440202"/>
        <a:ext cx="9324527" cy="892510"/>
      </dsp:txXfrm>
    </dsp:sp>
    <dsp:sp modelId="{F6186F89-CA0C-408D-97B7-C5BB8D9157A5}">
      <dsp:nvSpPr>
        <dsp:cNvPr id="0" name=""/>
        <dsp:cNvSpPr/>
      </dsp:nvSpPr>
      <dsp:spPr>
        <a:xfrm rot="10800000">
          <a:off x="0" y="4080909"/>
          <a:ext cx="9324527" cy="1372681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заняття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повторення</a:t>
          </a:r>
          <a:r>
            <a:rPr lang="ru-RU" sz="2000" kern="1200" dirty="0" smtClean="0">
              <a:latin typeface="Arial Black" pitchFamily="34" charset="0"/>
            </a:rPr>
            <a:t>, </a:t>
          </a:r>
          <a:r>
            <a:rPr lang="ru-RU" sz="2000" kern="1200" dirty="0" err="1" smtClean="0">
              <a:latin typeface="Arial Black" pitchFamily="34" charset="0"/>
            </a:rPr>
            <a:t>систематизації</a:t>
          </a:r>
          <a:r>
            <a:rPr lang="ru-RU" sz="2000" kern="1200" dirty="0" smtClean="0">
              <a:latin typeface="Arial Black" pitchFamily="34" charset="0"/>
            </a:rPr>
            <a:t> й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узагальнення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знань</a:t>
          </a:r>
          <a:r>
            <a:rPr lang="ru-RU" sz="2000" kern="1200" dirty="0" smtClean="0">
              <a:latin typeface="Arial Black" pitchFamily="34" charset="0"/>
            </a:rPr>
            <a:t>, </a:t>
          </a:r>
          <a:r>
            <a:rPr lang="ru-RU" sz="2000" kern="1200" dirty="0" err="1" smtClean="0">
              <a:latin typeface="Arial Black" pitchFamily="34" charset="0"/>
            </a:rPr>
            <a:t>закріплення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умінь</a:t>
          </a:r>
          <a:endParaRPr lang="ru-RU" sz="2000" kern="1200" dirty="0" smtClean="0">
            <a:latin typeface="Arial Black" pitchFamily="34" charset="0"/>
          </a:endParaRPr>
        </a:p>
      </dsp:txBody>
      <dsp:txXfrm rot="10800000">
        <a:off x="0" y="4080909"/>
        <a:ext cx="9324527" cy="891927"/>
      </dsp:txXfrm>
    </dsp:sp>
    <dsp:sp modelId="{6DF3AA02-836D-4679-9ACF-233B92C8833E}">
      <dsp:nvSpPr>
        <dsp:cNvPr id="0" name=""/>
        <dsp:cNvSpPr/>
      </dsp:nvSpPr>
      <dsp:spPr>
        <a:xfrm rot="10800000">
          <a:off x="0" y="2721615"/>
          <a:ext cx="9324527" cy="1372681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застосування знань на практиці</a:t>
          </a:r>
        </a:p>
      </dsp:txBody>
      <dsp:txXfrm rot="10800000">
        <a:off x="0" y="2721615"/>
        <a:ext cx="9324527" cy="891927"/>
      </dsp:txXfrm>
    </dsp:sp>
    <dsp:sp modelId="{80435203-80DD-4953-9CA0-4A8F9375A376}">
      <dsp:nvSpPr>
        <dsp:cNvPr id="0" name=""/>
        <dsp:cNvSpPr/>
      </dsp:nvSpPr>
      <dsp:spPr>
        <a:xfrm rot="10800000">
          <a:off x="0" y="1362322"/>
          <a:ext cx="9324527" cy="1372681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заняття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навчання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умінням</a:t>
          </a:r>
          <a:r>
            <a:rPr lang="ru-RU" sz="2000" kern="1200" dirty="0" smtClean="0">
              <a:latin typeface="Arial Black" pitchFamily="34" charset="0"/>
            </a:rPr>
            <a:t> і </a:t>
          </a:r>
          <a:r>
            <a:rPr lang="ru-RU" sz="2000" kern="1200" dirty="0" err="1" smtClean="0">
              <a:latin typeface="Arial Black" pitchFamily="34" charset="0"/>
            </a:rPr>
            <a:t>навичкам</a:t>
          </a:r>
          <a:endParaRPr lang="ru-RU" sz="2000" kern="1200" dirty="0">
            <a:latin typeface="Arial Black" pitchFamily="34" charset="0"/>
          </a:endParaRPr>
        </a:p>
      </dsp:txBody>
      <dsp:txXfrm rot="10800000">
        <a:off x="0" y="1362322"/>
        <a:ext cx="9324527" cy="891927"/>
      </dsp:txXfrm>
    </dsp:sp>
    <dsp:sp modelId="{4B1D7843-2BCA-4924-A1C2-4905CEAC6637}">
      <dsp:nvSpPr>
        <dsp:cNvPr id="0" name=""/>
        <dsp:cNvSpPr/>
      </dsp:nvSpPr>
      <dsp:spPr>
        <a:xfrm rot="10800000">
          <a:off x="0" y="37386"/>
          <a:ext cx="9324527" cy="1372681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 Black" pitchFamily="34" charset="0"/>
            </a:rPr>
            <a:t>заняття</a:t>
          </a:r>
          <a:r>
            <a:rPr lang="ru-RU" sz="2000" kern="1200" dirty="0" smtClean="0">
              <a:latin typeface="Arial Black" pitchFamily="34" charset="0"/>
            </a:rPr>
            <a:t> по </a:t>
          </a:r>
          <a:r>
            <a:rPr lang="ru-RU" sz="2000" kern="1200" dirty="0" err="1" smtClean="0">
              <a:latin typeface="Arial Black" pitchFamily="34" charset="0"/>
            </a:rPr>
            <a:t>формуванню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нових</a:t>
          </a:r>
          <a:r>
            <a:rPr lang="ru-RU" sz="2000" kern="1200" dirty="0" smtClean="0">
              <a:latin typeface="Arial Black" pitchFamily="34" charset="0"/>
            </a:rPr>
            <a:t> </a:t>
          </a:r>
          <a:r>
            <a:rPr lang="ru-RU" sz="2000" kern="1200" dirty="0" err="1" smtClean="0">
              <a:latin typeface="Arial Black" pitchFamily="34" charset="0"/>
            </a:rPr>
            <a:t>знань</a:t>
          </a:r>
          <a:r>
            <a:rPr lang="ru-RU" sz="2000" kern="1200" dirty="0" smtClean="0">
              <a:latin typeface="Arial Black" pitchFamily="34" charset="0"/>
            </a:rPr>
            <a:t> </a:t>
          </a:r>
        </a:p>
      </dsp:txBody>
      <dsp:txXfrm rot="10800000">
        <a:off x="0" y="37386"/>
        <a:ext cx="9324527" cy="89192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CBEC1-0DF9-4485-8244-DBF67F6F3B8C}">
      <dsp:nvSpPr>
        <dsp:cNvPr id="0" name=""/>
        <dsp:cNvSpPr/>
      </dsp:nvSpPr>
      <dsp:spPr>
        <a:xfrm>
          <a:off x="4369288" y="3078680"/>
          <a:ext cx="3618775" cy="3618775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solidFill>
                <a:schemeClr val="bg1"/>
              </a:solidFill>
              <a:latin typeface="Arial Black" pitchFamily="34" charset="0"/>
            </a:rPr>
            <a:t>Сучасне  матеріальне та методичне забезпечення занять</a:t>
          </a:r>
          <a:endParaRPr lang="ru-RU" sz="1600" kern="1200" dirty="0">
            <a:solidFill>
              <a:schemeClr val="bg1"/>
            </a:solidFill>
            <a:latin typeface="Arial Black" pitchFamily="34" charset="0"/>
          </a:endParaRPr>
        </a:p>
      </dsp:txBody>
      <dsp:txXfrm>
        <a:off x="5096823" y="3926361"/>
        <a:ext cx="2163705" cy="1860125"/>
      </dsp:txXfrm>
    </dsp:sp>
    <dsp:sp modelId="{9C071773-CBBB-45DD-BBE6-BE13F25C88FB}">
      <dsp:nvSpPr>
        <dsp:cNvPr id="0" name=""/>
        <dsp:cNvSpPr/>
      </dsp:nvSpPr>
      <dsp:spPr>
        <a:xfrm>
          <a:off x="2118910" y="2081859"/>
          <a:ext cx="2921654" cy="2914785"/>
        </a:xfrm>
        <a:prstGeom prst="gear6">
          <a:avLst/>
        </a:prstGeom>
        <a:solidFill>
          <a:schemeClr val="accent2">
            <a:hueOff val="9504421"/>
            <a:satOff val="-18343"/>
            <a:lumOff val="-235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solidFill>
                <a:schemeClr val="bg1"/>
              </a:solidFill>
              <a:latin typeface="Arial Black" pitchFamily="34" charset="0"/>
            </a:rPr>
            <a:t>Інноваційні</a:t>
          </a:r>
          <a:r>
            <a:rPr lang="ru-RU" sz="1600" kern="1200" dirty="0" smtClean="0">
              <a:solidFill>
                <a:schemeClr val="bg1"/>
              </a:solidFill>
              <a:latin typeface="Arial Black" pitchFamily="34" charset="0"/>
            </a:rPr>
            <a:t> </a:t>
          </a:r>
          <a:r>
            <a:rPr lang="ru-RU" sz="1600" kern="1200" dirty="0" err="1" smtClean="0">
              <a:solidFill>
                <a:schemeClr val="bg1"/>
              </a:solidFill>
              <a:latin typeface="Arial Black" pitchFamily="34" charset="0"/>
            </a:rPr>
            <a:t>педагогічні</a:t>
          </a:r>
          <a:r>
            <a:rPr lang="ru-RU" sz="1600" kern="1200" dirty="0" smtClean="0">
              <a:solidFill>
                <a:schemeClr val="bg1"/>
              </a:solidFill>
              <a:latin typeface="Arial Black" pitchFamily="34" charset="0"/>
            </a:rPr>
            <a:t> </a:t>
          </a:r>
          <a:r>
            <a:rPr lang="ru-RU" sz="1600" kern="1200" dirty="0" err="1" smtClean="0">
              <a:solidFill>
                <a:schemeClr val="bg1"/>
              </a:solidFill>
              <a:latin typeface="Arial Black" pitchFamily="34" charset="0"/>
            </a:rPr>
            <a:t>технології</a:t>
          </a:r>
          <a:endParaRPr lang="ru-RU" sz="1600" kern="1200" dirty="0">
            <a:solidFill>
              <a:schemeClr val="bg1"/>
            </a:solidFill>
            <a:latin typeface="Arial Black" pitchFamily="34" charset="0"/>
          </a:endParaRPr>
        </a:p>
      </dsp:txBody>
      <dsp:txXfrm>
        <a:off x="2853714" y="2820100"/>
        <a:ext cx="1452046" cy="1438303"/>
      </dsp:txXfrm>
    </dsp:sp>
    <dsp:sp modelId="{51AE303A-E431-40C0-9DDB-FDDC3C8ADDC4}">
      <dsp:nvSpPr>
        <dsp:cNvPr id="0" name=""/>
        <dsp:cNvSpPr/>
      </dsp:nvSpPr>
      <dsp:spPr>
        <a:xfrm rot="20700000">
          <a:off x="3728134" y="187376"/>
          <a:ext cx="2756199" cy="3019179"/>
        </a:xfrm>
        <a:prstGeom prst="gear6">
          <a:avLst/>
        </a:prstGeom>
        <a:solidFill>
          <a:schemeClr val="accent2">
            <a:hueOff val="19008842"/>
            <a:satOff val="-36686"/>
            <a:lumOff val="-471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solidFill>
                <a:schemeClr val="bg1"/>
              </a:solidFill>
              <a:latin typeface="Arial Black" pitchFamily="34" charset="0"/>
            </a:rPr>
            <a:t>Інтерактивні методи навчання</a:t>
          </a:r>
          <a:endParaRPr lang="ru-RU" sz="1600" kern="1200" dirty="0">
            <a:solidFill>
              <a:schemeClr val="bg1"/>
            </a:solidFill>
            <a:latin typeface="Arial Black" pitchFamily="34" charset="0"/>
          </a:endParaRPr>
        </a:p>
      </dsp:txBody>
      <dsp:txXfrm rot="-20700000">
        <a:off x="4317051" y="865168"/>
        <a:ext cx="1578365" cy="1663594"/>
      </dsp:txXfrm>
    </dsp:sp>
    <dsp:sp modelId="{1F437BFD-6C58-4D56-8AC2-E4EBB2FE25BA}">
      <dsp:nvSpPr>
        <dsp:cNvPr id="0" name=""/>
        <dsp:cNvSpPr/>
      </dsp:nvSpPr>
      <dsp:spPr>
        <a:xfrm>
          <a:off x="4118002" y="2517135"/>
          <a:ext cx="4632032" cy="4632032"/>
        </a:xfrm>
        <a:prstGeom prst="circularArrow">
          <a:avLst>
            <a:gd name="adj1" fmla="val 4688"/>
            <a:gd name="adj2" fmla="val 299029"/>
            <a:gd name="adj3" fmla="val 2553910"/>
            <a:gd name="adj4" fmla="val 15782238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49AF6-CEBA-463C-A28C-DB42AADCE3EB}">
      <dsp:nvSpPr>
        <dsp:cNvPr id="0" name=""/>
        <dsp:cNvSpPr/>
      </dsp:nvSpPr>
      <dsp:spPr>
        <a:xfrm>
          <a:off x="1797725" y="1630771"/>
          <a:ext cx="3365461" cy="336546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hueOff val="9504421"/>
            <a:satOff val="-18343"/>
            <a:lumOff val="-2355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8D54D3-4438-47A2-A0D0-7245ABD5C829}">
      <dsp:nvSpPr>
        <dsp:cNvPr id="0" name=""/>
        <dsp:cNvSpPr/>
      </dsp:nvSpPr>
      <dsp:spPr>
        <a:xfrm>
          <a:off x="3141444" y="-167425"/>
          <a:ext cx="3628644" cy="362864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hueOff val="19008842"/>
            <a:satOff val="-36686"/>
            <a:lumOff val="-471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BracketList+Icon">
  <dgm:title val="Список с вертикальной скобкой"/>
  <dgm:desc val="Служит для отображения сгруппированных блоков данных.  Хорошо подходит для размещения большого количества текста уровня 2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C0897A1E-435D-44BB-BBDE-ECEB8245231C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8701C564-CD24-43E6-BC77-BFC1DA1B3B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1197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78E1BE2E-F399-4A70-AD7F-160AB987014F}" type="datetimeFigureOut">
              <a:rPr lang="ru-RU"/>
              <a:pPr>
                <a:defRPr/>
              </a:pPr>
              <a:t>22.10.2018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>
                <a:latin typeface="Arial" charset="0"/>
              </a:defRPr>
            </a:lvl1pPr>
          </a:lstStyle>
          <a:p>
            <a:pPr>
              <a:defRPr/>
            </a:pPr>
            <a:fld id="{8F0437E1-CFD2-4E51-8A8C-1EB8A5059E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68772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2531" name="Header Placeholder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mtClean="0"/>
          </a:p>
        </p:txBody>
      </p:sp>
      <p:sp>
        <p:nvSpPr>
          <p:cNvPr id="22532" name="Date Placeholder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5B6EF7-798A-490C-B8E9-1AEEC192383D}" type="datetime8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10/22/2018 11:24 AM</a:t>
            </a:fld>
            <a:endParaRPr lang="en-US"/>
          </a:p>
        </p:txBody>
      </p:sp>
      <p:sp>
        <p:nvSpPr>
          <p:cNvPr id="22533" name="Footer Placeholder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solidFill>
                  <a:srgbClr val="000000"/>
                </a:solidFill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solidFill>
                  <a:srgbClr val="000000"/>
                </a:solidFill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mtClean="0">
                <a:solidFill>
                  <a:srgbClr val="000000"/>
                </a:solidFill>
              </a:rPr>
            </a:br>
            <a:r>
              <a:rPr lang="en-US" smtClean="0">
                <a:solidFill>
                  <a:srgbClr val="000000"/>
                </a:solidFill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mtClean="0"/>
          </a:p>
        </p:txBody>
      </p:sp>
      <p:sp>
        <p:nvSpPr>
          <p:cNvPr id="22534" name="Slide Number Placeholder 6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0505CE-7D89-4CB4-9454-60E32B33E7B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hape 178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00" tIns="96600" rIns="96600" bIns="9660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70659" name="Shape 17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uk-UA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D74C31-478C-408C-A949-EA89F79549F2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hape 178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00" tIns="96600" rIns="96600" bIns="9660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74755" name="Shape 17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hape 178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00" tIns="96600" rIns="96600" bIns="9660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76803" name="Shape 17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hape 178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600" tIns="96600" rIns="96600" bIns="9660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88067" name="Shape 179"/>
          <p:cNvSpPr>
            <a:spLocks noGrp="1" noRot="1" noChangeAspect="1" noTextEdit="1"/>
          </p:cNvSpPr>
          <p:nvPr>
            <p:ph type="sldImg" idx="2"/>
          </p:nvPr>
        </p:nvSpPr>
        <p:spPr bwMode="auto"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8E4268E-0DBD-4CCA-A339-3F0B1E92D96F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5183C6A8-24FA-476D-9D1F-59611118E561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  <p:sp>
        <p:nvSpPr>
          <p:cNvPr id="7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7704069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8A81CA-6FCD-4C9E-A850-E2FC9A569F79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7CF2BD-9E26-4FDF-8DB0-1D96680C1F8B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7849634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F98FAD27-6A93-4954-B025-DEF47C5CD7BF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69DAE135-93E8-4D34-817F-CB1FB76AEBB9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8522193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DBF2F1-CFFD-4694-B5CD-607E008407C9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8B7696-1747-4982-8080-AAA60A326884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5933687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0C9C33-CB9F-4D25-941B-98A9B5833E0A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1A30E7-D5F9-488C-9529-1297E49C98CF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0883578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3E4159-24C8-4D92-9092-05BAC9C8077D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A41417-817F-4F8E-9586-B4FC1D3AB97C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5218654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3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FB682-5516-4234-A57C-319D6D95B87D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08103-8715-4455-9AFE-1926E303B5CF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7848749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315B83AE-7F1F-449F-AE56-43B3C07C1306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E0788599-6CA6-46F8-B4A3-1346C9E1D117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  <p:sp>
        <p:nvSpPr>
          <p:cNvPr id="8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0053339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5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CCFB37B8-86AA-4527-B1A0-562EC35C0049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BE28C251-F917-47DB-843E-0C27444B83B0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4399744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4B545-FF48-43AE-A201-28FA010285AF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F2E2B-F21D-49F4-B3D3-BF139E793B0C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5486597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5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0BD7D-BD49-484A-9157-4032062F905A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80D6A-8FCE-4E67-8C3C-515E73500F95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5430210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/>
          </p:nvPr>
        </p:nvSpPr>
        <p:spPr>
          <a:xfrm>
            <a:off x="722049" y="2355850"/>
            <a:ext cx="7690114" cy="1384994"/>
          </a:xfrm>
        </p:spPr>
        <p:txBody>
          <a:bodyPr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dirty="0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425565711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151845578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Arial" charset="0"/>
              </a:defRPr>
            </a:lvl1pPr>
            <a:extLst/>
          </a:lstStyle>
          <a:p>
            <a:pPr>
              <a:defRPr/>
            </a:pPr>
            <a:fld id="{93396812-1F29-442A-A84F-21EBE71EEF84}" type="datetimeFigureOut">
              <a:rPr lang="uk-UA">
                <a:solidFill>
                  <a:srgbClr val="4F271C">
                    <a:tint val="60000"/>
                    <a:satMod val="155000"/>
                  </a:srgbClr>
                </a:solidFill>
              </a:rPr>
              <a:pPr>
                <a:defRPr/>
              </a:pPr>
              <a:t>22.10.2018</a:t>
            </a:fld>
            <a:endParaRPr lang="uk-UA">
              <a:solidFill>
                <a:srgbClr val="4F271C">
                  <a:tint val="60000"/>
                  <a:satMod val="155000"/>
                </a:srgbClr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  <a:latin typeface="Arial" charset="0"/>
              </a:defRPr>
            </a:lvl1pPr>
            <a:extLst/>
          </a:lstStyle>
          <a:p>
            <a:pPr>
              <a:defRPr/>
            </a:pPr>
            <a:fld id="{14F6DD74-B265-4956-AF82-C7FB5E110C9A}" type="slidenum">
              <a:rPr lang="uk-UA">
                <a:solidFill>
                  <a:srgbClr val="E7DEC9">
                    <a:shade val="90000"/>
                  </a:srgbClr>
                </a:solidFill>
              </a:rPr>
              <a:pPr>
                <a:defRPr/>
              </a:pPr>
              <a:t>‹#›</a:t>
            </a:fld>
            <a:endParaRPr lang="uk-UA">
              <a:solidFill>
                <a:srgbClr val="E7DEC9">
                  <a:shade val="90000"/>
                </a:srgbClr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871721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71" r:id="rId12"/>
    <p:sldLayoutId id="2147483772" r:id="rId13"/>
  </p:sldLayoutIdLst>
  <p:transition>
    <p:dissolve/>
  </p:transition>
  <p:txStyles>
    <p:titleStyle>
      <a:lvl1pPr marL="53975" indent="-53975"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F2DCAA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2pPr>
      <a:lvl3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3pPr>
      <a:lvl4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4pPr>
      <a:lvl5pPr marL="53975" indent="-53975"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F2DCAA"/>
          </a:solidFill>
          <a:latin typeface="Cambria" pitchFamily="18" charset="0"/>
        </a:defRPr>
      </a:lvl9pPr>
      <a:extLst/>
    </p:titleStyle>
    <p:bodyStyle>
      <a:lvl1pPr marL="292100" indent="-292100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0" fontAlgn="base" hangingPunct="0">
        <a:spcBef>
          <a:spcPts val="400"/>
        </a:spcBef>
        <a:spcAft>
          <a:spcPct val="0"/>
        </a:spcAft>
        <a:buClr>
          <a:srgbClr val="C32D2E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ts val="400"/>
        </a:spcBef>
        <a:spcAft>
          <a:spcPct val="0"/>
        </a:spcAft>
        <a:buClr>
          <a:srgbClr val="C32D2E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0" fontAlgn="base" hangingPunct="0">
        <a:spcBef>
          <a:spcPts val="400"/>
        </a:spcBef>
        <a:spcAft>
          <a:spcPct val="0"/>
        </a:spcAft>
        <a:buClr>
          <a:srgbClr val="C32D2E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7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8.png"/><Relationship Id="rId9" Type="http://schemas.microsoft.com/office/2007/relationships/diagramDrawing" Target="../diagrams/drawin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microsoft.com/office/2007/relationships/diagramDrawing" Target="../diagrams/drawing8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G_0006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57158" y="285728"/>
            <a:ext cx="3563888" cy="27592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2143108" y="3500438"/>
            <a:ext cx="58579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sz="2400" b="1" dirty="0" smtClean="0">
                <a:solidFill>
                  <a:srgbClr val="0000FF"/>
                </a:solidFill>
              </a:rPr>
              <a:t>Тема: Методика </a:t>
            </a:r>
            <a:r>
              <a:rPr lang="uk-UA" sz="2400" b="1" dirty="0" smtClean="0">
                <a:solidFill>
                  <a:srgbClr val="0000FF"/>
                </a:solidFill>
              </a:rPr>
              <a:t>проведення інтеграційних та бінарних занять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5000636"/>
            <a:ext cx="6215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sz="3200" b="1" dirty="0" smtClean="0">
                <a:solidFill>
                  <a:srgbClr val="0000FF"/>
                </a:solidFill>
              </a:rPr>
              <a:t>Автор: </a:t>
            </a:r>
            <a:r>
              <a:rPr lang="uk-UA" sz="3200" b="1" dirty="0" err="1" smtClean="0">
                <a:solidFill>
                  <a:srgbClr val="0000FF"/>
                </a:solidFill>
              </a:rPr>
              <a:t>зав.метод</a:t>
            </a:r>
            <a:r>
              <a:rPr lang="uk-UA" sz="3200" b="1" dirty="0" smtClean="0">
                <a:solidFill>
                  <a:srgbClr val="0000FF"/>
                </a:solidFill>
              </a:rPr>
              <a:t> кабінетом </a:t>
            </a:r>
            <a:r>
              <a:rPr lang="uk-UA" sz="3200" b="1" dirty="0" smtClean="0">
                <a:solidFill>
                  <a:srgbClr val="0000FF"/>
                </a:solidFill>
              </a:rPr>
              <a:t/>
            </a:r>
            <a:br>
              <a:rPr lang="uk-UA" sz="3200" b="1" dirty="0" smtClean="0">
                <a:solidFill>
                  <a:srgbClr val="0000FF"/>
                </a:solidFill>
              </a:rPr>
            </a:br>
            <a:r>
              <a:rPr lang="uk-UA" sz="3200" b="1" dirty="0" smtClean="0">
                <a:solidFill>
                  <a:srgbClr val="0000FF"/>
                </a:solidFill>
              </a:rPr>
              <a:t>  </a:t>
            </a:r>
            <a:r>
              <a:rPr lang="uk-UA" sz="3200" b="1" dirty="0" smtClean="0">
                <a:solidFill>
                  <a:srgbClr val="0000FF"/>
                </a:solidFill>
              </a:rPr>
              <a:t>ПЕТЛОВНЮК  Л.Д.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43372" y="4286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uk-UA" b="1" dirty="0" smtClean="0">
                <a:solidFill>
                  <a:srgbClr val="0000FF"/>
                </a:solidFill>
              </a:rPr>
              <a:t>Міністерство </a:t>
            </a:r>
            <a:r>
              <a:rPr lang="uk-UA" b="1" dirty="0" smtClean="0">
                <a:solidFill>
                  <a:srgbClr val="0000FF"/>
                </a:solidFill>
              </a:rPr>
              <a:t>освіти і науки України</a:t>
            </a:r>
            <a:br>
              <a:rPr lang="uk-UA" b="1" dirty="0" smtClean="0">
                <a:solidFill>
                  <a:srgbClr val="0000FF"/>
                </a:solidFill>
              </a:rPr>
            </a:br>
            <a:endParaRPr lang="uk-UA" b="1" dirty="0" smtClean="0">
              <a:solidFill>
                <a:srgbClr val="0000FF"/>
              </a:solidFill>
            </a:endParaRPr>
          </a:p>
          <a:p>
            <a:pPr algn="l"/>
            <a:r>
              <a:rPr lang="uk-UA" b="1" dirty="0" smtClean="0">
                <a:solidFill>
                  <a:srgbClr val="0000FF"/>
                </a:solidFill>
              </a:rPr>
              <a:t>Новокаховський приладобудівний технікум 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466806409"/>
              </p:ext>
            </p:extLst>
          </p:nvPr>
        </p:nvGraphicFramePr>
        <p:xfrm>
          <a:off x="-252536" y="278408"/>
          <a:ext cx="9396536" cy="6079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3528" y="9374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latin typeface="Arial Black" pitchFamily="34" charset="0"/>
              </a:rPr>
              <a:t>Основні цілі нової системи навчання:</a:t>
            </a:r>
            <a:endParaRPr lang="ru-RU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21182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260648"/>
            <a:ext cx="8572560" cy="5375275"/>
          </a:xfrm>
        </p:spPr>
        <p:txBody>
          <a:bodyPr/>
          <a:lstStyle/>
          <a:p>
            <a:pPr indent="22225" algn="just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    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Завдання викладача і полягає передусім у тому, щоб максимально активізувати внутрішні ресурси своїх вихованців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А для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цього йому потрібно знайти такі підходи, форми 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й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способи організації навчання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апелювали 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власного досвіду 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студента,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активізували б його емоційну, інтелектуально-вольову, моральні сфери, підключали б до процесу пізнання. І тоді 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студент не просто 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відсиджуватиме заняття, а відчуватиме свою власну причетність до всього, що відбувається на ньому, і навчальний матеріал захоплюватиме, зацікавлюватиме</a:t>
            </a:r>
            <a:r>
              <a:rPr lang="ru-RU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  <a:r>
              <a:rPr lang="uk-UA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Зрештою,  студенти знайдуть у вас цікаве і полюблять як людину і педагога!</a:t>
            </a:r>
          </a:p>
        </p:txBody>
      </p:sp>
    </p:spTree>
    <p:extLst>
      <p:ext uri="{BB962C8B-B14F-4D97-AF65-F5344CB8AC3E}">
        <p14:creationId xmlns="" xmlns:p14="http://schemas.microsoft.com/office/powerpoint/2010/main" val="4110462815"/>
      </p:ext>
    </p:extLst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7"/>
          <p:cNvSpPr>
            <a:spLocks noChangeArrowheads="1"/>
          </p:cNvSpPr>
          <p:nvPr/>
        </p:nvSpPr>
        <p:spPr bwMode="auto">
          <a:xfrm>
            <a:off x="500063" y="285750"/>
            <a:ext cx="8001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lang="uk-UA" sz="2000" b="1" dirty="0">
                <a:solidFill>
                  <a:srgbClr val="FF0000"/>
                </a:solidFill>
              </a:rPr>
              <a:t>	</a:t>
            </a:r>
            <a:r>
              <a:rPr lang="uk-UA" sz="3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Актуальність </a:t>
            </a:r>
            <a:r>
              <a:rPr lang="uk-UA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теми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сучасних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умовах посилюються вимоги до якості підготовки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молодших спеціалістів. Виконання цього актуального завдання можна забезпечити на основі гармонійного поєднання і вибору оптимальних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форм і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методів навчання,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контролю і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оцінки знань студентів.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Крім того, бінарні заняття допомагають зміцнити педагогічні колективи, поставити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перед нами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спільні завдання, виробити спільні дії і єдині вимоги та розширити кругозір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і культуру 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студентів. 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uk-UA" sz="1600" b="1" u="sng" dirty="0">
              <a:solidFill>
                <a:srgbClr val="FF0000"/>
              </a:solidFill>
            </a:endParaRPr>
          </a:p>
          <a:p>
            <a:pPr algn="just"/>
            <a:r>
              <a:rPr lang="ru-RU" sz="2000" b="1" dirty="0">
                <a:solidFill>
                  <a:srgbClr val="FF0000"/>
                </a:solidFill>
              </a:rPr>
              <a:t>	</a:t>
            </a:r>
            <a:endParaRPr lang="uk-UA" sz="2000" b="1" dirty="0"/>
          </a:p>
        </p:txBody>
      </p:sp>
    </p:spTree>
    <p:extLst>
      <p:ext uri="{BB962C8B-B14F-4D97-AF65-F5344CB8AC3E}">
        <p14:creationId xmlns="" xmlns:p14="http://schemas.microsoft.com/office/powerpoint/2010/main" val="2741057407"/>
      </p:ext>
    </p:extLst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971550" y="115888"/>
            <a:ext cx="7345363" cy="612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uk-UA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Гіпотеза нашої роботи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якщо під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час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вивчення програмового матеріалу студенти навчаться інтегрувати знання, розширять досвід, то це забезпечить їм можливість краще адаптуватися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сучасних умовах складного інформаційного світу.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Об’єкт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розглянути інтерактивні форми занять, адже основним у вищій освіті є формування мобільного інтерактивного молодшого спеціаліста високої кваліфікації, здатного самостійно навчатися, професійно зростати, орієнтуватися у змінах, досягненнях у застосуванні нових виробничих технологій.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40063755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428604"/>
            <a:ext cx="8572560" cy="5286375"/>
          </a:xfrm>
        </p:spPr>
        <p:txBody>
          <a:bodyPr/>
          <a:lstStyle/>
          <a:p>
            <a:pPr marL="0" indent="0" algn="just" eaLnBrk="1" hangingPunct="1">
              <a:buFontTx/>
              <a:buNone/>
              <a:defRPr/>
            </a:pPr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Мета </a:t>
            </a:r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проекту: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основі систематизації та підведення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підсумків роботи педколективу над науково-методичною темою: </a:t>
            </a: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«Пошук ефективних шляхів і форм здійснення міжпредметних зв’язків загальноосвітніх дисциплін із навчальними дисциплінами професійного циклу»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продемонструвати досвід з проведення бінарних занять та їх  результат із створення умов практичного застосування знань, навичок і вмінь та надання можливості студентам побачити результативність своєї роботи. Суть такого навчання ґрунтується на виявленні в різних навчальних дисциплінах однойменних елементів і поєднанні їх у якісно нову цілісність із метою створення загального образу світу.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:\Петловнюк\фото уроки 2017\IMG_553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929198"/>
            <a:ext cx="3214678" cy="1928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48924373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357188"/>
            <a:ext cx="8183562" cy="1415628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«Нікому не можна дати освіту на засадах якоїсь окремої науки, незалежно від інших наук»</a:t>
            </a:r>
            <a:br>
              <a:rPr lang="uk-U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			Я.А. </a:t>
            </a:r>
            <a:r>
              <a:rPr lang="uk-UA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Коменський</a:t>
            </a:r>
            <a:endParaRPr lang="uk-UA" sz="2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276872"/>
            <a:ext cx="7610475" cy="4232275"/>
          </a:xfrm>
        </p:spPr>
        <p:txBody>
          <a:bodyPr rtlCol="0">
            <a:normAutofit fontScale="250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72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Одним із питань у роботі творчих викладачів стала проблема застосування на практиці нетрадиційних, нестандартних занять.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Методика пропонує безліч  інтерактивних форм (типів):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бінарні заняття,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нтернет – заняття,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психологічне  дослідження,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роздум,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пошук,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проект,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 – екскурсія,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спектаклі, свята,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заняття – інтерв’ю ...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4212813619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36725" y="4967288"/>
            <a:ext cx="58340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Справа за в</a:t>
            </a:r>
            <a:r>
              <a:rPr lang="uk-UA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викладачем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обирати, експериментувати залежно від досвіду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uk-UA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бажання, можливостей та вмінь.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005" y="3165957"/>
            <a:ext cx="1800200" cy="240141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Глибокі теоретичні знання</a:t>
            </a:r>
          </a:p>
        </p:txBody>
      </p:sp>
      <p:sp>
        <p:nvSpPr>
          <p:cNvPr id="5" name="Плюс 4"/>
          <p:cNvSpPr/>
          <p:nvPr/>
        </p:nvSpPr>
        <p:spPr>
          <a:xfrm>
            <a:off x="1835150" y="3819525"/>
            <a:ext cx="666750" cy="60483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9772" y="2396132"/>
            <a:ext cx="1800200" cy="24014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Ретельна  підготовка заняття</a:t>
            </a:r>
          </a:p>
        </p:txBody>
      </p:sp>
      <p:sp>
        <p:nvSpPr>
          <p:cNvPr id="7" name="Плюс 6"/>
          <p:cNvSpPr/>
          <p:nvPr/>
        </p:nvSpPr>
        <p:spPr>
          <a:xfrm>
            <a:off x="4319588" y="2863850"/>
            <a:ext cx="668337" cy="60483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87516" y="1347824"/>
            <a:ext cx="1800200" cy="240141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Творчий підхід викладача</a:t>
            </a:r>
          </a:p>
        </p:txBody>
      </p:sp>
      <p:sp>
        <p:nvSpPr>
          <p:cNvPr id="9" name="Равно 8"/>
          <p:cNvSpPr/>
          <p:nvPr/>
        </p:nvSpPr>
        <p:spPr>
          <a:xfrm>
            <a:off x="6743700" y="2014538"/>
            <a:ext cx="627063" cy="7620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405047" y="536666"/>
            <a:ext cx="1800200" cy="24014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Ефективне заняття</a:t>
            </a:r>
          </a:p>
        </p:txBody>
      </p:sp>
    </p:spTree>
    <p:extLst>
      <p:ext uri="{BB962C8B-B14F-4D97-AF65-F5344CB8AC3E}">
        <p14:creationId xmlns="" xmlns:p14="http://schemas.microsoft.com/office/powerpoint/2010/main" val="1716390789"/>
      </p:ext>
    </p:extLst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www.myblog.com</a:t>
            </a: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14414" y="5715016"/>
            <a:ext cx="6929486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520937388"/>
              </p:ext>
            </p:extLst>
          </p:nvPr>
        </p:nvGraphicFramePr>
        <p:xfrm>
          <a:off x="107504" y="116632"/>
          <a:ext cx="8928992" cy="7128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56282386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77366637"/>
              </p:ext>
            </p:extLst>
          </p:nvPr>
        </p:nvGraphicFramePr>
        <p:xfrm>
          <a:off x="107504" y="764704"/>
          <a:ext cx="8928992" cy="56646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116632"/>
            <a:ext cx="8856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latin typeface="Arial Black" pitchFamily="34" charset="0"/>
              </a:rPr>
              <a:t>Вимоги до заняття:</a:t>
            </a:r>
            <a:endParaRPr lang="ru-RU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284340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468313" y="1268413"/>
            <a:ext cx="8207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9pPr>
          </a:lstStyle>
          <a:p>
            <a:pPr algn="just" eaLnBrk="1" hangingPunct="1"/>
            <a:endParaRPr lang="en-US" sz="1800"/>
          </a:p>
          <a:p>
            <a:pPr algn="just" eaLnBrk="1" hangingPunct="1"/>
            <a:r>
              <a:rPr lang="uk-UA" sz="1800"/>
              <a:t>.</a:t>
            </a:r>
            <a:endParaRPr lang="en-US" sz="1800"/>
          </a:p>
          <a:p>
            <a:pPr algn="just" eaLnBrk="1" hangingPunct="1"/>
            <a:endParaRPr lang="ru-RU" sz="1800"/>
          </a:p>
          <a:p>
            <a:pPr algn="just" eaLnBrk="1" hangingPunct="1"/>
            <a:endParaRPr lang="en-US" sz="1800"/>
          </a:p>
        </p:txBody>
      </p:sp>
      <p:sp>
        <p:nvSpPr>
          <p:cNvPr id="19459" name="Заголовок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1252537"/>
          </a:xfrm>
        </p:spPr>
        <p:txBody>
          <a:bodyPr/>
          <a:lstStyle/>
          <a:p>
            <a:pPr eaLnBrk="1" hangingPunct="1"/>
            <a:r>
              <a:rPr lang="uk-UA" smtClean="0"/>
              <a:t>Що ж таке інтеграція?</a:t>
            </a:r>
            <a:endParaRPr lang="ru-RU" smtClean="0"/>
          </a:p>
        </p:txBody>
      </p:sp>
      <p:graphicFrame>
        <p:nvGraphicFramePr>
          <p:cNvPr id="4" name="Схема 3"/>
          <p:cNvGraphicFramePr/>
          <p:nvPr/>
        </p:nvGraphicFramePr>
        <p:xfrm>
          <a:off x="287524" y="1412776"/>
          <a:ext cx="856895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427538" y="4076700"/>
            <a:ext cx="855662" cy="1098550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="" xmlns:p14="http://schemas.microsoft.com/office/powerpoint/2010/main" val="424122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27213"/>
            <a:ext cx="9144000" cy="881062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Професійна </a:t>
            </a:r>
            <a:r>
              <a:rPr lang="uk-UA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компетентність </a:t>
            </a: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випускника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50800" dist="38100" dir="2700000" algn="tl">
                  <a:prstClr val="black">
                    <a:alpha val="40000"/>
                  </a:prstClr>
                </a:outerShdw>
              </a:effectLst>
              <a:cs typeface="Arial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1466850" y="6165850"/>
            <a:ext cx="6192838" cy="50323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Знання</a:t>
            </a:r>
            <a:endParaRPr lang="ru-RU" sz="2400" dirty="0"/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1466770" y="5515993"/>
            <a:ext cx="6192688" cy="50405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Здібності</a:t>
            </a:r>
            <a:endParaRPr lang="ru-RU" sz="2400" dirty="0"/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1466770" y="4867921"/>
            <a:ext cx="6192688" cy="50405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Відносини</a:t>
            </a:r>
            <a:endParaRPr lang="ru-RU" sz="2400" dirty="0"/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1481561" y="4219849"/>
            <a:ext cx="6192688" cy="50405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Уміння</a:t>
            </a:r>
            <a:endParaRPr lang="ru-RU" sz="2400" dirty="0"/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1466770" y="3571777"/>
            <a:ext cx="6192688" cy="50405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Навички</a:t>
            </a:r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1454924" y="2923705"/>
            <a:ext cx="6192688" cy="50405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/>
              <a:t>Досвід</a:t>
            </a:r>
            <a:endParaRPr lang="ru-RU" sz="2400" dirty="0"/>
          </a:p>
        </p:txBody>
      </p:sp>
      <p:sp>
        <p:nvSpPr>
          <p:cNvPr id="19" name="Стрелка вправо 18"/>
          <p:cNvSpPr/>
          <p:nvPr/>
        </p:nvSpPr>
        <p:spPr bwMode="auto">
          <a:xfrm rot="16200000">
            <a:off x="4407694" y="3248819"/>
            <a:ext cx="287337" cy="504825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 bwMode="auto">
          <a:xfrm rot="16200000">
            <a:off x="4407694" y="3896519"/>
            <a:ext cx="287337" cy="504825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 bwMode="auto">
          <a:xfrm rot="16200000">
            <a:off x="4418806" y="4545807"/>
            <a:ext cx="288925" cy="503238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2" name="Стрелка вправо 21"/>
          <p:cNvSpPr/>
          <p:nvPr/>
        </p:nvSpPr>
        <p:spPr bwMode="auto">
          <a:xfrm rot="16200000">
            <a:off x="4406900" y="5192713"/>
            <a:ext cx="288925" cy="504825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3" name="Стрелка вправо 22"/>
          <p:cNvSpPr/>
          <p:nvPr/>
        </p:nvSpPr>
        <p:spPr bwMode="auto">
          <a:xfrm rot="16200000">
            <a:off x="4433888" y="5842000"/>
            <a:ext cx="287338" cy="503237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24" name="Стрелка вправо 23"/>
          <p:cNvSpPr/>
          <p:nvPr/>
        </p:nvSpPr>
        <p:spPr bwMode="auto">
          <a:xfrm rot="16200000">
            <a:off x="4302125" y="2417763"/>
            <a:ext cx="498475" cy="504825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41" name="Равнобедренный треугольник 40"/>
          <p:cNvSpPr/>
          <p:nvPr/>
        </p:nvSpPr>
        <p:spPr bwMode="auto">
          <a:xfrm rot="10800000">
            <a:off x="727075" y="1287463"/>
            <a:ext cx="503238" cy="539750"/>
          </a:xfrm>
          <a:prstGeom prst="triangl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 bwMode="auto">
          <a:xfrm>
            <a:off x="3735388" y="333375"/>
            <a:ext cx="1655762" cy="9540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r>
              <a:rPr lang="uk-UA" sz="1600" b="1" dirty="0">
                <a:solidFill>
                  <a:srgbClr val="0070C0"/>
                </a:solidFill>
              </a:rPr>
              <a:t>інформаційно-пізнавальні</a:t>
            </a:r>
            <a:endParaRPr lang="ru-RU" sz="1600" b="1" dirty="0">
              <a:solidFill>
                <a:srgbClr val="0070C0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 bwMode="auto">
          <a:xfrm>
            <a:off x="7451725" y="333375"/>
            <a:ext cx="1449388" cy="9540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r>
              <a:rPr lang="uk-UA" sz="1400" b="1" dirty="0">
                <a:solidFill>
                  <a:srgbClr val="0070C0"/>
                </a:solidFill>
              </a:rPr>
              <a:t>професійно-особистісний саморозвиток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 bwMode="auto">
          <a:xfrm>
            <a:off x="5724525" y="333375"/>
            <a:ext cx="1431925" cy="9540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r>
              <a:rPr lang="uk-UA" sz="1600" b="1" dirty="0">
                <a:solidFill>
                  <a:srgbClr val="0070C0"/>
                </a:solidFill>
              </a:rPr>
              <a:t>здатність до аналітики</a:t>
            </a:r>
            <a:endParaRPr lang="ru-RU" sz="1600" b="1" dirty="0">
              <a:solidFill>
                <a:srgbClr val="0070C0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 bwMode="auto">
          <a:xfrm>
            <a:off x="1990725" y="333375"/>
            <a:ext cx="1449388" cy="9540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r>
              <a:rPr lang="uk-UA" sz="1400" b="1" dirty="0">
                <a:solidFill>
                  <a:srgbClr val="0070C0"/>
                </a:solidFill>
              </a:rPr>
              <a:t>професійно-поведінкові</a:t>
            </a:r>
            <a:endParaRPr lang="uk-UA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 bwMode="auto">
          <a:xfrm>
            <a:off x="263525" y="333375"/>
            <a:ext cx="1500188" cy="9540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r>
              <a:rPr lang="uk-UA" sz="1400" b="1" dirty="0">
                <a:solidFill>
                  <a:srgbClr val="0070C0"/>
                </a:solidFill>
              </a:rPr>
              <a:t>професійно-інтелектуальні</a:t>
            </a:r>
            <a:endParaRPr lang="uk-UA" sz="1400" b="1" dirty="0">
              <a:solidFill>
                <a:srgbClr val="0070C0"/>
              </a:solidFill>
              <a:latin typeface="Segoe" pitchFamily="34" charset="0"/>
            </a:endParaRPr>
          </a:p>
        </p:txBody>
      </p:sp>
      <p:sp>
        <p:nvSpPr>
          <p:cNvPr id="47" name="Равнобедренный треугольник 46"/>
          <p:cNvSpPr/>
          <p:nvPr/>
        </p:nvSpPr>
        <p:spPr bwMode="auto">
          <a:xfrm rot="10800000">
            <a:off x="2463800" y="1287463"/>
            <a:ext cx="503238" cy="539750"/>
          </a:xfrm>
          <a:prstGeom prst="triangl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48" name="Равнобедренный треугольник 47"/>
          <p:cNvSpPr/>
          <p:nvPr/>
        </p:nvSpPr>
        <p:spPr bwMode="auto">
          <a:xfrm rot="10800000">
            <a:off x="4262438" y="1287463"/>
            <a:ext cx="504825" cy="539750"/>
          </a:xfrm>
          <a:prstGeom prst="triangl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49" name="Равнобедренный треугольник 48"/>
          <p:cNvSpPr/>
          <p:nvPr/>
        </p:nvSpPr>
        <p:spPr bwMode="auto">
          <a:xfrm rot="10800000">
            <a:off x="6188075" y="1287463"/>
            <a:ext cx="503238" cy="539750"/>
          </a:xfrm>
          <a:prstGeom prst="triangl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50" name="Равнобедренный треугольник 49"/>
          <p:cNvSpPr/>
          <p:nvPr/>
        </p:nvSpPr>
        <p:spPr bwMode="auto">
          <a:xfrm rot="10800000">
            <a:off x="7924800" y="1287463"/>
            <a:ext cx="503238" cy="539750"/>
          </a:xfrm>
          <a:prstGeom prst="triangl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6829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 txBox="1">
            <a:spLocks/>
          </p:cNvSpPr>
          <p:nvPr/>
        </p:nvSpPr>
        <p:spPr bwMode="auto">
          <a:xfrm>
            <a:off x="179388" y="0"/>
            <a:ext cx="8208962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uk-UA" sz="4800" b="1">
                <a:solidFill>
                  <a:srgbClr val="FFFFFF"/>
                </a:solidFill>
              </a:rPr>
              <a:t>Проблематика</a:t>
            </a:r>
            <a:endParaRPr lang="ru-RU" sz="4800" b="1">
              <a:solidFill>
                <a:srgbClr val="FFFFFF"/>
              </a:solidFill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179388" y="0"/>
          <a:ext cx="9530223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67657199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2987674" y="1052512"/>
            <a:ext cx="3298837" cy="3162305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" name="Скругленный прямоугольник 1"/>
          <p:cNvSpPr/>
          <p:nvPr/>
        </p:nvSpPr>
        <p:spPr bwMode="auto">
          <a:xfrm>
            <a:off x="6227762" y="1106488"/>
            <a:ext cx="2916237" cy="553722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 defTabSz="914099">
              <a:defRPr/>
            </a:pPr>
            <a:endParaRPr lang="uk-UA" sz="23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" pitchFamily="34" charset="0"/>
            </a:endParaRPr>
          </a:p>
        </p:txBody>
      </p:sp>
      <p:sp>
        <p:nvSpPr>
          <p:cNvPr id="3" name="Объект 9"/>
          <p:cNvSpPr txBox="1">
            <a:spLocks/>
          </p:cNvSpPr>
          <p:nvPr/>
        </p:nvSpPr>
        <p:spPr>
          <a:xfrm>
            <a:off x="6300788" y="1122363"/>
            <a:ext cx="2663825" cy="5040312"/>
          </a:xfrm>
          <a:prstGeom prst="rect">
            <a:avLst/>
          </a:prstGeom>
        </p:spPr>
        <p:txBody>
          <a:bodyPr/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30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2088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363" fontAlgn="auto">
              <a:spcAft>
                <a:spcPts val="0"/>
              </a:spcAft>
              <a:buFontTx/>
              <a:buNone/>
              <a:defRPr/>
            </a:pPr>
            <a:r>
              <a:rPr lang="uk-UA" sz="1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Педагогічна технологія реалізації міждисциплінарних зв’язків – це така організація взаємозв’язаного навчання, яка поєднує </a:t>
            </a:r>
            <a:r>
              <a:rPr lang="uk-UA" sz="19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диференціаційні</a:t>
            </a:r>
            <a:r>
              <a:rPr lang="uk-UA" sz="1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інтеграційні процеси під час вивчення окремих дисциплін і забезпечує формування цілісної системи знань, необхідних фахівцю у професійній діяльності</a:t>
            </a:r>
            <a:endParaRPr lang="ru-RU" sz="19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9"/>
          <p:cNvSpPr txBox="1">
            <a:spLocks/>
          </p:cNvSpPr>
          <p:nvPr/>
        </p:nvSpPr>
        <p:spPr>
          <a:xfrm>
            <a:off x="3384550" y="1628775"/>
            <a:ext cx="2374900" cy="1993900"/>
          </a:xfrm>
          <a:prstGeom prst="rect">
            <a:avLst/>
          </a:prstGeom>
          <a:ln w="38100">
            <a:noFill/>
          </a:ln>
        </p:spPr>
        <p:txBody>
          <a:bodyPr lIns="0" tIns="0" rIns="0" bIns="0">
            <a:spAutoFit/>
          </a:bodyPr>
          <a:lstStyle>
            <a:lvl1pPr marL="296321" indent="-296321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3"/>
              </a:buBlip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0155" indent="-273833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1499" indent="-24473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50354" indent="-236793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79210" indent="-220919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Tx/>
              <a:buNone/>
              <a:defRPr/>
            </a:pPr>
            <a:r>
              <a:rPr lang="uk-UA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«Дитина стає сонцем, навкруг якого обертаються всі засоби освіти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…»</a:t>
            </a:r>
            <a:r>
              <a:rPr lang="uk-UA" sz="2400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uk-UA" sz="2000" i="1" dirty="0" smtClean="0">
                <a:solidFill>
                  <a:schemeClr val="accent3">
                    <a:lumMod val="50000"/>
                  </a:schemeClr>
                </a:solidFill>
              </a:rPr>
              <a:t>Джон </a:t>
            </a:r>
            <a:r>
              <a:rPr lang="uk-UA" sz="2000" i="1" dirty="0" err="1">
                <a:solidFill>
                  <a:schemeClr val="accent3">
                    <a:lumMod val="50000"/>
                  </a:schemeClr>
                </a:solidFill>
              </a:rPr>
              <a:t>Дюї</a:t>
            </a:r>
            <a:endParaRPr lang="ru-RU" sz="20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-1523513" y="188640"/>
          <a:ext cx="6096000" cy="6358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="" xmlns:p14="http://schemas.microsoft.com/office/powerpoint/2010/main" val="15757411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Схема 26"/>
          <p:cNvGraphicFramePr/>
          <p:nvPr/>
        </p:nvGraphicFramePr>
        <p:xfrm>
          <a:off x="5148064" y="656198"/>
          <a:ext cx="3912096" cy="5130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кругленный прямоугольник 6"/>
          <p:cNvSpPr/>
          <p:nvPr/>
        </p:nvSpPr>
        <p:spPr bwMode="auto">
          <a:xfrm>
            <a:off x="3708400" y="260648"/>
            <a:ext cx="1871712" cy="6408712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дисциплінарні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‘я</a:t>
            </a:r>
            <a:endParaRPr lang="uk-UA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 bwMode="auto">
          <a:xfrm>
            <a:off x="179512" y="1408434"/>
            <a:ext cx="3077736" cy="80611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solidFill>
                  <a:srgbClr val="FFFF00"/>
                </a:solidFill>
              </a:rPr>
              <a:t>Знання і вміння з першої предметної теми</a:t>
            </a:r>
            <a:endParaRPr lang="ru-RU" sz="2000" b="1" dirty="0">
              <a:solidFill>
                <a:srgbClr val="FFFF00"/>
              </a:solidFill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3257550" y="3397250"/>
            <a:ext cx="431800" cy="95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 bwMode="auto">
          <a:xfrm>
            <a:off x="179512" y="2857496"/>
            <a:ext cx="3077736" cy="89979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solidFill>
                  <a:schemeClr val="tx2"/>
                </a:solidFill>
              </a:rPr>
              <a:t>Знання і вміння з другої предметної теми</a:t>
            </a:r>
            <a:endParaRPr lang="ru-RU" sz="2000" b="1" dirty="0">
              <a:solidFill>
                <a:schemeClr val="tx2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 bwMode="auto">
          <a:xfrm>
            <a:off x="179512" y="4653136"/>
            <a:ext cx="3077736" cy="82759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solidFill>
                  <a:schemeClr val="tx2"/>
                </a:solidFill>
              </a:rPr>
              <a:t>Інтеграція цих знань і вмінь в процесі навчання</a:t>
            </a:r>
            <a:endParaRPr lang="ru-RU" sz="2000" b="1" dirty="0">
              <a:solidFill>
                <a:schemeClr val="tx2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246438" y="1768475"/>
            <a:ext cx="431800" cy="9525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3276600" y="5102225"/>
            <a:ext cx="431800" cy="1111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580063" y="1905000"/>
            <a:ext cx="431800" cy="11113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5580063" y="2771775"/>
            <a:ext cx="431800" cy="95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621338" y="3924300"/>
            <a:ext cx="431800" cy="95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5621338" y="4951413"/>
            <a:ext cx="431800" cy="95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613400" y="1004888"/>
            <a:ext cx="431800" cy="11112"/>
          </a:xfrm>
          <a:prstGeom prst="straightConnector1">
            <a:avLst/>
          </a:prstGeom>
          <a:ln w="57150">
            <a:solidFill>
              <a:schemeClr val="accent5">
                <a:lumMod val="20000"/>
                <a:lumOff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5006526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2"/>
          <p:cNvSpPr txBox="1">
            <a:spLocks/>
          </p:cNvSpPr>
          <p:nvPr/>
        </p:nvSpPr>
        <p:spPr bwMode="auto">
          <a:xfrm>
            <a:off x="5572132" y="1214422"/>
            <a:ext cx="32480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96875" indent="-396875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1pPr>
            <a:lvl2pPr marL="742950" indent="-28575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2pPr>
            <a:lvl3pPr marL="11430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3pPr>
            <a:lvl4pPr marL="16002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4pPr>
            <a:lvl5pPr marL="20574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9pPr>
          </a:lstStyle>
          <a:p>
            <a:pPr algn="l" eaLnBrk="1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3"/>
              </a:buBlip>
            </a:pPr>
            <a:r>
              <a:rPr lang="uk-UA" sz="2600" b="1" dirty="0"/>
              <a:t>інтегровані курси</a:t>
            </a:r>
          </a:p>
          <a:p>
            <a:pPr algn="l" eaLnBrk="1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3"/>
              </a:buBlip>
            </a:pPr>
            <a:r>
              <a:rPr lang="uk-UA" sz="2600" b="1" dirty="0"/>
              <a:t>інтегровані практикуми</a:t>
            </a:r>
          </a:p>
          <a:p>
            <a:pPr algn="l" eaLnBrk="1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3"/>
              </a:buBlip>
            </a:pPr>
            <a:r>
              <a:rPr lang="uk-UA" sz="2600" b="1" dirty="0"/>
              <a:t>інтегровані лекції, семінари, практичні роботи, лабораторні роботи</a:t>
            </a:r>
            <a:endParaRPr lang="ru-RU" sz="2600" b="1" dirty="0"/>
          </a:p>
        </p:txBody>
      </p:sp>
      <p:sp>
        <p:nvSpPr>
          <p:cNvPr id="28675" name="Заголовок 5"/>
          <p:cNvSpPr txBox="1">
            <a:spLocks/>
          </p:cNvSpPr>
          <p:nvPr/>
        </p:nvSpPr>
        <p:spPr bwMode="auto">
          <a:xfrm>
            <a:off x="395288" y="417513"/>
            <a:ext cx="8382000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1pPr>
            <a:lvl2pPr marL="742950" indent="-28575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2pPr>
            <a:lvl3pPr marL="11430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3pPr>
            <a:lvl4pPr marL="16002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4pPr>
            <a:lvl5pPr marL="2057400" indent="-228600" defTabSz="912813" eaLnBrk="0" hangingPunct="0"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andara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uk-UA" sz="3200" b="1" dirty="0">
                <a:solidFill>
                  <a:srgbClr val="0000FF"/>
                </a:solidFill>
              </a:rPr>
              <a:t>Міждисциплінарні   зв’язки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285750" y="1125538"/>
            <a:ext cx="5935663" cy="1108075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0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sz="4000" kern="1200">
                <a:solidFill>
                  <a:schemeClr val="tx1"/>
                </a:solidFill>
                <a:latin typeface="Candara" pitchFamily="34" charset="0"/>
                <a:ea typeface="+mn-ea"/>
                <a:cs typeface="Arial" pitchFamily="34" charset="0"/>
              </a:defRPr>
            </a:lvl9pPr>
          </a:lstStyle>
          <a:p>
            <a:pPr algn="ctr" defTabSz="914363">
              <a:defRPr/>
            </a:pPr>
            <a:r>
              <a:rPr lang="uk-UA" sz="4000" b="1" cap="all" spc="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Узгодження</a:t>
            </a:r>
          </a:p>
          <a:p>
            <a:pPr algn="ctr" defTabSz="914363">
              <a:defRPr/>
            </a:pPr>
            <a:r>
              <a:rPr lang="uk-UA" sz="4000" b="1" cap="all" spc="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планування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914400" y="2420938"/>
            <a:ext cx="4679950" cy="166211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396875" indent="-3968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indent="-3968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963" indent="-3460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1513" indent="-33655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4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uk-UA" sz="4000" b="1" cap="all" spc="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Робочих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uk-UA" sz="4000" b="1" cap="all" spc="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Навчальних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uk-UA" sz="4000" b="1" cap="all" spc="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</a:t>
            </a:r>
            <a:endParaRPr lang="uk-UA" sz="4000" b="1" cap="all" spc="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74820">
            <a:off x="3071390" y="4361650"/>
            <a:ext cx="2514600" cy="2136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5471047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9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6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7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71" tmFilter="0, 0; 0.125,0.2665; 0.25,0.4; 0.375,0.465; 0.5,0.5;  0.625,0.535; 0.75,0.6; 0.875,0.7335; 1,1">
                                          <p:stCondLst>
                                            <p:cond delay="57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tmFilter="0, 0; 0.125,0.2665; 0.25,0.4; 0.375,0.465; 0.5,0.5;  0.625,0.535; 0.75,0.6; 0.875,0.7335; 1,1">
                                          <p:stCondLst>
                                            <p:cond delay="113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" tmFilter="0, 0; 0.125,0.2665; 0.25,0.4; 0.375,0.465; 0.5,0.5;  0.625,0.535; 0.75,0.6; 0.875,0.7335; 1,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">
                                          <p:stCondLst>
                                            <p:cond delay="5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" decel="50000">
                                          <p:stCondLst>
                                            <p:cond delay="58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">
                                          <p:stCondLst>
                                            <p:cond delay="112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" decel="50000">
                                          <p:stCondLst>
                                            <p:cond delay="115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" decel="50000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" decel="50000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9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6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7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71" tmFilter="0, 0; 0.125,0.2665; 0.25,0.4; 0.375,0.465; 0.5,0.5;  0.625,0.535; 0.75,0.6; 0.875,0.7335; 1,1">
                                          <p:stCondLst>
                                            <p:cond delay="57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" tmFilter="0, 0; 0.125,0.2665; 0.25,0.4; 0.375,0.465; 0.5,0.5;  0.625,0.535; 0.75,0.6; 0.875,0.7335; 1,1">
                                          <p:stCondLst>
                                            <p:cond delay="113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" tmFilter="0, 0; 0.125,0.2665; 0.25,0.4; 0.375,0.465; 0.5,0.5;  0.625,0.535; 0.75,0.6; 0.875,0.7335; 1,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">
                                          <p:stCondLst>
                                            <p:cond delay="5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" decel="50000">
                                          <p:stCondLst>
                                            <p:cond delay="58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">
                                          <p:stCondLst>
                                            <p:cond delay="112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" decel="50000">
                                          <p:stCondLst>
                                            <p:cond delay="115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" decel="50000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" decel="50000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5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12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8" tmFilter="0, 0; 0.125,0.2665; 0.25,0.4; 0.375,0.465; 0.5,0.5;  0.625,0.535; 0.75,0.6; 0.875,0.7335; 1,1">
                                          <p:stCondLst>
                                            <p:cond delay="4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" tmFilter="0, 0; 0.125,0.2665; 0.25,0.4; 0.375,0.465; 0.5,0.5;  0.625,0.535; 0.75,0.6; 0.875,0.7335; 1,1">
                                          <p:stCondLst>
                                            <p:cond delay="8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" tmFilter="0, 0; 0.125,0.2665; 0.25,0.4; 0.375,0.465; 0.5,0.5;  0.625,0.535; 0.75,0.6; 0.875,0.7335; 1,1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1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" decel="50000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1">
                                          <p:stCondLst>
                                            <p:cond delay="8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" decel="50000">
                                          <p:stCondLst>
                                            <p:cond delay="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" decel="50000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" decel="50000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28" name="Line 57"/>
          <p:cNvSpPr>
            <a:spLocks noChangeShapeType="1"/>
          </p:cNvSpPr>
          <p:nvPr/>
        </p:nvSpPr>
        <p:spPr bwMode="auto">
          <a:xfrm>
            <a:off x="8172450" y="6381750"/>
            <a:ext cx="287338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27" name="Line 57"/>
          <p:cNvSpPr>
            <a:spLocks noChangeShapeType="1"/>
          </p:cNvSpPr>
          <p:nvPr/>
        </p:nvSpPr>
        <p:spPr bwMode="auto">
          <a:xfrm>
            <a:off x="1071538" y="6072206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25" name="Line 57"/>
          <p:cNvSpPr>
            <a:spLocks noChangeShapeType="1"/>
          </p:cNvSpPr>
          <p:nvPr/>
        </p:nvSpPr>
        <p:spPr bwMode="auto">
          <a:xfrm>
            <a:off x="8072462" y="5500702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24" name="Line 57"/>
          <p:cNvSpPr>
            <a:spLocks noChangeShapeType="1"/>
          </p:cNvSpPr>
          <p:nvPr/>
        </p:nvSpPr>
        <p:spPr bwMode="auto">
          <a:xfrm>
            <a:off x="8215338" y="4786322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69" name="Line 48"/>
          <p:cNvSpPr>
            <a:spLocks noChangeShapeType="1"/>
          </p:cNvSpPr>
          <p:nvPr/>
        </p:nvSpPr>
        <p:spPr bwMode="auto">
          <a:xfrm>
            <a:off x="5003800" y="6381750"/>
            <a:ext cx="720725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0" name="Line 48"/>
          <p:cNvSpPr>
            <a:spLocks noChangeShapeType="1"/>
          </p:cNvSpPr>
          <p:nvPr/>
        </p:nvSpPr>
        <p:spPr bwMode="auto">
          <a:xfrm>
            <a:off x="3857620" y="6072206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2" name="Line 48"/>
          <p:cNvSpPr>
            <a:spLocks noChangeShapeType="1"/>
          </p:cNvSpPr>
          <p:nvPr/>
        </p:nvSpPr>
        <p:spPr bwMode="auto">
          <a:xfrm>
            <a:off x="5000628" y="5500702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3" name="Line 48"/>
          <p:cNvSpPr>
            <a:spLocks noChangeShapeType="1"/>
          </p:cNvSpPr>
          <p:nvPr/>
        </p:nvSpPr>
        <p:spPr bwMode="auto">
          <a:xfrm>
            <a:off x="5000628" y="4714884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4" name="Line 48"/>
          <p:cNvSpPr>
            <a:spLocks noChangeShapeType="1"/>
          </p:cNvSpPr>
          <p:nvPr/>
        </p:nvSpPr>
        <p:spPr bwMode="auto">
          <a:xfrm>
            <a:off x="5000628" y="3643314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5" name="Line 48"/>
          <p:cNvSpPr>
            <a:spLocks noChangeShapeType="1"/>
          </p:cNvSpPr>
          <p:nvPr/>
        </p:nvSpPr>
        <p:spPr bwMode="auto">
          <a:xfrm>
            <a:off x="5003800" y="2781300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6" name="Line 48"/>
          <p:cNvSpPr>
            <a:spLocks noChangeShapeType="1"/>
          </p:cNvSpPr>
          <p:nvPr/>
        </p:nvSpPr>
        <p:spPr bwMode="auto">
          <a:xfrm>
            <a:off x="4932363" y="2133600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7" name="Line 48"/>
          <p:cNvSpPr>
            <a:spLocks noChangeShapeType="1"/>
          </p:cNvSpPr>
          <p:nvPr/>
        </p:nvSpPr>
        <p:spPr bwMode="auto">
          <a:xfrm>
            <a:off x="5003800" y="1557338"/>
            <a:ext cx="720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78" name="AutoShape 37"/>
          <p:cNvSpPr>
            <a:spLocks noChangeArrowheads="1"/>
          </p:cNvSpPr>
          <p:nvPr/>
        </p:nvSpPr>
        <p:spPr bwMode="auto">
          <a:xfrm>
            <a:off x="4284663" y="1125538"/>
            <a:ext cx="720725" cy="5616575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Ф</a:t>
            </a:r>
            <a:endParaRPr lang="en-US" altLang="ru-RU" sz="2000" b="1" dirty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У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Д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А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М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Е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Т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А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Л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Ь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2000" b="1" dirty="0">
                <a:latin typeface="Times New Roman" pitchFamily="18" charset="0"/>
                <a:cs typeface="+mn-cs"/>
              </a:rPr>
              <a:t>І</a:t>
            </a:r>
          </a:p>
          <a:p>
            <a:pPr algn="ctr">
              <a:defRPr/>
            </a:pPr>
            <a:endParaRPr lang="ru-RU" altLang="ru-RU" sz="1400" dirty="0">
              <a:latin typeface="Times New Roman" pitchFamily="18" charset="0"/>
              <a:cs typeface="+mn-cs"/>
            </a:endParaRPr>
          </a:p>
        </p:txBody>
      </p:sp>
      <p:sp>
        <p:nvSpPr>
          <p:cNvPr id="32779" name="Line 69"/>
          <p:cNvSpPr>
            <a:spLocks noChangeShapeType="1"/>
          </p:cNvSpPr>
          <p:nvPr/>
        </p:nvSpPr>
        <p:spPr bwMode="auto">
          <a:xfrm flipH="1">
            <a:off x="4859338" y="620713"/>
            <a:ext cx="3173412" cy="7207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0" name="Line 68"/>
          <p:cNvSpPr>
            <a:spLocks noChangeShapeType="1"/>
          </p:cNvSpPr>
          <p:nvPr/>
        </p:nvSpPr>
        <p:spPr bwMode="auto">
          <a:xfrm>
            <a:off x="1116013" y="692150"/>
            <a:ext cx="3311525" cy="6492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1" name="Line 70"/>
          <p:cNvSpPr>
            <a:spLocks noChangeShapeType="1"/>
          </p:cNvSpPr>
          <p:nvPr/>
        </p:nvSpPr>
        <p:spPr bwMode="auto">
          <a:xfrm>
            <a:off x="3419475" y="692150"/>
            <a:ext cx="1008063" cy="504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2" name="Line 71"/>
          <p:cNvSpPr>
            <a:spLocks noChangeShapeType="1"/>
          </p:cNvSpPr>
          <p:nvPr/>
        </p:nvSpPr>
        <p:spPr bwMode="auto">
          <a:xfrm flipH="1">
            <a:off x="4643438" y="476250"/>
            <a:ext cx="287337" cy="7207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3" name="Line 57"/>
          <p:cNvSpPr>
            <a:spLocks noChangeShapeType="1"/>
          </p:cNvSpPr>
          <p:nvPr/>
        </p:nvSpPr>
        <p:spPr bwMode="auto">
          <a:xfrm>
            <a:off x="8215338" y="3643314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4" name="Line 54"/>
          <p:cNvSpPr>
            <a:spLocks noChangeShapeType="1"/>
          </p:cNvSpPr>
          <p:nvPr/>
        </p:nvSpPr>
        <p:spPr bwMode="auto">
          <a:xfrm>
            <a:off x="8172450" y="1484313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5" name="Line 55"/>
          <p:cNvSpPr>
            <a:spLocks noChangeShapeType="1"/>
          </p:cNvSpPr>
          <p:nvPr/>
        </p:nvSpPr>
        <p:spPr bwMode="auto">
          <a:xfrm>
            <a:off x="8172450" y="2133600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6" name="Line 56"/>
          <p:cNvSpPr>
            <a:spLocks noChangeShapeType="1"/>
          </p:cNvSpPr>
          <p:nvPr/>
        </p:nvSpPr>
        <p:spPr bwMode="auto">
          <a:xfrm>
            <a:off x="8172450" y="2852738"/>
            <a:ext cx="2873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787" name="AutoShape 4"/>
          <p:cNvSpPr>
            <a:spLocks noChangeArrowheads="1"/>
          </p:cNvSpPr>
          <p:nvPr/>
        </p:nvSpPr>
        <p:spPr bwMode="auto">
          <a:xfrm>
            <a:off x="-19050" y="55563"/>
            <a:ext cx="1728788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000" dirty="0">
                <a:latin typeface="Times New Roman" pitchFamily="18" charset="0"/>
                <a:cs typeface="+mn-cs"/>
              </a:rPr>
              <a:t>Вища </a:t>
            </a:r>
          </a:p>
          <a:p>
            <a:pPr algn="ctr">
              <a:defRPr/>
            </a:pPr>
            <a:r>
              <a:rPr lang="uk-UA" altLang="ru-RU" sz="2000" dirty="0">
                <a:latin typeface="Times New Roman" pitchFamily="18" charset="0"/>
                <a:cs typeface="+mn-cs"/>
              </a:rPr>
              <a:t>математика</a:t>
            </a:r>
            <a:endParaRPr lang="ru-RU" altLang="ru-RU" sz="2000" dirty="0">
              <a:latin typeface="Times New Roman" pitchFamily="18" charset="0"/>
              <a:cs typeface="+mn-cs"/>
            </a:endParaRPr>
          </a:p>
        </p:txBody>
      </p:sp>
      <p:sp>
        <p:nvSpPr>
          <p:cNvPr id="32788" name="AutoShape 10"/>
          <p:cNvSpPr>
            <a:spLocks noChangeArrowheads="1"/>
          </p:cNvSpPr>
          <p:nvPr/>
        </p:nvSpPr>
        <p:spPr bwMode="auto">
          <a:xfrm>
            <a:off x="2098675" y="84138"/>
            <a:ext cx="1728788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400" dirty="0">
                <a:latin typeface="Times New Roman" pitchFamily="18" charset="0"/>
                <a:cs typeface="+mn-cs"/>
              </a:rPr>
              <a:t>Фізика</a:t>
            </a:r>
            <a:endParaRPr lang="ru-RU" altLang="ru-RU" sz="2400" dirty="0">
              <a:latin typeface="Times New Roman" pitchFamily="18" charset="0"/>
              <a:cs typeface="+mn-cs"/>
            </a:endParaRPr>
          </a:p>
        </p:txBody>
      </p:sp>
      <p:sp>
        <p:nvSpPr>
          <p:cNvPr id="32789" name="AutoShape 11"/>
          <p:cNvSpPr>
            <a:spLocks noChangeArrowheads="1"/>
          </p:cNvSpPr>
          <p:nvPr/>
        </p:nvSpPr>
        <p:spPr bwMode="auto">
          <a:xfrm>
            <a:off x="4013200" y="115888"/>
            <a:ext cx="1844684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400" dirty="0" smtClean="0">
                <a:latin typeface="Times New Roman" pitchFamily="18" charset="0"/>
                <a:cs typeface="+mn-cs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Теорія електричних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магнітних  кіл </a:t>
            </a:r>
            <a:endParaRPr lang="ru-RU" alt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0" name="AutoShape 12"/>
          <p:cNvSpPr>
            <a:spLocks noChangeArrowheads="1"/>
          </p:cNvSpPr>
          <p:nvPr/>
        </p:nvSpPr>
        <p:spPr bwMode="auto">
          <a:xfrm>
            <a:off x="6084888" y="111125"/>
            <a:ext cx="2951162" cy="63658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Алгоритми і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методи</a:t>
            </a:r>
          </a:p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обчислень</a:t>
            </a:r>
            <a:endParaRPr lang="ru-RU" alt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1" name="AutoShape 22"/>
          <p:cNvSpPr>
            <a:spLocks noChangeArrowheads="1"/>
          </p:cNvSpPr>
          <p:nvPr/>
        </p:nvSpPr>
        <p:spPr bwMode="auto">
          <a:xfrm>
            <a:off x="5643570" y="1857364"/>
            <a:ext cx="2592387" cy="55881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Мікропроцесорні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системи 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2" name="AutoShape 24"/>
          <p:cNvSpPr>
            <a:spLocks noChangeArrowheads="1"/>
          </p:cNvSpPr>
          <p:nvPr/>
        </p:nvSpPr>
        <p:spPr bwMode="auto">
          <a:xfrm>
            <a:off x="5646738" y="1142985"/>
            <a:ext cx="2592387" cy="668354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Організація баз даних 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3" name="AutoShape 28"/>
          <p:cNvSpPr>
            <a:spLocks noChangeArrowheads="1"/>
          </p:cNvSpPr>
          <p:nvPr/>
        </p:nvSpPr>
        <p:spPr bwMode="auto">
          <a:xfrm>
            <a:off x="1285852" y="1214422"/>
            <a:ext cx="2376487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Програмування </a:t>
            </a:r>
            <a:r>
              <a:rPr lang="uk-UA" sz="2000" dirty="0" smtClean="0"/>
              <a:t> </a:t>
            </a:r>
            <a:endParaRPr lang="ru-RU" altLang="ru-RU" sz="2000" dirty="0">
              <a:latin typeface="Times New Roman" pitchFamily="18" charset="0"/>
              <a:cs typeface="+mn-cs"/>
            </a:endParaRPr>
          </a:p>
        </p:txBody>
      </p:sp>
      <p:sp>
        <p:nvSpPr>
          <p:cNvPr id="32794" name="AutoShape 29"/>
          <p:cNvSpPr>
            <a:spLocks noChangeArrowheads="1"/>
          </p:cNvSpPr>
          <p:nvPr/>
        </p:nvSpPr>
        <p:spPr bwMode="auto">
          <a:xfrm>
            <a:off x="1285852" y="2000240"/>
            <a:ext cx="2376487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000" dirty="0" smtClean="0">
                <a:latin typeface="Times New Roman" pitchFamily="18" charset="0"/>
                <a:cs typeface="+mn-cs"/>
              </a:rPr>
              <a:t> 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Комп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ютерна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електроніка 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5" name="AutoShape 30"/>
          <p:cNvSpPr>
            <a:spLocks noChangeArrowheads="1"/>
          </p:cNvSpPr>
          <p:nvPr/>
        </p:nvSpPr>
        <p:spPr bwMode="auto">
          <a:xfrm>
            <a:off x="1285852" y="2714620"/>
            <a:ext cx="2376488" cy="6477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Комп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ютерна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схемотехника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6" name="AutoShape 31"/>
          <p:cNvSpPr>
            <a:spLocks noChangeArrowheads="1"/>
          </p:cNvSpPr>
          <p:nvPr/>
        </p:nvSpPr>
        <p:spPr bwMode="auto">
          <a:xfrm>
            <a:off x="1357290" y="4143380"/>
            <a:ext cx="2376487" cy="600075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Архітектура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комп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ютерів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7" name="AutoShape 32"/>
          <p:cNvSpPr>
            <a:spLocks noChangeArrowheads="1"/>
          </p:cNvSpPr>
          <p:nvPr/>
        </p:nvSpPr>
        <p:spPr bwMode="auto">
          <a:xfrm>
            <a:off x="1357290" y="4786322"/>
            <a:ext cx="2376487" cy="871537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Периферійні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пристрої 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98" name="AutoShape 33"/>
          <p:cNvSpPr>
            <a:spLocks noChangeArrowheads="1"/>
          </p:cNvSpPr>
          <p:nvPr/>
        </p:nvSpPr>
        <p:spPr bwMode="auto">
          <a:xfrm>
            <a:off x="1285852" y="3429000"/>
            <a:ext cx="2376487" cy="568325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2000" dirty="0">
                <a:latin typeface="Times New Roman" pitchFamily="18" charset="0"/>
                <a:cs typeface="+mn-cs"/>
              </a:rPr>
              <a:t>Інженерна</a:t>
            </a:r>
          </a:p>
          <a:p>
            <a:pPr algn="ctr">
              <a:defRPr/>
            </a:pPr>
            <a:r>
              <a:rPr lang="uk-UA" altLang="ru-RU" sz="2000" dirty="0">
                <a:latin typeface="Times New Roman" pitchFamily="18" charset="0"/>
                <a:cs typeface="+mn-cs"/>
              </a:rPr>
              <a:t> графіка </a:t>
            </a:r>
            <a:endParaRPr lang="ru-RU" altLang="ru-RU" sz="2000" dirty="0">
              <a:latin typeface="Times New Roman" pitchFamily="18" charset="0"/>
              <a:cs typeface="+mn-cs"/>
            </a:endParaRPr>
          </a:p>
        </p:txBody>
      </p:sp>
      <p:sp>
        <p:nvSpPr>
          <p:cNvPr id="32799" name="AutoShape 34"/>
          <p:cNvSpPr>
            <a:spLocks noChangeArrowheads="1"/>
          </p:cNvSpPr>
          <p:nvPr/>
        </p:nvSpPr>
        <p:spPr bwMode="auto">
          <a:xfrm>
            <a:off x="274638" y="981075"/>
            <a:ext cx="755650" cy="576103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П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Р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О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Ф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Е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С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І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Й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О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-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О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Р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І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Є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Т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О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В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А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І</a:t>
            </a:r>
            <a:endParaRPr lang="ru-RU" altLang="ru-RU" sz="1600" b="1" dirty="0">
              <a:latin typeface="Times New Roman" pitchFamily="18" charset="0"/>
              <a:cs typeface="+mn-cs"/>
            </a:endParaRPr>
          </a:p>
        </p:txBody>
      </p:sp>
      <p:sp>
        <p:nvSpPr>
          <p:cNvPr id="32800" name="AutoShape 36"/>
          <p:cNvSpPr>
            <a:spLocks noChangeArrowheads="1"/>
          </p:cNvSpPr>
          <p:nvPr/>
        </p:nvSpPr>
        <p:spPr bwMode="auto">
          <a:xfrm>
            <a:off x="8423275" y="1125538"/>
            <a:ext cx="720725" cy="5616575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uk-UA" altLang="ru-RU" sz="1400" dirty="0">
              <a:solidFill>
                <a:srgbClr val="FFFFFF"/>
              </a:solidFill>
              <a:latin typeface="Times New Roman" pitchFamily="18" charset="0"/>
              <a:cs typeface="+mn-cs"/>
            </a:endParaRP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  <a:cs typeface="+mn-cs"/>
              </a:rPr>
              <a:t> </a:t>
            </a: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  <a:cs typeface="+mn-cs"/>
              </a:rPr>
              <a:t>Д</a:t>
            </a:r>
            <a:endParaRPr lang="uk-UA" altLang="ru-RU" sz="1600" b="1" dirty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И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С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Ц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И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П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Л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І</a:t>
            </a:r>
          </a:p>
          <a:p>
            <a:pPr algn="ctr">
              <a:defRPr/>
            </a:pPr>
            <a:r>
              <a:rPr lang="uk-UA" altLang="ru-RU" sz="1600" b="1" dirty="0">
                <a:latin typeface="Times New Roman" pitchFamily="18" charset="0"/>
                <a:cs typeface="+mn-cs"/>
              </a:rPr>
              <a:t>Н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  <a:cs typeface="+mn-cs"/>
              </a:rPr>
              <a:t>И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За 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В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И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Б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О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Р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О</a:t>
            </a:r>
          </a:p>
          <a:p>
            <a:pPr algn="ctr">
              <a:defRPr/>
            </a:pPr>
            <a:r>
              <a:rPr lang="uk-UA" altLang="ru-RU" sz="1600" b="1" dirty="0" smtClean="0">
                <a:latin typeface="Times New Roman" pitchFamily="18" charset="0"/>
              </a:rPr>
              <a:t>М</a:t>
            </a: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</a:endParaRPr>
          </a:p>
          <a:p>
            <a:pPr algn="ctr">
              <a:defRPr/>
            </a:pPr>
            <a:endParaRPr lang="uk-UA" altLang="ru-RU" sz="1600" b="1" dirty="0" smtClean="0"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ru-RU" altLang="ru-RU" sz="1600" b="1" dirty="0">
              <a:latin typeface="Times New Roman" pitchFamily="18" charset="0"/>
              <a:cs typeface="+mn-cs"/>
            </a:endParaRPr>
          </a:p>
        </p:txBody>
      </p:sp>
      <p:sp>
        <p:nvSpPr>
          <p:cNvPr id="32801" name="Line 42"/>
          <p:cNvSpPr>
            <a:spLocks noChangeShapeType="1"/>
          </p:cNvSpPr>
          <p:nvPr/>
        </p:nvSpPr>
        <p:spPr bwMode="auto">
          <a:xfrm>
            <a:off x="3714744" y="1500174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2" name="Line 43"/>
          <p:cNvSpPr>
            <a:spLocks noChangeShapeType="1"/>
          </p:cNvSpPr>
          <p:nvPr/>
        </p:nvSpPr>
        <p:spPr bwMode="auto">
          <a:xfrm>
            <a:off x="3643306" y="2285992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3" name="Line 44"/>
          <p:cNvSpPr>
            <a:spLocks noChangeShapeType="1"/>
          </p:cNvSpPr>
          <p:nvPr/>
        </p:nvSpPr>
        <p:spPr bwMode="auto">
          <a:xfrm>
            <a:off x="3714744" y="3000372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4" name="Line 45"/>
          <p:cNvSpPr>
            <a:spLocks noChangeShapeType="1"/>
          </p:cNvSpPr>
          <p:nvPr/>
        </p:nvSpPr>
        <p:spPr bwMode="auto">
          <a:xfrm>
            <a:off x="3714744" y="3643314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5" name="Line 46"/>
          <p:cNvSpPr>
            <a:spLocks noChangeShapeType="1"/>
          </p:cNvSpPr>
          <p:nvPr/>
        </p:nvSpPr>
        <p:spPr bwMode="auto">
          <a:xfrm>
            <a:off x="3714744" y="4500570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6" name="Line 47"/>
          <p:cNvSpPr>
            <a:spLocks noChangeShapeType="1"/>
          </p:cNvSpPr>
          <p:nvPr/>
        </p:nvSpPr>
        <p:spPr bwMode="auto">
          <a:xfrm>
            <a:off x="3714744" y="5143512"/>
            <a:ext cx="5762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8" name="Line 59"/>
          <p:cNvSpPr>
            <a:spLocks noChangeShapeType="1"/>
          </p:cNvSpPr>
          <p:nvPr/>
        </p:nvSpPr>
        <p:spPr bwMode="auto">
          <a:xfrm>
            <a:off x="1071538" y="1500174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09" name="Line 60"/>
          <p:cNvSpPr>
            <a:spLocks noChangeShapeType="1"/>
          </p:cNvSpPr>
          <p:nvPr/>
        </p:nvSpPr>
        <p:spPr bwMode="auto">
          <a:xfrm>
            <a:off x="1000100" y="2285992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0" name="Line 61"/>
          <p:cNvSpPr>
            <a:spLocks noChangeShapeType="1"/>
          </p:cNvSpPr>
          <p:nvPr/>
        </p:nvSpPr>
        <p:spPr bwMode="auto">
          <a:xfrm>
            <a:off x="1071538" y="3000372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1" name="Line 62"/>
          <p:cNvSpPr>
            <a:spLocks noChangeShapeType="1"/>
          </p:cNvSpPr>
          <p:nvPr/>
        </p:nvSpPr>
        <p:spPr bwMode="auto">
          <a:xfrm>
            <a:off x="1000100" y="3714752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2" name="Line 63"/>
          <p:cNvSpPr>
            <a:spLocks noChangeShapeType="1"/>
          </p:cNvSpPr>
          <p:nvPr/>
        </p:nvSpPr>
        <p:spPr bwMode="auto">
          <a:xfrm>
            <a:off x="1071538" y="4429132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3" name="Line 64"/>
          <p:cNvSpPr>
            <a:spLocks noChangeShapeType="1"/>
          </p:cNvSpPr>
          <p:nvPr/>
        </p:nvSpPr>
        <p:spPr bwMode="auto">
          <a:xfrm>
            <a:off x="1071538" y="5214950"/>
            <a:ext cx="2873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4" name="Line 65"/>
          <p:cNvSpPr>
            <a:spLocks noChangeShapeType="1"/>
          </p:cNvSpPr>
          <p:nvPr/>
        </p:nvSpPr>
        <p:spPr bwMode="auto">
          <a:xfrm>
            <a:off x="1624013" y="396875"/>
            <a:ext cx="5048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5" name="Line 66"/>
          <p:cNvSpPr>
            <a:spLocks noChangeShapeType="1"/>
          </p:cNvSpPr>
          <p:nvPr/>
        </p:nvSpPr>
        <p:spPr bwMode="auto">
          <a:xfrm flipV="1">
            <a:off x="5715008" y="357166"/>
            <a:ext cx="403217" cy="457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6" name="Line 67"/>
          <p:cNvSpPr>
            <a:spLocks noChangeShapeType="1"/>
          </p:cNvSpPr>
          <p:nvPr/>
        </p:nvSpPr>
        <p:spPr bwMode="auto">
          <a:xfrm flipV="1">
            <a:off x="3708401" y="357166"/>
            <a:ext cx="292096" cy="476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pPr>
              <a:defRPr/>
            </a:pPr>
            <a:endParaRPr lang="ru-RU" sz="1800">
              <a:solidFill>
                <a:srgbClr val="FFFFFF"/>
              </a:solidFill>
              <a:latin typeface="Arial" charset="0"/>
              <a:cs typeface="+mn-cs"/>
            </a:endParaRPr>
          </a:p>
        </p:txBody>
      </p:sp>
      <p:sp>
        <p:nvSpPr>
          <p:cNvPr id="32818" name="AutoShape 22"/>
          <p:cNvSpPr>
            <a:spLocks noChangeArrowheads="1"/>
          </p:cNvSpPr>
          <p:nvPr/>
        </p:nvSpPr>
        <p:spPr bwMode="auto">
          <a:xfrm>
            <a:off x="5500694" y="5286388"/>
            <a:ext cx="2592388" cy="71438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Електрорадіо-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вимірювання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19" name="AutoShape 22"/>
          <p:cNvSpPr>
            <a:spLocks noChangeArrowheads="1"/>
          </p:cNvSpPr>
          <p:nvPr/>
        </p:nvSpPr>
        <p:spPr bwMode="auto">
          <a:xfrm>
            <a:off x="5656263" y="2513013"/>
            <a:ext cx="2592387" cy="57626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Захист інформації </a:t>
            </a:r>
            <a:endParaRPr lang="ru-RU" altLang="ru-RU" sz="24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20" name="AutoShape 22"/>
          <p:cNvSpPr>
            <a:spLocks noChangeArrowheads="1"/>
          </p:cNvSpPr>
          <p:nvPr/>
        </p:nvSpPr>
        <p:spPr bwMode="auto">
          <a:xfrm>
            <a:off x="5651500" y="3213100"/>
            <a:ext cx="2592388" cy="85884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Програмне забезпечення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пристрої графічної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обробки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зображення 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21" name="AutoShape 22"/>
          <p:cNvSpPr>
            <a:spLocks noChangeArrowheads="1"/>
          </p:cNvSpPr>
          <p:nvPr/>
        </p:nvSpPr>
        <p:spPr bwMode="auto">
          <a:xfrm>
            <a:off x="5643570" y="4429132"/>
            <a:ext cx="2592388" cy="64294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Об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єктно-орієнтоване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програмування 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822" name="AutoShape 22"/>
          <p:cNvSpPr>
            <a:spLocks noChangeArrowheads="1"/>
          </p:cNvSpPr>
          <p:nvPr/>
        </p:nvSpPr>
        <p:spPr bwMode="auto">
          <a:xfrm>
            <a:off x="1285852" y="5786454"/>
            <a:ext cx="2592388" cy="576263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Комп’ютерні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системи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мережі </a:t>
            </a:r>
            <a:endParaRPr lang="ru-RU" altLang="ru-RU" sz="18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4541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147638" y="590550"/>
            <a:ext cx="8816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5" name="Заголовок 1"/>
          <p:cNvSpPr>
            <a:spLocks noGrp="1"/>
          </p:cNvSpPr>
          <p:nvPr>
            <p:ph type="title"/>
          </p:nvPr>
        </p:nvSpPr>
        <p:spPr>
          <a:xfrm>
            <a:off x="441325" y="102845"/>
            <a:ext cx="8229600" cy="1000125"/>
          </a:xfrm>
          <a:extLst/>
        </p:spPr>
        <p:txBody>
          <a:bodyPr/>
          <a:lstStyle/>
          <a:p>
            <a:pPr>
              <a:defRPr/>
            </a:pPr>
            <a:r>
              <a:rPr lang="uk-UA" altLang="zh-CN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Навчально-методичні комплекси</a:t>
            </a:r>
            <a:endParaRPr lang="zh-CN" altLang="en-US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724" name="Текст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eaLnBrk="1" hangingPunct="1"/>
            <a:endParaRPr lang="uk-UA" smtClean="0"/>
          </a:p>
        </p:txBody>
      </p:sp>
      <p:grpSp>
        <p:nvGrpSpPr>
          <p:cNvPr id="30725" name="Группа 4"/>
          <p:cNvGrpSpPr>
            <a:grpSpLocks/>
          </p:cNvGrpSpPr>
          <p:nvPr/>
        </p:nvGrpSpPr>
        <p:grpSpPr bwMode="auto">
          <a:xfrm>
            <a:off x="517525" y="1141413"/>
            <a:ext cx="8455025" cy="5657850"/>
            <a:chOff x="474772" y="901201"/>
            <a:chExt cx="8455270" cy="5658184"/>
          </a:xfrm>
        </p:grpSpPr>
        <p:pic>
          <p:nvPicPr>
            <p:cNvPr id="30726" name="Рисунок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37444">
              <a:off x="2953817" y="901201"/>
              <a:ext cx="2264131" cy="320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7" name="Picture 4" descr="IMG_298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7330"/>
            <a:stretch>
              <a:fillRect/>
            </a:stretch>
          </p:blipFill>
          <p:spPr bwMode="auto">
            <a:xfrm>
              <a:off x="474772" y="1045457"/>
              <a:ext cx="2402248" cy="3451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8" name="Picture 3" descr="IMG_296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3841" t="-128" r="3764"/>
            <a:stretch>
              <a:fillRect/>
            </a:stretch>
          </p:blipFill>
          <p:spPr bwMode="auto">
            <a:xfrm>
              <a:off x="474772" y="4624156"/>
              <a:ext cx="1941234" cy="1455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9" name="Picture 2" descr="IMG_297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1332" y="3969878"/>
              <a:ext cx="3122474" cy="234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0" name="Рисунок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5659"/>
            <a:stretch>
              <a:fillRect/>
            </a:stretch>
          </p:blipFill>
          <p:spPr bwMode="auto">
            <a:xfrm rot="1359457">
              <a:off x="4326926" y="1218980"/>
              <a:ext cx="2468152" cy="3104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1" name="Рисунок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9132" b="18831"/>
            <a:stretch>
              <a:fillRect/>
            </a:stretch>
          </p:blipFill>
          <p:spPr bwMode="auto">
            <a:xfrm rot="1346095">
              <a:off x="6278952" y="1676970"/>
              <a:ext cx="2651090" cy="334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32" name="Picture 2" descr="k_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78390">
              <a:off x="5427508" y="4532606"/>
              <a:ext cx="3142145" cy="20267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11889055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Группа 1"/>
          <p:cNvGrpSpPr>
            <a:grpSpLocks/>
          </p:cNvGrpSpPr>
          <p:nvPr/>
        </p:nvGrpSpPr>
        <p:grpSpPr bwMode="auto">
          <a:xfrm>
            <a:off x="177800" y="260350"/>
            <a:ext cx="8642350" cy="6381750"/>
            <a:chOff x="177837" y="260350"/>
            <a:chExt cx="8642350" cy="6381750"/>
          </a:xfrm>
        </p:grpSpPr>
        <p:sp>
          <p:nvSpPr>
            <p:cNvPr id="3" name="Овал 2"/>
            <p:cNvSpPr/>
            <p:nvPr/>
          </p:nvSpPr>
          <p:spPr>
            <a:xfrm>
              <a:off x="3059150" y="2349500"/>
              <a:ext cx="2808287" cy="2016125"/>
            </a:xfrm>
            <a:prstGeom prst="ellipse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rgbClr val="FF0000"/>
                  </a:solidFill>
                </a:rPr>
                <a:t>Інтегровані заняття дозволяють</a:t>
              </a:r>
              <a:endParaRPr lang="ru-RU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898562" y="260350"/>
              <a:ext cx="2952750" cy="1800225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800" b="1" dirty="0">
                  <a:solidFill>
                    <a:schemeClr val="tx2"/>
                  </a:solidFill>
                </a:rPr>
                <a:t>зняти умовні бар'єри, що розділяють навчальні дисципліни і забезпечити взаємопроникнення та концентрацію знань</a:t>
              </a:r>
              <a:endParaRPr lang="ru-RU" sz="1800" b="1" dirty="0">
                <a:solidFill>
                  <a:schemeClr val="tx2"/>
                </a:solidFill>
              </a:endParaRPr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4786350" y="357166"/>
              <a:ext cx="2736850" cy="157163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000" b="1" dirty="0">
                  <a:solidFill>
                    <a:schemeClr val="tx2"/>
                  </a:solidFill>
                </a:rPr>
                <a:t>уникати дублювання навчального матеріалу</a:t>
              </a:r>
              <a:endParaRPr lang="ru-RU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6083337" y="2349501"/>
              <a:ext cx="2736850" cy="1865318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000" b="1" dirty="0">
                  <a:solidFill>
                    <a:schemeClr val="tx2"/>
                  </a:solidFill>
                </a:rPr>
                <a:t>визначити обсяг обов'язкових знань, умінь і навичок</a:t>
              </a:r>
              <a:endParaRPr lang="ru-RU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4930812" y="4652963"/>
              <a:ext cx="2952750" cy="1989137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b="1" dirty="0">
                  <a:solidFill>
                    <a:schemeClr val="tx2"/>
                  </a:solidFill>
                </a:rPr>
                <a:t>підвищити мотивацію до навчання і забезпечити пізнавальну діяльність на занятті кожного студента</a:t>
              </a:r>
              <a:endParaRPr lang="ru-RU" b="1" dirty="0">
                <a:solidFill>
                  <a:schemeClr val="tx2"/>
                </a:solidFill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971587" y="4724400"/>
              <a:ext cx="3024188" cy="187325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800" b="1" dirty="0">
                  <a:solidFill>
                    <a:schemeClr val="tx2"/>
                  </a:solidFill>
                </a:rPr>
                <a:t>забезпечити професійну спрямованість навчання і вміння застосовувати знання в практичній діяльності</a:t>
              </a:r>
              <a:endParaRPr lang="ru-RU" sz="1800" dirty="0">
                <a:solidFill>
                  <a:schemeClr val="tx2"/>
                </a:solidFill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177837" y="2420938"/>
              <a:ext cx="2665413" cy="2016125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800" b="1" dirty="0">
                  <a:solidFill>
                    <a:schemeClr val="tx2"/>
                  </a:solidFill>
                </a:rPr>
                <a:t>встановлювати взаємозв'язки між навчальними дисциплінами з метою розширення кругозору і системи знань у студентів</a:t>
              </a:r>
              <a:endParaRPr lang="ru-RU" sz="1800" b="1" dirty="0">
                <a:solidFill>
                  <a:schemeClr val="tx2"/>
                </a:solidFill>
              </a:endParaRPr>
            </a:p>
          </p:txBody>
        </p:sp>
        <p:cxnSp>
          <p:nvCxnSpPr>
            <p:cNvPr id="10" name="Прямая соединительная линия 9"/>
            <p:cNvCxnSpPr>
              <a:stCxn id="4" idx="2"/>
              <a:endCxn id="3" idx="1"/>
            </p:cNvCxnSpPr>
            <p:nvPr/>
          </p:nvCxnSpPr>
          <p:spPr>
            <a:xfrm>
              <a:off x="2374776" y="2060848"/>
              <a:ext cx="1095344" cy="58330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>
              <a:stCxn id="9" idx="3"/>
              <a:endCxn id="3" idx="2"/>
            </p:cNvCxnSpPr>
            <p:nvPr/>
          </p:nvCxnSpPr>
          <p:spPr>
            <a:xfrm flipV="1">
              <a:off x="2842828" y="3356992"/>
              <a:ext cx="216024" cy="7200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>
              <a:endCxn id="3" idx="3"/>
            </p:cNvCxnSpPr>
            <p:nvPr/>
          </p:nvCxnSpPr>
          <p:spPr>
            <a:xfrm flipV="1">
              <a:off x="2410780" y="4069835"/>
              <a:ext cx="1059340" cy="65530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>
              <a:stCxn id="3" idx="5"/>
              <a:endCxn id="7" idx="0"/>
            </p:cNvCxnSpPr>
            <p:nvPr/>
          </p:nvCxnSpPr>
          <p:spPr>
            <a:xfrm>
              <a:off x="5455896" y="4069835"/>
              <a:ext cx="951328" cy="58330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>
              <a:stCxn id="6" idx="1"/>
              <a:endCxn id="3" idx="6"/>
            </p:cNvCxnSpPr>
            <p:nvPr/>
          </p:nvCxnSpPr>
          <p:spPr>
            <a:xfrm rot="10800000" flipV="1">
              <a:off x="5867437" y="3282159"/>
              <a:ext cx="215900" cy="75403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>
              <a:stCxn id="3" idx="7"/>
              <a:endCxn id="5" idx="2"/>
            </p:cNvCxnSpPr>
            <p:nvPr/>
          </p:nvCxnSpPr>
          <p:spPr>
            <a:xfrm rot="5400000" flipH="1" flipV="1">
              <a:off x="5447498" y="1937477"/>
              <a:ext cx="715952" cy="69860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2820312924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95536" y="404664"/>
          <a:ext cx="9073008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70295401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>
          <a:xfrm>
            <a:off x="714375" y="127000"/>
            <a:ext cx="7715250" cy="4525963"/>
          </a:xfrm>
        </p:spPr>
        <p:txBody>
          <a:bodyPr/>
          <a:lstStyle/>
          <a:p>
            <a:pPr marL="88900" indent="-88900" eaLnBrk="1" hangingPunct="1">
              <a:buFontTx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Викладання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а не ремесло – у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самий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корінь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учительської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справи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Вічно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винаходити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удосконалюватися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єдиний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можливий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курс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вчителя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88900" indent="-88900" eaLnBrk="1" hangingPunct="1">
              <a:buFontTx/>
              <a:buNone/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Рибнікова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М.О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" name="Рисунок 9" descr="D:\Петловнюк\ФОТО\IMAG0103.jpg"/>
          <p:cNvPicPr/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3071802" y="2500306"/>
            <a:ext cx="278608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J:\Комісія_16_17\Фото_Обл_олимп_16\IMG_34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714620"/>
            <a:ext cx="2457449" cy="1838325"/>
          </a:xfrm>
          <a:prstGeom prst="rect">
            <a:avLst/>
          </a:prstGeom>
          <a:noFill/>
        </p:spPr>
      </p:pic>
      <p:pic>
        <p:nvPicPr>
          <p:cNvPr id="1027" name="Рисунок 2" descr="IMG_5483-1024x5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643446"/>
            <a:ext cx="3355975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Петловнюк\фото уроки 2017\IMG_531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143116"/>
            <a:ext cx="285752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Петловнюк\фото уроки 2017\IMG_554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572008"/>
            <a:ext cx="314327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476417"/>
      </p:ext>
    </p:extLst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26988"/>
            <a:ext cx="8208963" cy="5830904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uk-UA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uk-UA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Бінарні заняття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 нестандартна форма навчання по реалізації міжпредметних зв’язків,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креативність двох педагогів, яка переростає у творчий процес студентів та формує в останніх креативну компетентність.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      Творча взаємодія викладача і студента забезпечує задоволення від самого процесу навчання, зацікавлення тим, що вивчається. Таке навчання сприяє залученню до співпраці усіх студентів, намагаючись донести мету діяльності у навчанні та вихованні до свідомості кожного студента,  оптимально розподіляє навантаження під час заняття, заохочує активність, розвиває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ініціативу. Особливу 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увагу приділяє зв’язку з життям, професійною підготовкою: науковості, наочності, доступності й системності навчання</a:t>
            </a: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uk-UA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Петловнюк\фото уроки 2017\IMG_57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37529">
            <a:off x="1174864" y="4816812"/>
            <a:ext cx="2634490" cy="172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Петловнюк\фото уроки 2017\IMG_99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27506">
            <a:off x="4303842" y="4830636"/>
            <a:ext cx="2246433" cy="166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73299852"/>
      </p:ext>
    </p:extLst>
  </p:cSld>
  <p:clrMapOvr>
    <a:masterClrMapping/>
  </p:clrMapOvr>
  <p:transition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1954616928"/>
              </p:ext>
            </p:extLst>
          </p:nvPr>
        </p:nvGraphicFramePr>
        <p:xfrm>
          <a:off x="-396552" y="260648"/>
          <a:ext cx="9937104" cy="6840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 descr="D:\Петловнюк\фото уроки 2017\IMG_531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06564">
            <a:off x="521083" y="4513859"/>
            <a:ext cx="2578100" cy="171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74631411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graphicEl>
                                              <a:dgm id="{85BA6790-82A6-45DF-9C11-777C96A15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5BA6790-82A6-45DF-9C11-777C96A15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5BA6790-82A6-45DF-9C11-777C96A15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graphicEl>
                                              <a:dgm id="{85BA6790-82A6-45DF-9C11-777C96A15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D8012C16-C24E-4400-B55F-BBC7289B4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D8012C16-C24E-4400-B55F-BBC7289B4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D8012C16-C24E-4400-B55F-BBC7289B4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D8012C16-C24E-4400-B55F-BBC7289B4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3132705B-FD69-43EB-8806-F5927D6C42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3132705B-FD69-43EB-8806-F5927D6C42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3132705B-FD69-43EB-8806-F5927D6C42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3132705B-FD69-43EB-8806-F5927D6C42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42873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dirty="0" smtClean="0">
                <a:solidFill>
                  <a:srgbClr val="0000FF"/>
                </a:solidFill>
                <a:latin typeface="Arial Black" pitchFamily="34" charset="0"/>
              </a:rPr>
              <a:t>Етапи підготовки </a:t>
            </a:r>
            <a:br>
              <a:rPr lang="uk-UA" dirty="0" smtClean="0">
                <a:solidFill>
                  <a:srgbClr val="0000FF"/>
                </a:solidFill>
                <a:latin typeface="Arial Black" pitchFamily="34" charset="0"/>
              </a:rPr>
            </a:br>
            <a:r>
              <a:rPr lang="uk-UA" dirty="0" smtClean="0">
                <a:solidFill>
                  <a:srgbClr val="0000FF"/>
                </a:solidFill>
                <a:latin typeface="Arial Black" pitchFamily="34" charset="0"/>
              </a:rPr>
              <a:t>бінарних занять:</a:t>
            </a:r>
            <a:endParaRPr lang="ru-RU" dirty="0">
              <a:solidFill>
                <a:srgbClr val="0000FF"/>
              </a:solidFill>
              <a:latin typeface="Arial Black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775372090"/>
              </p:ext>
            </p:extLst>
          </p:nvPr>
        </p:nvGraphicFramePr>
        <p:xfrm>
          <a:off x="251520" y="1052736"/>
          <a:ext cx="8678768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83230554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CE9603-2965-4D81-B6F1-8D98A8C06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F5645B-A5ED-4CF3-A759-32FDBA1037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70" decel="100000"/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770" decel="100000"/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F289F5-BB98-4DA5-B008-CD5A5A9C0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448034-5C78-43CB-B85B-C08B859F4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9069BC-996C-4436-9A47-F1ADD915C7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0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E54DA6-C743-4D62-97D0-748CACD4D0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F2E89-A25E-442C-9BC5-44F87B1BF5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03513E-C603-4CF7-BE1F-AC0DE5112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3044967952"/>
              </p:ext>
            </p:extLst>
          </p:nvPr>
        </p:nvGraphicFramePr>
        <p:xfrm>
          <a:off x="-180528" y="522258"/>
          <a:ext cx="9324528" cy="6335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260648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atin typeface="Arial Black" pitchFamily="34" charset="0"/>
              </a:rPr>
              <a:t>Типи і форми інтегрованих занять</a:t>
            </a:r>
            <a:endParaRPr lang="ru-RU" sz="28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197177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1622" y="379983"/>
            <a:ext cx="54061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Бінарні заняття:</a:t>
            </a:r>
            <a:endParaRPr lang="uk-UA" sz="5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84784"/>
            <a:ext cx="84969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1" hangingPunct="1">
              <a:buNone/>
            </a:pP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Служать засобом підвищення мотивації вивчення.</a:t>
            </a:r>
          </a:p>
          <a:p>
            <a:pPr algn="l" eaLnBrk="1" hangingPunct="1">
              <a:buNone/>
            </a:pP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2. Розвивають  навички самоосвіти.</a:t>
            </a:r>
          </a:p>
          <a:p>
            <a:pPr algn="l" eaLnBrk="1" hangingPunct="1">
              <a:buNone/>
            </a:pP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Формують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аналітичні здібності </a:t>
            </a: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та винахідливість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l" eaLnBrk="1" hangingPunct="1">
              <a:buNone/>
            </a:pP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4. Володіють величезним виховним потенціалом.</a:t>
            </a:r>
          </a:p>
          <a:p>
            <a:pPr algn="l" eaLnBrk="1" hangingPunct="1">
              <a:buNone/>
            </a:pP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бінарних заняттях відбувається </a:t>
            </a: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перенесення</a:t>
            </a:r>
            <a:r>
              <a:rPr lang="ru-RU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уміння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в нові </a:t>
            </a:r>
            <a:r>
              <a:rPr lang="uk-UA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області знань</a:t>
            </a:r>
            <a:r>
              <a:rPr lang="ru-RU" sz="34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що  </a:t>
            </a:r>
            <a:r>
              <a:rPr lang="ru-RU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uk-UA" sz="34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вивчалися раніше</a:t>
            </a:r>
          </a:p>
        </p:txBody>
      </p:sp>
    </p:spTree>
    <p:extLst>
      <p:ext uri="{BB962C8B-B14F-4D97-AF65-F5344CB8AC3E}">
        <p14:creationId xmlns="" xmlns:p14="http://schemas.microsoft.com/office/powerpoint/2010/main" val="4179097616"/>
      </p:ext>
    </p:extLst>
  </p:cSld>
  <p:clrMapOvr>
    <a:masterClrMapping/>
  </p:clrMapOvr>
  <p:transition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571500"/>
            <a:ext cx="8429684" cy="5286392"/>
          </a:xfrm>
        </p:spPr>
        <p:txBody>
          <a:bodyPr/>
          <a:lstStyle/>
          <a:p>
            <a:pPr marL="84138" indent="0" algn="just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Проведення бінарних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занять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потребує серйозної підготовки, поєднаної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подоланням таких труднощів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завжди теми в програмах навчальних дисциплін, які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можна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об’єднати, сформульовано однаково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тому,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виявивши спільне, теми доводиться </a:t>
            </a:r>
            <a:r>
              <a:rPr lang="uk-UA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переформульовувати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  <a:defRPr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теми не завжди співпадають у часі вивчення, потрібно змінювати тематику занять, розклад занять …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1702815"/>
      </p:ext>
    </p:extLst>
  </p:cSld>
  <p:clrMapOvr>
    <a:masterClrMapping/>
  </p:clrMapOvr>
  <p:transition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785813"/>
            <a:ext cx="8353425" cy="5000625"/>
          </a:xfrm>
        </p:spPr>
        <p:txBody>
          <a:bodyPr/>
          <a:lstStyle/>
          <a:p>
            <a:pPr marL="88900" indent="-4763" algn="just" eaLnBrk="1" hangingPunct="1">
              <a:buFont typeface="Arial" pitchFamily="34" charset="0"/>
              <a:buNone/>
            </a:pPr>
            <a:r>
              <a:rPr lang="uk-UA" sz="2000" b="1" dirty="0" smtClean="0">
                <a:solidFill>
                  <a:srgbClr val="0000FF"/>
                </a:solidFill>
              </a:rPr>
              <a:t>      </a:t>
            </a:r>
            <a:r>
              <a:rPr lang="uk-UA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Бінарним заняттям притаманні значні педагогічні можливості: студенти одержують багатогранні знання про об’єкт вивчення, у них формуються вміння переносити знання з однієї галузі в іншу, формуються уміння аналізувати і порівнювати складні процеси і явища навколишнього світу, що забезпечує формування цілісного сприйняття дійсності як передумови формування наукового світогляду. </a:t>
            </a:r>
          </a:p>
          <a:p>
            <a:pPr marL="88900" indent="-4763" algn="just" eaLnBrk="1" hangingPunct="1">
              <a:buFont typeface="Arial" pitchFamily="34" charset="0"/>
              <a:buNone/>
            </a:pPr>
            <a:r>
              <a:rPr lang="uk-UA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Ми вважаємо, що бінарні заняття роблять навчання цілісним і системним. Загальна функція навчального заняття любого типу - цілісне формування і розвиток особистості студента на основі розвиваючого і виховного  навчання.</a:t>
            </a:r>
          </a:p>
          <a:p>
            <a:pPr marL="88900" indent="-4763" algn="just" eaLnBrk="1" hangingPunct="1">
              <a:buFont typeface="Arial" pitchFamily="34" charset="0"/>
              <a:buNone/>
            </a:pPr>
            <a:r>
              <a:rPr lang="uk-UA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Тому </a:t>
            </a:r>
            <a:r>
              <a:rPr lang="uk-UA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проведення бінарних занять має оптимальний ефект у групах, у яких переважають студенти з нестійкою увагою, незначним інтересом до засвоєння навчальної </a:t>
            </a:r>
            <a:r>
              <a:rPr lang="ru-RU" sz="23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дисципліни</a:t>
            </a:r>
            <a:r>
              <a:rPr lang="uk-UA" sz="2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3104839" y="357188"/>
            <a:ext cx="22974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uk-UA" sz="28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ВИСНОВКИ</a:t>
            </a:r>
            <a:endParaRPr lang="ru-RU" sz="2800" b="1" dirty="0" smtClean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2704875"/>
      </p:ext>
    </p:extLst>
  </p:cSld>
  <p:clrMapOvr>
    <a:masterClrMapping/>
  </p:clrMapOvr>
  <p:transition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250"/>
            <a:ext cx="824729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ru-RU" sz="4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Педагог 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професія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цілодобова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навчишся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захоплювати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творчі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зацікавлення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…то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цікавого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тобі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знайдуть</a:t>
            </a:r>
            <a:r>
              <a:rPr lang="ru-RU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студенти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?»</a:t>
            </a:r>
            <a:endParaRPr lang="ru-RU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870200">
              <a:defRPr/>
            </a:pPr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indent="2870200">
              <a:defRPr/>
            </a:pP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В.М.Лізинський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, учений у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галузі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освітніх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управлінських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технологій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429264"/>
            <a:ext cx="47863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sz="4000" b="1" dirty="0" smtClean="0">
                <a:solidFill>
                  <a:srgbClr val="820000"/>
                </a:solidFill>
              </a:rPr>
              <a:t>Дякую за увагу!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3791789007"/>
      </p:ext>
    </p:extLst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2467</TotalTime>
  <Words>1385</Words>
  <Application>Microsoft Office PowerPoint</Application>
  <PresentationFormat>Экран (4:3)</PresentationFormat>
  <Paragraphs>271</Paragraphs>
  <Slides>29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Слайд 6</vt:lpstr>
      <vt:lpstr>   «Нікому не можна дати освіту на засадах якоїсь окремої науки, незалежно від інших наук»      Я.А. Коменський</vt:lpstr>
      <vt:lpstr>Слайд 8</vt:lpstr>
      <vt:lpstr>Слайд 9</vt:lpstr>
      <vt:lpstr>Слайд 10</vt:lpstr>
      <vt:lpstr>Що ж таке інтеграція?</vt:lpstr>
      <vt:lpstr>Професійна компетентність випускника</vt:lpstr>
      <vt:lpstr>Слайд 13</vt:lpstr>
      <vt:lpstr>Слайд 14</vt:lpstr>
      <vt:lpstr>Слайд 15</vt:lpstr>
      <vt:lpstr>Слайд 16</vt:lpstr>
      <vt:lpstr>Слайд 17</vt:lpstr>
      <vt:lpstr>Навчально-методичні комплекси</vt:lpstr>
      <vt:lpstr>Слайд 19</vt:lpstr>
      <vt:lpstr>Слайд 20</vt:lpstr>
      <vt:lpstr>Слайд 21</vt:lpstr>
      <vt:lpstr>Слайд 22</vt:lpstr>
      <vt:lpstr>Слайд 23</vt:lpstr>
      <vt:lpstr>Етапи підготовки  бінарних занять:</vt:lpstr>
      <vt:lpstr>Слайд 25</vt:lpstr>
      <vt:lpstr>Слайд 26</vt:lpstr>
      <vt:lpstr>Слайд 27</vt:lpstr>
      <vt:lpstr>Слайд 28</vt:lpstr>
      <vt:lpstr>Слайд 29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IrinaS</dc:creator>
  <cp:lastModifiedBy>203_</cp:lastModifiedBy>
  <cp:revision>150</cp:revision>
  <cp:lastPrinted>2014-04-14T09:08:11Z</cp:lastPrinted>
  <dcterms:created xsi:type="dcterms:W3CDTF">2010-04-04T20:06:41Z</dcterms:created>
  <dcterms:modified xsi:type="dcterms:W3CDTF">2018-10-22T10:00:42Z</dcterms:modified>
</cp:coreProperties>
</file>