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9" r:id="rId3"/>
    <p:sldId id="258" r:id="rId4"/>
    <p:sldId id="257" r:id="rId5"/>
    <p:sldId id="260" r:id="rId6"/>
    <p:sldId id="261" r:id="rId7"/>
    <p:sldId id="270" r:id="rId8"/>
    <p:sldId id="262" r:id="rId9"/>
    <p:sldId id="263" r:id="rId10"/>
    <p:sldId id="264" r:id="rId11"/>
    <p:sldId id="272" r:id="rId12"/>
    <p:sldId id="265" r:id="rId13"/>
    <p:sldId id="266" r:id="rId14"/>
    <p:sldId id="268" r:id="rId15"/>
    <p:sldId id="269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57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93;&#1088;&#1072;&#1085;&#1080;&#1083;&#1080;&#1097;&#1077;\&#1053;&#1054;&#1057;%202014\&#1053;&#1054;&#1057;%202015\&#1042;&#1099;&#1089;&#1090;&#1091;&#1087;&#1083;&#1077;&#1085;&#1080;&#1103;\131\&#1057;&#1087;&#1072;&#1075;&#1077;&#1090;&#1090;&#1080;&#1088;&#1091;&#1082;&#1082;&#1086;&#1083;&#1072;%20-%20&#1073;&#1083;&#1102;&#1076;&#1072;%20&#1084;&#1086;&#1083;&#1077;&#1082;&#1091;&#1083;&#1103;&#1088;&#1085;&#1086;&#1081;%20&#1082;&#1091;&#1093;&#1085;&#1080;.mp3" TargetMode="Externa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93;&#1088;&#1072;&#1085;&#1080;&#1083;&#1080;&#1097;&#1077;\&#1053;&#1054;&#1057;%202014\&#1053;&#1054;&#1057;%202015\&#1042;&#1099;&#1089;&#1090;&#1091;&#1087;&#1083;&#1077;&#1085;&#1080;&#1103;\131\letayushchaya-merenga-Molekulyarnaya-kuhnya-recepty-YouTube%2000_01_34-00_01_43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dirty="0" smtClean="0"/>
              <a:t>Година майстерності</a:t>
            </a:r>
            <a:br>
              <a:rPr lang="uk-UA" sz="4000" dirty="0" smtClean="0"/>
            </a:br>
            <a:r>
              <a:rPr lang="uk-UA" sz="4000" dirty="0" smtClean="0"/>
              <a:t>Технологія молекулярної кухні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42223"/>
            <a:ext cx="6768751" cy="5057113"/>
          </a:xfrm>
        </p:spPr>
      </p:pic>
    </p:spTree>
    <p:extLst>
      <p:ext uri="{BB962C8B-B14F-4D97-AF65-F5344CB8AC3E}">
        <p14:creationId xmlns:p14="http://schemas.microsoft.com/office/powerpoint/2010/main" val="197753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87220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АГАР-АГАР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59066" y="3773066"/>
            <a:ext cx="3084934" cy="3084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N1451.jpg"/>
          <p:cNvPicPr>
            <a:picLocks noChangeAspect="1"/>
          </p:cNvPicPr>
          <p:nvPr/>
        </p:nvPicPr>
        <p:blipFill>
          <a:blip r:embed="rId2" cstate="print"/>
          <a:srcRect l="17969" t="3125" r="6250"/>
          <a:stretch>
            <a:fillRect/>
          </a:stretch>
        </p:blipFill>
        <p:spPr>
          <a:xfrm>
            <a:off x="2786050" y="4143380"/>
            <a:ext cx="2533345" cy="2428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N1445.jpg"/>
          <p:cNvPicPr>
            <a:picLocks noChangeAspect="1"/>
          </p:cNvPicPr>
          <p:nvPr/>
        </p:nvPicPr>
        <p:blipFill>
          <a:blip r:embed="rId3" cstate="print"/>
          <a:srcRect l="10937" r="6250"/>
          <a:stretch>
            <a:fillRect/>
          </a:stretch>
        </p:blipFill>
        <p:spPr>
          <a:xfrm>
            <a:off x="6286512" y="3429000"/>
            <a:ext cx="2760801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85776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СПАГЕТТІ «ВЕСЕЛКА»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N1446.jpg"/>
          <p:cNvPicPr>
            <a:picLocks noChangeAspect="1"/>
          </p:cNvPicPr>
          <p:nvPr/>
        </p:nvPicPr>
        <p:blipFill>
          <a:blip r:embed="rId4" cstate="print"/>
          <a:srcRect l="13281" r="4687" b="3125"/>
          <a:stretch>
            <a:fillRect/>
          </a:stretch>
        </p:blipFill>
        <p:spPr>
          <a:xfrm>
            <a:off x="285720" y="2714620"/>
            <a:ext cx="2661624" cy="2357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N1448.jpg"/>
          <p:cNvPicPr>
            <a:picLocks noChangeAspect="1"/>
          </p:cNvPicPr>
          <p:nvPr/>
        </p:nvPicPr>
        <p:blipFill>
          <a:blip r:embed="rId5" cstate="print"/>
          <a:srcRect l="21875"/>
          <a:stretch>
            <a:fillRect/>
          </a:stretch>
        </p:blipFill>
        <p:spPr>
          <a:xfrm>
            <a:off x="285720" y="214290"/>
            <a:ext cx="2571768" cy="2468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N1453.jpg"/>
          <p:cNvPicPr>
            <a:picLocks noChangeAspect="1"/>
          </p:cNvPicPr>
          <p:nvPr/>
        </p:nvPicPr>
        <p:blipFill>
          <a:blip r:embed="rId6" cstate="print"/>
          <a:srcRect l="16406" r="13281" b="9375"/>
          <a:stretch>
            <a:fillRect/>
          </a:stretch>
        </p:blipFill>
        <p:spPr>
          <a:xfrm>
            <a:off x="6631343" y="0"/>
            <a:ext cx="2512657" cy="2428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203848" y="1988840"/>
            <a:ext cx="31341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РЕЦЕПТ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5000" t="-10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571744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ПРИГОТУВАННЯ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ОСНОВИ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АГАР - АГАР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пагеттируккола - блюда молекулярной кухн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25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РОЗМІШУЄМО ТА ДОВОДИМО ДО КИПІННЯ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2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ПРИДАЄМО ФОРМУ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ТА ОХОЛОДЖУЄМ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Изображение 030.jpg"/>
          <p:cNvPicPr>
            <a:picLocks noChangeAspect="1"/>
          </p:cNvPicPr>
          <p:nvPr/>
        </p:nvPicPr>
        <p:blipFill>
          <a:blip r:embed="rId3" cstate="print"/>
          <a:srcRect l="6557" r="9836"/>
          <a:stretch>
            <a:fillRect/>
          </a:stretch>
        </p:blipFill>
        <p:spPr>
          <a:xfrm>
            <a:off x="5214942" y="2643182"/>
            <a:ext cx="3643338" cy="32682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ГОТУЄМО ДО ПОДАЧІ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N1451.jpg"/>
          <p:cNvPicPr>
            <a:picLocks noChangeAspect="1"/>
          </p:cNvPicPr>
          <p:nvPr/>
        </p:nvPicPr>
        <p:blipFill>
          <a:blip r:embed="rId3" cstate="print"/>
          <a:srcRect l="17969" t="3125" r="6250"/>
          <a:stretch>
            <a:fillRect/>
          </a:stretch>
        </p:blipFill>
        <p:spPr>
          <a:xfrm>
            <a:off x="2786050" y="4143380"/>
            <a:ext cx="2533345" cy="2428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N1445.jpg"/>
          <p:cNvPicPr>
            <a:picLocks noChangeAspect="1"/>
          </p:cNvPicPr>
          <p:nvPr/>
        </p:nvPicPr>
        <p:blipFill>
          <a:blip r:embed="rId4" cstate="print"/>
          <a:srcRect l="10937" r="6250"/>
          <a:stretch>
            <a:fillRect/>
          </a:stretch>
        </p:blipFill>
        <p:spPr>
          <a:xfrm>
            <a:off x="6286512" y="3429000"/>
            <a:ext cx="2760801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85776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СПАГЕТТІ ВЕСЕЛКА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N1446.jpg"/>
          <p:cNvPicPr>
            <a:picLocks noChangeAspect="1"/>
          </p:cNvPicPr>
          <p:nvPr/>
        </p:nvPicPr>
        <p:blipFill>
          <a:blip r:embed="rId5" cstate="print"/>
          <a:srcRect l="13281" r="4687" b="3125"/>
          <a:stretch>
            <a:fillRect/>
          </a:stretch>
        </p:blipFill>
        <p:spPr>
          <a:xfrm>
            <a:off x="285720" y="2714620"/>
            <a:ext cx="2661624" cy="2357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N1448.jpg"/>
          <p:cNvPicPr>
            <a:picLocks noChangeAspect="1"/>
          </p:cNvPicPr>
          <p:nvPr/>
        </p:nvPicPr>
        <p:blipFill>
          <a:blip r:embed="rId6" cstate="print"/>
          <a:srcRect l="21875"/>
          <a:stretch>
            <a:fillRect/>
          </a:stretch>
        </p:blipFill>
        <p:spPr>
          <a:xfrm>
            <a:off x="285720" y="214290"/>
            <a:ext cx="2571768" cy="2468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N1453.jpg"/>
          <p:cNvPicPr>
            <a:picLocks noChangeAspect="1"/>
          </p:cNvPicPr>
          <p:nvPr/>
        </p:nvPicPr>
        <p:blipFill>
          <a:blip r:embed="rId7" cstate="print"/>
          <a:srcRect l="16406" r="13281" b="9375"/>
          <a:stretch>
            <a:fillRect/>
          </a:stretch>
        </p:blipFill>
        <p:spPr>
          <a:xfrm>
            <a:off x="6631343" y="0"/>
            <a:ext cx="2512657" cy="2428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295295" y="3429000"/>
          <a:ext cx="2608484" cy="317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Изображение" r:id="rId4" imgW="3914286" imgH="4761905" progId="StaticMetafile">
                  <p:embed/>
                </p:oleObj>
              </mc:Choice>
              <mc:Fallback>
                <p:oleObj name="Изображение" r:id="rId4" imgW="3914286" imgH="4761905" progId="StaticMetafil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5295" y="3429000"/>
                        <a:ext cx="2608484" cy="3173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23528" y="332656"/>
          <a:ext cx="3456384" cy="2150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Изображение" r:id="rId6" imgW="4285714" imgH="2666667" progId="StaticMetafile">
                  <p:embed/>
                </p:oleObj>
              </mc:Choice>
              <mc:Fallback>
                <p:oleObj name="Изображение" r:id="rId6" imgW="4285714" imgH="2666667" progId="StaticMetafil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2656"/>
                        <a:ext cx="3456384" cy="21506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364088" y="6165304"/>
            <a:ext cx="3214150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фізик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Ніколас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Курті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332656"/>
            <a:ext cx="2432269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хімік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Ерве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Тис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077072"/>
            <a:ext cx="4896544" cy="26776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молекулярна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кухня»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введений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1992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фізиком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Ніколасом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Курті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Оксфордського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університету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французьким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хіміком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Ерве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Тисом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86916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Трофологія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(др.-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грец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τροφή —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λόγος — наука)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наука про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їжу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МОЛЕКУЛЯРНА  КУХНЯ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4509120"/>
            <a:ext cx="4572000" cy="2246769"/>
          </a:xfrm>
          <a:prstGeom prst="rect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altLang="ru-RU" sz="2000" dirty="0">
                <a:solidFill>
                  <a:srgbClr val="212121"/>
                </a:solidFill>
                <a:latin typeface="inherit"/>
              </a:rPr>
              <a:t>Спеціаліст, який готує страви молекулярної кухні, повинен не тільки знати про </a:t>
            </a:r>
            <a:r>
              <a:rPr lang="uk-UA" altLang="ru-RU" sz="2000" dirty="0" smtClean="0">
                <a:solidFill>
                  <a:srgbClr val="212121"/>
                </a:solidFill>
                <a:latin typeface="inherit"/>
              </a:rPr>
              <a:t>хімію </a:t>
            </a:r>
            <a:r>
              <a:rPr lang="uk-UA" altLang="ru-RU" sz="2000" dirty="0">
                <a:solidFill>
                  <a:srgbClr val="212121"/>
                </a:solidFill>
                <a:latin typeface="inherit"/>
              </a:rPr>
              <a:t>і </a:t>
            </a:r>
            <a:r>
              <a:rPr lang="uk-UA" altLang="ru-RU" sz="2000" dirty="0" smtClean="0">
                <a:solidFill>
                  <a:srgbClr val="212121"/>
                </a:solidFill>
                <a:latin typeface="inherit"/>
              </a:rPr>
              <a:t>фізику </a:t>
            </a:r>
            <a:r>
              <a:rPr lang="uk-UA" altLang="ru-RU" sz="2000" dirty="0">
                <a:solidFill>
                  <a:srgbClr val="212121"/>
                </a:solidFill>
                <a:latin typeface="inherit"/>
              </a:rPr>
              <a:t>продуктів харчування, а й вміти користуватися технікою, яку язик не повернеться назвати </a:t>
            </a:r>
            <a:r>
              <a:rPr lang="uk-UA" altLang="ru-RU" sz="2000" dirty="0" smtClean="0">
                <a:solidFill>
                  <a:srgbClr val="212121"/>
                </a:solidFill>
                <a:latin typeface="inherit"/>
              </a:rPr>
              <a:t>побутовою </a:t>
            </a:r>
            <a:r>
              <a:rPr lang="uk-UA" altLang="ru-RU" sz="2000" dirty="0">
                <a:solidFill>
                  <a:srgbClr val="212121"/>
                </a:solidFill>
                <a:latin typeface="inherit"/>
              </a:rPr>
              <a:t>або </a:t>
            </a:r>
            <a:r>
              <a:rPr lang="uk-UA" altLang="ru-RU" sz="2000" dirty="0" smtClean="0">
                <a:solidFill>
                  <a:srgbClr val="212121"/>
                </a:solidFill>
                <a:latin typeface="inherit"/>
              </a:rPr>
              <a:t>кухонною</a:t>
            </a:r>
            <a:r>
              <a:rPr lang="uk-UA" altLang="ru-RU" sz="1100" dirty="0" smtClean="0">
                <a:solidFill>
                  <a:schemeClr val="tx1"/>
                </a:solidFill>
              </a:rPr>
              <a:t> </a:t>
            </a:r>
            <a:endParaRPr lang="uk-UA" altLang="ru-RU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19256" cy="1772816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СИФОН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ГАЗОВА ГОРЕЛКА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ПОСУДИНА ДЬЮАРА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АПАРАТ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COOKVAC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4000" r="-2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ЗАМОРОЖУВАННЯ</a:t>
            </a: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149080"/>
            <a:ext cx="4050695" cy="2292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81276" y="1700808"/>
            <a:ext cx="8107669" cy="138499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МОЛЕКУЛЯРНОЇ КУХНІ ШИРОКЕ ЗАСТОСУВАННЯ ЗНАЙШОВ РІДКИЙ АЗОТ,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ЯКИЙ, ЯК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ВІДОМО, МАЄ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ВЛАСНУ ТЕМПЕРАТУРУ МІНУС 196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ГРАДУСІВ ЗА ЦЕЛЬСІЄМ.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ТАКА ТЕМПЕРАТУРА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ДОЗВОЛЯЄ ЗАМОРОЖУВАТИ БУДЬ ЯКІ СТРАВИ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ПРАКТИЧНО МИТТЄВО,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ПРИ ЦЬОМУ АЗОТ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ВИПАРОВУЄТЬСЯ.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ТАКА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ЗАМОРОЗКА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ДОЗВОЛЯЄ ЗБЕРЕГТИ ВСІ КОРИСНІ ВЛАСТИВОСТІ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ПРОДУКТІВ,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ЇХ КОЛІР І НАТУРАЛЬНИЙ СМАК..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ЛЕВЕТАЦІЯ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letayushchaya-merenga-Molekulyarnaya-kuhnya-recepty-YouTube 00_01_34-00_01_43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 t="43011" b="5190"/>
          <a:stretch>
            <a:fillRect/>
          </a:stretch>
        </p:blipFill>
        <p:spPr>
          <a:xfrm>
            <a:off x="395536" y="1196752"/>
            <a:ext cx="8501352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983490" y="5435352"/>
            <a:ext cx="7499875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ПОГОДЬТЕСЬ,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БАГАТО ЗДИВУВАННЯ ВИКЛИКАЄ ТІСТЕЧКО,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ЛЕВЕТУЄ НАД ТАРІЛКОЮ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ЦЬОМУ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ЗНОВУ ДОПОМОГАЄ РІДКИЙ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АЗОТ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СФЕРИФІКАЦІЯ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2474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Альгінат</a:t>
            </a:r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натрію</a:t>
            </a:r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5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контакті</a:t>
            </a:r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кальцієм</a:t>
            </a:r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формується</a:t>
            </a:r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желе.</a:t>
            </a:r>
            <a:endParaRPr lang="en-US" sz="54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k2jm_EB5Jw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267704"/>
            <a:ext cx="2051719" cy="2590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2008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ЖЕЛАТИНІЗАЦІЯ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198</Words>
  <Application>Microsoft Office PowerPoint</Application>
  <PresentationFormat>Экран (4:3)</PresentationFormat>
  <Paragraphs>32</Paragraphs>
  <Slides>16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inherit</vt:lpstr>
      <vt:lpstr>Times New Roman</vt:lpstr>
      <vt:lpstr>Тема Office</vt:lpstr>
      <vt:lpstr>Изображение</vt:lpstr>
      <vt:lpstr>Година майстерності Технологія молекулярної кухні</vt:lpstr>
      <vt:lpstr>Презентация PowerPoint</vt:lpstr>
      <vt:lpstr>Презентация PowerPoint</vt:lpstr>
      <vt:lpstr>МОЛЕКУЛЯРНА  КУХНЯ</vt:lpstr>
      <vt:lpstr>СИФОН ГАЗОВА ГОРЕЛКА ПОСУДИНА ДЬЮАРА АПАРАТ COOKVAC</vt:lpstr>
      <vt:lpstr>ЗАМОРОЖУВАННЯ</vt:lpstr>
      <vt:lpstr>ЛЕВЕТАЦІЯ</vt:lpstr>
      <vt:lpstr>СФЕРИФІКАЦІЯ</vt:lpstr>
      <vt:lpstr>ЖЕЛАТИНІЗАЦІЯ </vt:lpstr>
      <vt:lpstr>АГАР-АГАР </vt:lpstr>
      <vt:lpstr>СПАГЕТТІ «ВЕСЕЛКА» </vt:lpstr>
      <vt:lpstr>ПРИГОТУВАННЯ  ОСНОВИ АГАР - АГАР</vt:lpstr>
      <vt:lpstr>РОЗМІШУЄМО ТА ДОВОДИМО ДО КИПІННЯ </vt:lpstr>
      <vt:lpstr>ПРИДАЄМО ФОРМУ ТА ОХОЛОДЖУЄМ </vt:lpstr>
      <vt:lpstr>ГОТУЄМО ДО ПОДАЧІ</vt:lpstr>
      <vt:lpstr>СПАГЕТТІ ВЕСЕЛКА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71</cp:revision>
  <dcterms:created xsi:type="dcterms:W3CDTF">2015-03-25T02:54:29Z</dcterms:created>
  <dcterms:modified xsi:type="dcterms:W3CDTF">2018-10-28T12:57:10Z</dcterms:modified>
</cp:coreProperties>
</file>