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94" r:id="rId4"/>
    <p:sldId id="282" r:id="rId5"/>
    <p:sldId id="292" r:id="rId6"/>
    <p:sldId id="258" r:id="rId7"/>
    <p:sldId id="279" r:id="rId8"/>
    <p:sldId id="259" r:id="rId9"/>
    <p:sldId id="272" r:id="rId10"/>
    <p:sldId id="260" r:id="rId11"/>
    <p:sldId id="283" r:id="rId12"/>
    <p:sldId id="261" r:id="rId13"/>
    <p:sldId id="262" r:id="rId14"/>
    <p:sldId id="264" r:id="rId15"/>
    <p:sldId id="289" r:id="rId16"/>
    <p:sldId id="265" r:id="rId17"/>
    <p:sldId id="266" r:id="rId18"/>
    <p:sldId id="268" r:id="rId19"/>
    <p:sldId id="269" r:id="rId20"/>
    <p:sldId id="270" r:id="rId21"/>
    <p:sldId id="284" r:id="rId22"/>
    <p:sldId id="274" r:id="rId23"/>
    <p:sldId id="290" r:id="rId24"/>
    <p:sldId id="271" r:id="rId25"/>
    <p:sldId id="273" r:id="rId26"/>
    <p:sldId id="276" r:id="rId27"/>
    <p:sldId id="291" r:id="rId28"/>
    <p:sldId id="278" r:id="rId29"/>
    <p:sldId id="277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Relationship Id="rId4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Relationship Id="rId4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59DFA-DA77-4037-9380-01D2B92C3174}" type="doc">
      <dgm:prSet loTypeId="urn:microsoft.com/office/officeart/2005/8/layout/pList2#1" loCatId="list" qsTypeId="urn:microsoft.com/office/officeart/2005/8/quickstyle/simple4" qsCatId="simple" csTypeId="urn:microsoft.com/office/officeart/2005/8/colors/accent0_3" csCatId="mainScheme" phldr="1"/>
      <dgm:spPr/>
    </dgm:pt>
    <dgm:pt modelId="{BA82164B-DB65-4EFB-A5FE-E973C9C6BCB5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Розглянути порядок обліку розрахунків з підзвітними особами;</a:t>
          </a:r>
          <a:endParaRPr lang="ru-RU" sz="18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5401D41-FC27-479B-A886-1B951AA0611C}" type="parTrans" cxnId="{A671F4B4-6DAD-4BFC-8089-48A0FEE1F6F9}">
      <dgm:prSet/>
      <dgm:spPr/>
      <dgm:t>
        <a:bodyPr/>
        <a:lstStyle/>
        <a:p>
          <a:endParaRPr lang="ru-RU"/>
        </a:p>
      </dgm:t>
    </dgm:pt>
    <dgm:pt modelId="{BEA27AC2-CF1F-4883-94C5-9391559189F0}" type="sibTrans" cxnId="{A671F4B4-6DAD-4BFC-8089-48A0FEE1F6F9}">
      <dgm:prSet/>
      <dgm:spPr/>
      <dgm:t>
        <a:bodyPr/>
        <a:lstStyle/>
        <a:p>
          <a:endParaRPr lang="ru-RU"/>
        </a:p>
      </dgm:t>
    </dgm:pt>
    <dgm:pt modelId="{36EC3606-8D1A-427F-BAB8-9E8D00876BA0}">
      <dgm:prSet phldrT="[Текст]" custT="1"/>
      <dgm:spPr/>
      <dgm:t>
        <a:bodyPr/>
        <a:lstStyle/>
        <a:p>
          <a:r>
            <a:rPr lang="uk-UA" sz="20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-  Вчитись відображати на рахунках бухгалтерського обліку розрахунки з підзвітними особами;</a:t>
          </a:r>
          <a:endParaRPr lang="ru-RU" sz="20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B824BFC-47D0-4D1F-9E42-D72895C342F6}" type="parTrans" cxnId="{F1A1AC6C-244A-447F-9070-2D9695490DED}">
      <dgm:prSet/>
      <dgm:spPr/>
      <dgm:t>
        <a:bodyPr/>
        <a:lstStyle/>
        <a:p>
          <a:endParaRPr lang="ru-RU"/>
        </a:p>
      </dgm:t>
    </dgm:pt>
    <dgm:pt modelId="{A9D20E58-AD09-4129-A855-D4B1055EAA0A}" type="sibTrans" cxnId="{F1A1AC6C-244A-447F-9070-2D9695490DED}">
      <dgm:prSet/>
      <dgm:spPr/>
      <dgm:t>
        <a:bodyPr/>
        <a:lstStyle/>
        <a:p>
          <a:endParaRPr lang="ru-RU"/>
        </a:p>
      </dgm:t>
    </dgm:pt>
    <dgm:pt modelId="{6345AB25-6B09-4184-A919-ED7A3105F1AF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- З</a:t>
          </a:r>
          <a:r>
            <a:rPr lang="uk-UA" sz="20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дійснювати розрахунок витрат на відрядження</a:t>
          </a:r>
          <a:endParaRPr lang="ru-RU" sz="20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B87D5D8-8F56-4E8D-9636-5BA889689423}" type="parTrans" cxnId="{62527FB2-0634-4920-9BC5-43D68FD751F9}">
      <dgm:prSet/>
      <dgm:spPr/>
      <dgm:t>
        <a:bodyPr/>
        <a:lstStyle/>
        <a:p>
          <a:endParaRPr lang="ru-RU"/>
        </a:p>
      </dgm:t>
    </dgm:pt>
    <dgm:pt modelId="{AE78B9A0-F60D-4B23-B4D6-82573B843F1F}" type="sibTrans" cxnId="{62527FB2-0634-4920-9BC5-43D68FD751F9}">
      <dgm:prSet/>
      <dgm:spPr/>
      <dgm:t>
        <a:bodyPr/>
        <a:lstStyle/>
        <a:p>
          <a:endParaRPr lang="ru-RU"/>
        </a:p>
      </dgm:t>
    </dgm:pt>
    <dgm:pt modelId="{D9DCC2A0-F980-4513-8C55-31268D612C4D}">
      <dgm:prSet custT="1"/>
      <dgm:spPr/>
      <dgm:t>
        <a:bodyPr/>
        <a:lstStyle/>
        <a:p>
          <a:endParaRPr lang="ru-RU" sz="16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BAC87CC-1CBA-48F1-A86E-6E97CA0BA8C5}" type="parTrans" cxnId="{30148B31-6A3B-4382-AFF2-337C3834FCE5}">
      <dgm:prSet/>
      <dgm:spPr/>
      <dgm:t>
        <a:bodyPr/>
        <a:lstStyle/>
        <a:p>
          <a:endParaRPr lang="ru-RU"/>
        </a:p>
      </dgm:t>
    </dgm:pt>
    <dgm:pt modelId="{536BD706-AD1D-4FD0-BD8F-32E7C78756E3}" type="sibTrans" cxnId="{30148B31-6A3B-4382-AFF2-337C3834FCE5}">
      <dgm:prSet/>
      <dgm:spPr/>
      <dgm:t>
        <a:bodyPr/>
        <a:lstStyle/>
        <a:p>
          <a:endParaRPr lang="ru-RU"/>
        </a:p>
      </dgm:t>
    </dgm:pt>
    <dgm:pt modelId="{E2EBEF2E-C587-4152-8C66-59DC05116DF6}" type="pres">
      <dgm:prSet presAssocID="{3C059DFA-DA77-4037-9380-01D2B92C3174}" presName="Name0" presStyleCnt="0">
        <dgm:presLayoutVars>
          <dgm:dir/>
          <dgm:resizeHandles val="exact"/>
        </dgm:presLayoutVars>
      </dgm:prSet>
      <dgm:spPr/>
    </dgm:pt>
    <dgm:pt modelId="{B34B5853-1032-4E18-8C01-C97BF512F51B}" type="pres">
      <dgm:prSet presAssocID="{3C059DFA-DA77-4037-9380-01D2B92C3174}" presName="bkgdShp" presStyleLbl="alignAccFollowNode1" presStyleIdx="0" presStyleCnt="1" custLinFactNeighborX="-6818" custLinFactNeighborY="-3367"/>
      <dgm:spPr/>
      <dgm:t>
        <a:bodyPr/>
        <a:lstStyle/>
        <a:p>
          <a:endParaRPr lang="uk-UA"/>
        </a:p>
      </dgm:t>
    </dgm:pt>
    <dgm:pt modelId="{0775E0BE-A16D-4057-B4EE-A6C516E8E6DA}" type="pres">
      <dgm:prSet presAssocID="{3C059DFA-DA77-4037-9380-01D2B92C3174}" presName="linComp" presStyleCnt="0"/>
      <dgm:spPr/>
    </dgm:pt>
    <dgm:pt modelId="{93298DE3-CCAA-47B5-9710-03321C52F857}" type="pres">
      <dgm:prSet presAssocID="{D9DCC2A0-F980-4513-8C55-31268D612C4D}" presName="compNode" presStyleCnt="0"/>
      <dgm:spPr/>
    </dgm:pt>
    <dgm:pt modelId="{C5191B49-C16D-4330-89A6-D0FE9B777383}" type="pres">
      <dgm:prSet presAssocID="{D9DCC2A0-F980-4513-8C55-31268D612C4D}" presName="node" presStyleLbl="node1" presStyleIdx="0" presStyleCnt="4" custScaleX="187886" custScaleY="107150" custLinFactNeighborX="-7424" custLinFactNeighborY="3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49828-77F2-4F07-8FE7-B834E4F2AE57}" type="pres">
      <dgm:prSet presAssocID="{D9DCC2A0-F980-4513-8C55-31268D612C4D}" presName="invisiNode" presStyleLbl="node1" presStyleIdx="0" presStyleCnt="4"/>
      <dgm:spPr/>
    </dgm:pt>
    <dgm:pt modelId="{C0A9A153-53A9-42F4-8848-DD76C9593701}" type="pres">
      <dgm:prSet presAssocID="{D9DCC2A0-F980-4513-8C55-31268D612C4D}" presName="imagNode" presStyleLbl="fgImgPlace1" presStyleIdx="0" presStyleCnt="4" custScaleX="190998" custScaleY="115006" custLinFactX="200000" custLinFactNeighborX="202609" custLinFactNeighborY="-1891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2BA00F2-C1C1-4F85-ACA4-34393FA99792}" type="pres">
      <dgm:prSet presAssocID="{536BD706-AD1D-4FD0-BD8F-32E7C78756E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D76B5C4-47AB-4DE1-8DEA-19D78629F87B}" type="pres">
      <dgm:prSet presAssocID="{BA82164B-DB65-4EFB-A5FE-E973C9C6BCB5}" presName="compNode" presStyleCnt="0"/>
      <dgm:spPr/>
    </dgm:pt>
    <dgm:pt modelId="{D2409C41-9FDA-460E-84BC-F33ABBFFBBE3}" type="pres">
      <dgm:prSet presAssocID="{BA82164B-DB65-4EFB-A5FE-E973C9C6BCB5}" presName="node" presStyleLbl="node1" presStyleIdx="1" presStyleCnt="4" custScaleX="199102" custScaleY="104262" custLinFactNeighborX="5596" custLinFactNeighborY="-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80618-83AD-4516-9739-09AE8738842F}" type="pres">
      <dgm:prSet presAssocID="{BA82164B-DB65-4EFB-A5FE-E973C9C6BCB5}" presName="invisiNode" presStyleLbl="node1" presStyleIdx="1" presStyleCnt="4"/>
      <dgm:spPr/>
    </dgm:pt>
    <dgm:pt modelId="{655F758D-5E8C-4A7F-BCE5-20663EE1B261}" type="pres">
      <dgm:prSet presAssocID="{BA82164B-DB65-4EFB-A5FE-E973C9C6BCB5}" presName="imagNode" presStyleLbl="fgImgPlace1" presStyleIdx="1" presStyleCnt="4" custScaleX="171008" custScaleY="144277" custLinFactNeighborX="19758" custLinFactNeighborY="-1866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C85AE7D-4774-4E88-8EF6-76FFD8700D17}" type="pres">
      <dgm:prSet presAssocID="{BEA27AC2-CF1F-4883-94C5-9391559189F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BBE5678-51A9-4A0F-8748-99EF564A2E44}" type="pres">
      <dgm:prSet presAssocID="{36EC3606-8D1A-427F-BAB8-9E8D00876BA0}" presName="compNode" presStyleCnt="0"/>
      <dgm:spPr/>
    </dgm:pt>
    <dgm:pt modelId="{025C4DA9-FB23-466B-9A67-286C66A43A07}" type="pres">
      <dgm:prSet presAssocID="{36EC3606-8D1A-427F-BAB8-9E8D00876BA0}" presName="node" presStyleLbl="node1" presStyleIdx="2" presStyleCnt="4" custScaleX="221163" custScaleY="109253" custLinFactNeighborX="9505" custLinFactNeighborY="-6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B08A2-2557-4FC0-AF6D-36D1595C1FFF}" type="pres">
      <dgm:prSet presAssocID="{36EC3606-8D1A-427F-BAB8-9E8D00876BA0}" presName="invisiNode" presStyleLbl="node1" presStyleIdx="2" presStyleCnt="4"/>
      <dgm:spPr/>
    </dgm:pt>
    <dgm:pt modelId="{2B7CB4F9-7FCE-4B5F-A1CD-F9CA7B92DDDA}" type="pres">
      <dgm:prSet presAssocID="{36EC3606-8D1A-427F-BAB8-9E8D00876BA0}" presName="imagNode" presStyleLbl="fgImgPlace1" presStyleIdx="2" presStyleCnt="4" custScaleX="182313" custScaleY="119472" custLinFactX="-185059" custLinFactNeighborX="-200000" custLinFactNeighborY="-552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1FCF9D3-8008-421C-A028-09A3A01E231B}" type="pres">
      <dgm:prSet presAssocID="{A9D20E58-AD09-4129-A855-D4B1055EAA0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02B2B17-25F2-4062-9D95-B5FA717DE3ED}" type="pres">
      <dgm:prSet presAssocID="{6345AB25-6B09-4184-A919-ED7A3105F1AF}" presName="compNode" presStyleCnt="0"/>
      <dgm:spPr/>
    </dgm:pt>
    <dgm:pt modelId="{21A5B936-3B69-446D-8795-CDC69961F4E7}" type="pres">
      <dgm:prSet presAssocID="{6345AB25-6B09-4184-A919-ED7A3105F1AF}" presName="node" presStyleLbl="node1" presStyleIdx="3" presStyleCnt="4" custScaleX="220958" custScaleY="113432" custLinFactNeighborX="15112" custLinFactNeighborY="-4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3722C-FF8B-4204-89DD-ABA1CFD84B80}" type="pres">
      <dgm:prSet presAssocID="{6345AB25-6B09-4184-A919-ED7A3105F1AF}" presName="invisiNode" presStyleLbl="node1" presStyleIdx="3" presStyleCnt="4"/>
      <dgm:spPr/>
    </dgm:pt>
    <dgm:pt modelId="{5B4E6315-101D-4837-8E1C-31A7AE0A3B68}" type="pres">
      <dgm:prSet presAssocID="{6345AB25-6B09-4184-A919-ED7A3105F1AF}" presName="imagNode" presStyleLbl="fgImgPlace1" presStyleIdx="3" presStyleCnt="4" custScaleX="176809" custLinFactNeighborX="10804" custLinFactNeighborY="-1810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F1A1AC6C-244A-447F-9070-2D9695490DED}" srcId="{3C059DFA-DA77-4037-9380-01D2B92C3174}" destId="{36EC3606-8D1A-427F-BAB8-9E8D00876BA0}" srcOrd="2" destOrd="0" parTransId="{9B824BFC-47D0-4D1F-9E42-D72895C342F6}" sibTransId="{A9D20E58-AD09-4129-A855-D4B1055EAA0A}"/>
    <dgm:cxn modelId="{2CCB6C45-8EED-4B56-9DE2-67CA34D4A45D}" type="presOf" srcId="{A9D20E58-AD09-4129-A855-D4B1055EAA0A}" destId="{C1FCF9D3-8008-421C-A028-09A3A01E231B}" srcOrd="0" destOrd="0" presId="urn:microsoft.com/office/officeart/2005/8/layout/pList2#1"/>
    <dgm:cxn modelId="{0725196A-C513-4B05-9D77-691B96326F1D}" type="presOf" srcId="{3C059DFA-DA77-4037-9380-01D2B92C3174}" destId="{E2EBEF2E-C587-4152-8C66-59DC05116DF6}" srcOrd="0" destOrd="0" presId="urn:microsoft.com/office/officeart/2005/8/layout/pList2#1"/>
    <dgm:cxn modelId="{77F2ACE1-E580-438E-A666-4393D3A366AC}" type="presOf" srcId="{D9DCC2A0-F980-4513-8C55-31268D612C4D}" destId="{C5191B49-C16D-4330-89A6-D0FE9B777383}" srcOrd="0" destOrd="0" presId="urn:microsoft.com/office/officeart/2005/8/layout/pList2#1"/>
    <dgm:cxn modelId="{62527FB2-0634-4920-9BC5-43D68FD751F9}" srcId="{3C059DFA-DA77-4037-9380-01D2B92C3174}" destId="{6345AB25-6B09-4184-A919-ED7A3105F1AF}" srcOrd="3" destOrd="0" parTransId="{FB87D5D8-8F56-4E8D-9636-5BA889689423}" sibTransId="{AE78B9A0-F60D-4B23-B4D6-82573B843F1F}"/>
    <dgm:cxn modelId="{26BDFDA1-F5F3-4A8D-B21B-0974A64E46FE}" type="presOf" srcId="{36EC3606-8D1A-427F-BAB8-9E8D00876BA0}" destId="{025C4DA9-FB23-466B-9A67-286C66A43A07}" srcOrd="0" destOrd="0" presId="urn:microsoft.com/office/officeart/2005/8/layout/pList2#1"/>
    <dgm:cxn modelId="{A671F4B4-6DAD-4BFC-8089-48A0FEE1F6F9}" srcId="{3C059DFA-DA77-4037-9380-01D2B92C3174}" destId="{BA82164B-DB65-4EFB-A5FE-E973C9C6BCB5}" srcOrd="1" destOrd="0" parTransId="{85401D41-FC27-479B-A886-1B951AA0611C}" sibTransId="{BEA27AC2-CF1F-4883-94C5-9391559189F0}"/>
    <dgm:cxn modelId="{94ADFE36-69E0-4A0C-8908-085D506E6D99}" type="presOf" srcId="{6345AB25-6B09-4184-A919-ED7A3105F1AF}" destId="{21A5B936-3B69-446D-8795-CDC69961F4E7}" srcOrd="0" destOrd="0" presId="urn:microsoft.com/office/officeart/2005/8/layout/pList2#1"/>
    <dgm:cxn modelId="{30148B31-6A3B-4382-AFF2-337C3834FCE5}" srcId="{3C059DFA-DA77-4037-9380-01D2B92C3174}" destId="{D9DCC2A0-F980-4513-8C55-31268D612C4D}" srcOrd="0" destOrd="0" parTransId="{BBAC87CC-1CBA-48F1-A86E-6E97CA0BA8C5}" sibTransId="{536BD706-AD1D-4FD0-BD8F-32E7C78756E3}"/>
    <dgm:cxn modelId="{C4C2A1C3-850B-4745-8F7E-FF5E5BDE4E22}" type="presOf" srcId="{BA82164B-DB65-4EFB-A5FE-E973C9C6BCB5}" destId="{D2409C41-9FDA-460E-84BC-F33ABBFFBBE3}" srcOrd="0" destOrd="0" presId="urn:microsoft.com/office/officeart/2005/8/layout/pList2#1"/>
    <dgm:cxn modelId="{ADB3CB4C-B382-4F11-88C8-F02707754A9A}" type="presOf" srcId="{536BD706-AD1D-4FD0-BD8F-32E7C78756E3}" destId="{32BA00F2-C1C1-4F85-ACA4-34393FA99792}" srcOrd="0" destOrd="0" presId="urn:microsoft.com/office/officeart/2005/8/layout/pList2#1"/>
    <dgm:cxn modelId="{6E169135-1B77-4982-B9C8-DE14CFB6B90B}" type="presOf" srcId="{BEA27AC2-CF1F-4883-94C5-9391559189F0}" destId="{9C85AE7D-4774-4E88-8EF6-76FFD8700D17}" srcOrd="0" destOrd="0" presId="urn:microsoft.com/office/officeart/2005/8/layout/pList2#1"/>
    <dgm:cxn modelId="{C5E974E6-7C07-467C-AACC-F1C679309AAF}" type="presParOf" srcId="{E2EBEF2E-C587-4152-8C66-59DC05116DF6}" destId="{B34B5853-1032-4E18-8C01-C97BF512F51B}" srcOrd="0" destOrd="0" presId="urn:microsoft.com/office/officeart/2005/8/layout/pList2#1"/>
    <dgm:cxn modelId="{E4346465-E05F-4679-BC34-E9AB31AF3DD7}" type="presParOf" srcId="{E2EBEF2E-C587-4152-8C66-59DC05116DF6}" destId="{0775E0BE-A16D-4057-B4EE-A6C516E8E6DA}" srcOrd="1" destOrd="0" presId="urn:microsoft.com/office/officeart/2005/8/layout/pList2#1"/>
    <dgm:cxn modelId="{05B917E4-78F7-435B-A23C-2FEEAC64E855}" type="presParOf" srcId="{0775E0BE-A16D-4057-B4EE-A6C516E8E6DA}" destId="{93298DE3-CCAA-47B5-9710-03321C52F857}" srcOrd="0" destOrd="0" presId="urn:microsoft.com/office/officeart/2005/8/layout/pList2#1"/>
    <dgm:cxn modelId="{9ED5B5D3-E45D-4248-A388-5D79C75877DF}" type="presParOf" srcId="{93298DE3-CCAA-47B5-9710-03321C52F857}" destId="{C5191B49-C16D-4330-89A6-D0FE9B777383}" srcOrd="0" destOrd="0" presId="urn:microsoft.com/office/officeart/2005/8/layout/pList2#1"/>
    <dgm:cxn modelId="{94E627AD-8478-4743-9B22-1CE85288247E}" type="presParOf" srcId="{93298DE3-CCAA-47B5-9710-03321C52F857}" destId="{11149828-77F2-4F07-8FE7-B834E4F2AE57}" srcOrd="1" destOrd="0" presId="urn:microsoft.com/office/officeart/2005/8/layout/pList2#1"/>
    <dgm:cxn modelId="{986527AE-600F-4D0F-8EB8-B01BEA408A0A}" type="presParOf" srcId="{93298DE3-CCAA-47B5-9710-03321C52F857}" destId="{C0A9A153-53A9-42F4-8848-DD76C9593701}" srcOrd="2" destOrd="0" presId="urn:microsoft.com/office/officeart/2005/8/layout/pList2#1"/>
    <dgm:cxn modelId="{1B810DBD-DA32-4BCC-8179-07549CFA9E2A}" type="presParOf" srcId="{0775E0BE-A16D-4057-B4EE-A6C516E8E6DA}" destId="{32BA00F2-C1C1-4F85-ACA4-34393FA99792}" srcOrd="1" destOrd="0" presId="urn:microsoft.com/office/officeart/2005/8/layout/pList2#1"/>
    <dgm:cxn modelId="{B4AEF7B7-08AB-404E-A8DE-A5FC0FD35278}" type="presParOf" srcId="{0775E0BE-A16D-4057-B4EE-A6C516E8E6DA}" destId="{9D76B5C4-47AB-4DE1-8DEA-19D78629F87B}" srcOrd="2" destOrd="0" presId="urn:microsoft.com/office/officeart/2005/8/layout/pList2#1"/>
    <dgm:cxn modelId="{5E0FAC86-B6C3-4974-84D4-BF6156300207}" type="presParOf" srcId="{9D76B5C4-47AB-4DE1-8DEA-19D78629F87B}" destId="{D2409C41-9FDA-460E-84BC-F33ABBFFBBE3}" srcOrd="0" destOrd="0" presId="urn:microsoft.com/office/officeart/2005/8/layout/pList2#1"/>
    <dgm:cxn modelId="{8D189E7E-5E52-4962-AC73-E3A4E97EC024}" type="presParOf" srcId="{9D76B5C4-47AB-4DE1-8DEA-19D78629F87B}" destId="{20580618-83AD-4516-9739-09AE8738842F}" srcOrd="1" destOrd="0" presId="urn:microsoft.com/office/officeart/2005/8/layout/pList2#1"/>
    <dgm:cxn modelId="{D70EDD06-1353-41A3-8597-33169543CA5C}" type="presParOf" srcId="{9D76B5C4-47AB-4DE1-8DEA-19D78629F87B}" destId="{655F758D-5E8C-4A7F-BCE5-20663EE1B261}" srcOrd="2" destOrd="0" presId="urn:microsoft.com/office/officeart/2005/8/layout/pList2#1"/>
    <dgm:cxn modelId="{170F911D-ACBD-446A-9DF7-43876033E150}" type="presParOf" srcId="{0775E0BE-A16D-4057-B4EE-A6C516E8E6DA}" destId="{9C85AE7D-4774-4E88-8EF6-76FFD8700D17}" srcOrd="3" destOrd="0" presId="urn:microsoft.com/office/officeart/2005/8/layout/pList2#1"/>
    <dgm:cxn modelId="{DCD576D3-5825-47B2-955E-4826E5C2B86F}" type="presParOf" srcId="{0775E0BE-A16D-4057-B4EE-A6C516E8E6DA}" destId="{0BBE5678-51A9-4A0F-8748-99EF564A2E44}" srcOrd="4" destOrd="0" presId="urn:microsoft.com/office/officeart/2005/8/layout/pList2#1"/>
    <dgm:cxn modelId="{A65FF3EB-8E5D-49D3-A731-838110473E8D}" type="presParOf" srcId="{0BBE5678-51A9-4A0F-8748-99EF564A2E44}" destId="{025C4DA9-FB23-466B-9A67-286C66A43A07}" srcOrd="0" destOrd="0" presId="urn:microsoft.com/office/officeart/2005/8/layout/pList2#1"/>
    <dgm:cxn modelId="{E35418A1-D0B7-4FD6-B137-FDF87BE3C4EB}" type="presParOf" srcId="{0BBE5678-51A9-4A0F-8748-99EF564A2E44}" destId="{58EB08A2-2557-4FC0-AF6D-36D1595C1FFF}" srcOrd="1" destOrd="0" presId="urn:microsoft.com/office/officeart/2005/8/layout/pList2#1"/>
    <dgm:cxn modelId="{DF7F8B71-E0C4-4BB0-B722-66022FCA02D2}" type="presParOf" srcId="{0BBE5678-51A9-4A0F-8748-99EF564A2E44}" destId="{2B7CB4F9-7FCE-4B5F-A1CD-F9CA7B92DDDA}" srcOrd="2" destOrd="0" presId="urn:microsoft.com/office/officeart/2005/8/layout/pList2#1"/>
    <dgm:cxn modelId="{41C92C1B-8CFF-43EC-A969-C7C97707C780}" type="presParOf" srcId="{0775E0BE-A16D-4057-B4EE-A6C516E8E6DA}" destId="{C1FCF9D3-8008-421C-A028-09A3A01E231B}" srcOrd="5" destOrd="0" presId="urn:microsoft.com/office/officeart/2005/8/layout/pList2#1"/>
    <dgm:cxn modelId="{7FF5E563-B0AF-429A-A42A-10C0D072AEA5}" type="presParOf" srcId="{0775E0BE-A16D-4057-B4EE-A6C516E8E6DA}" destId="{702B2B17-25F2-4062-9D95-B5FA717DE3ED}" srcOrd="6" destOrd="0" presId="urn:microsoft.com/office/officeart/2005/8/layout/pList2#1"/>
    <dgm:cxn modelId="{E069B4DD-AE3E-4DC2-98A3-E9B7BCD189D9}" type="presParOf" srcId="{702B2B17-25F2-4062-9D95-B5FA717DE3ED}" destId="{21A5B936-3B69-446D-8795-CDC69961F4E7}" srcOrd="0" destOrd="0" presId="urn:microsoft.com/office/officeart/2005/8/layout/pList2#1"/>
    <dgm:cxn modelId="{B7B64069-5366-4AF2-ADCA-967BF30813C9}" type="presParOf" srcId="{702B2B17-25F2-4062-9D95-B5FA717DE3ED}" destId="{B143722C-FF8B-4204-89DD-ABA1CFD84B80}" srcOrd="1" destOrd="0" presId="urn:microsoft.com/office/officeart/2005/8/layout/pList2#1"/>
    <dgm:cxn modelId="{B89EFB09-F358-4337-B582-66B965BC5193}" type="presParOf" srcId="{702B2B17-25F2-4062-9D95-B5FA717DE3ED}" destId="{5B4E6315-101D-4837-8E1C-31A7AE0A3B68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6C4D2C-F345-4656-8073-C6726CB620C4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B17174BD-EC20-49A7-A77B-352C37403D5F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uk-UA" sz="4000" dirty="0" smtClean="0"/>
            <a:t>           </a:t>
          </a:r>
          <a:r>
            <a:rPr lang="uk-UA" sz="4000" dirty="0" smtClean="0">
              <a:solidFill>
                <a:schemeClr val="tx1"/>
              </a:solidFill>
            </a:rPr>
            <a:t>Із каси </a:t>
          </a:r>
        </a:p>
        <a:p>
          <a:r>
            <a:rPr lang="uk-UA" sz="4000" dirty="0" smtClean="0">
              <a:solidFill>
                <a:schemeClr val="tx1"/>
              </a:solidFill>
            </a:rPr>
            <a:t>            підприємства</a:t>
          </a:r>
          <a:endParaRPr lang="uk-UA" sz="4000" dirty="0">
            <a:solidFill>
              <a:schemeClr val="tx1"/>
            </a:solidFill>
          </a:endParaRPr>
        </a:p>
      </dgm:t>
    </dgm:pt>
    <dgm:pt modelId="{BF6F1232-891E-4561-9B15-DFA149BC8133}" type="parTrans" cxnId="{7FE5F0C5-DB28-4922-9345-609C2DFD4229}">
      <dgm:prSet/>
      <dgm:spPr/>
      <dgm:t>
        <a:bodyPr/>
        <a:lstStyle/>
        <a:p>
          <a:endParaRPr lang="uk-UA"/>
        </a:p>
      </dgm:t>
    </dgm:pt>
    <dgm:pt modelId="{7350E6E0-7330-4E2A-A12A-7383AEEE7FF2}" type="sibTrans" cxnId="{7FE5F0C5-DB28-4922-9345-609C2DFD4229}">
      <dgm:prSet/>
      <dgm:spPr/>
      <dgm:t>
        <a:bodyPr/>
        <a:lstStyle/>
        <a:p>
          <a:endParaRPr lang="uk-UA"/>
        </a:p>
      </dgm:t>
    </dgm:pt>
    <dgm:pt modelId="{5AC03BFD-7309-447E-A7DD-AF01EF7BD761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uk-UA" sz="4000" dirty="0" smtClean="0">
              <a:solidFill>
                <a:schemeClr val="tx1"/>
              </a:solidFill>
            </a:rPr>
            <a:t>На платіжну </a:t>
          </a:r>
        </a:p>
        <a:p>
          <a:r>
            <a:rPr lang="uk-UA" sz="4000" dirty="0" smtClean="0">
              <a:solidFill>
                <a:schemeClr val="tx1"/>
              </a:solidFill>
            </a:rPr>
            <a:t>        Картку(особисту чи корпоративну)</a:t>
          </a:r>
          <a:r>
            <a:rPr lang="uk-UA" sz="6400" dirty="0" smtClean="0">
              <a:solidFill>
                <a:schemeClr val="tx1"/>
              </a:solidFill>
            </a:rPr>
            <a:t> </a:t>
          </a:r>
          <a:endParaRPr lang="uk-UA" sz="6400" dirty="0">
            <a:solidFill>
              <a:schemeClr val="tx1"/>
            </a:solidFill>
          </a:endParaRPr>
        </a:p>
      </dgm:t>
    </dgm:pt>
    <dgm:pt modelId="{9427DCA9-0211-4C1E-AC46-B9C072896708}" type="parTrans" cxnId="{56CED8E4-7DF8-4A87-B336-16D9AB70337B}">
      <dgm:prSet/>
      <dgm:spPr/>
      <dgm:t>
        <a:bodyPr/>
        <a:lstStyle/>
        <a:p>
          <a:endParaRPr lang="uk-UA"/>
        </a:p>
      </dgm:t>
    </dgm:pt>
    <dgm:pt modelId="{F50FC991-5A06-427F-A4A2-7F54D38F6AC1}" type="sibTrans" cxnId="{56CED8E4-7DF8-4A87-B336-16D9AB70337B}">
      <dgm:prSet/>
      <dgm:spPr/>
      <dgm:t>
        <a:bodyPr/>
        <a:lstStyle/>
        <a:p>
          <a:endParaRPr lang="uk-UA"/>
        </a:p>
      </dgm:t>
    </dgm:pt>
    <dgm:pt modelId="{FB83ACD3-E323-42CD-91A1-391DDAEFE48F}" type="pres">
      <dgm:prSet presAssocID="{196C4D2C-F345-4656-8073-C6726CB620C4}" presName="linearFlow" presStyleCnt="0">
        <dgm:presLayoutVars>
          <dgm:dir/>
          <dgm:resizeHandles val="exact"/>
        </dgm:presLayoutVars>
      </dgm:prSet>
      <dgm:spPr/>
    </dgm:pt>
    <dgm:pt modelId="{72DE5222-2628-4FED-A7F1-8BC86761B438}" type="pres">
      <dgm:prSet presAssocID="{B17174BD-EC20-49A7-A77B-352C37403D5F}" presName="composite" presStyleCnt="0"/>
      <dgm:spPr/>
    </dgm:pt>
    <dgm:pt modelId="{A69F6E01-75FB-402D-87DA-882FF96525DA}" type="pres">
      <dgm:prSet presAssocID="{B17174BD-EC20-49A7-A77B-352C37403D5F}" presName="imgShp" presStyleLbl="fgImgPlace1" presStyleIdx="0" presStyleCnt="2" custScaleX="183444" custScaleY="20417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DCA98B53-A6A3-4B80-8832-D20472829B53}" type="pres">
      <dgm:prSet presAssocID="{B17174BD-EC20-49A7-A77B-352C37403D5F}" presName="txShp" presStyleLbl="node1" presStyleIdx="0" presStyleCnt="2" custScaleX="150376" custScaleY="19802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B728C40-4927-42CB-820A-AF9DEC7E7231}" type="pres">
      <dgm:prSet presAssocID="{7350E6E0-7330-4E2A-A12A-7383AEEE7FF2}" presName="spacing" presStyleCnt="0"/>
      <dgm:spPr/>
    </dgm:pt>
    <dgm:pt modelId="{6BB74D08-4AE2-4814-B59D-EA3CFBC8461E}" type="pres">
      <dgm:prSet presAssocID="{5AC03BFD-7309-447E-A7DD-AF01EF7BD761}" presName="composite" presStyleCnt="0"/>
      <dgm:spPr/>
    </dgm:pt>
    <dgm:pt modelId="{EBC294AA-1C66-4DAC-A723-6C11E4818B82}" type="pres">
      <dgm:prSet presAssocID="{5AC03BFD-7309-447E-A7DD-AF01EF7BD761}" presName="imgShp" presStyleLbl="fgImgPlace1" presStyleIdx="1" presStyleCnt="2" custScaleX="203284" custScaleY="19258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6BEC608-9856-4352-B99F-6B519845B7AF}" type="pres">
      <dgm:prSet presAssocID="{5AC03BFD-7309-447E-A7DD-AF01EF7BD761}" presName="txShp" presStyleLbl="node1" presStyleIdx="1" presStyleCnt="2" custScaleX="150376" custScaleY="30134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33BF2A3-B96C-4B08-BA37-2CB8E25F8A9E}" type="presOf" srcId="{196C4D2C-F345-4656-8073-C6726CB620C4}" destId="{FB83ACD3-E323-42CD-91A1-391DDAEFE48F}" srcOrd="0" destOrd="0" presId="urn:microsoft.com/office/officeart/2005/8/layout/vList3"/>
    <dgm:cxn modelId="{91DE9790-A87C-43D5-A614-31064CD52CC8}" type="presOf" srcId="{B17174BD-EC20-49A7-A77B-352C37403D5F}" destId="{DCA98B53-A6A3-4B80-8832-D20472829B53}" srcOrd="0" destOrd="0" presId="urn:microsoft.com/office/officeart/2005/8/layout/vList3"/>
    <dgm:cxn modelId="{7FE5F0C5-DB28-4922-9345-609C2DFD4229}" srcId="{196C4D2C-F345-4656-8073-C6726CB620C4}" destId="{B17174BD-EC20-49A7-A77B-352C37403D5F}" srcOrd="0" destOrd="0" parTransId="{BF6F1232-891E-4561-9B15-DFA149BC8133}" sibTransId="{7350E6E0-7330-4E2A-A12A-7383AEEE7FF2}"/>
    <dgm:cxn modelId="{56CED8E4-7DF8-4A87-B336-16D9AB70337B}" srcId="{196C4D2C-F345-4656-8073-C6726CB620C4}" destId="{5AC03BFD-7309-447E-A7DD-AF01EF7BD761}" srcOrd="1" destOrd="0" parTransId="{9427DCA9-0211-4C1E-AC46-B9C072896708}" sibTransId="{F50FC991-5A06-427F-A4A2-7F54D38F6AC1}"/>
    <dgm:cxn modelId="{90245AE7-5214-4294-BC50-1DB27A45F9D4}" type="presOf" srcId="{5AC03BFD-7309-447E-A7DD-AF01EF7BD761}" destId="{26BEC608-9856-4352-B99F-6B519845B7AF}" srcOrd="0" destOrd="0" presId="urn:microsoft.com/office/officeart/2005/8/layout/vList3"/>
    <dgm:cxn modelId="{0B5E7EE6-55CE-4CCE-BF2E-24DE732C9B08}" type="presParOf" srcId="{FB83ACD3-E323-42CD-91A1-391DDAEFE48F}" destId="{72DE5222-2628-4FED-A7F1-8BC86761B438}" srcOrd="0" destOrd="0" presId="urn:microsoft.com/office/officeart/2005/8/layout/vList3"/>
    <dgm:cxn modelId="{81F933C4-0B78-4B63-93E1-951A4C027BBC}" type="presParOf" srcId="{72DE5222-2628-4FED-A7F1-8BC86761B438}" destId="{A69F6E01-75FB-402D-87DA-882FF96525DA}" srcOrd="0" destOrd="0" presId="urn:microsoft.com/office/officeart/2005/8/layout/vList3"/>
    <dgm:cxn modelId="{8600C410-C0CD-4997-9A2B-D7ADC91C014F}" type="presParOf" srcId="{72DE5222-2628-4FED-A7F1-8BC86761B438}" destId="{DCA98B53-A6A3-4B80-8832-D20472829B53}" srcOrd="1" destOrd="0" presId="urn:microsoft.com/office/officeart/2005/8/layout/vList3"/>
    <dgm:cxn modelId="{B16B50DA-AE1B-45DA-B3D9-AA3DE04C49E2}" type="presParOf" srcId="{FB83ACD3-E323-42CD-91A1-391DDAEFE48F}" destId="{5B728C40-4927-42CB-820A-AF9DEC7E7231}" srcOrd="1" destOrd="0" presId="urn:microsoft.com/office/officeart/2005/8/layout/vList3"/>
    <dgm:cxn modelId="{19EF59E4-B83A-4377-A7F5-32803D45332B}" type="presParOf" srcId="{FB83ACD3-E323-42CD-91A1-391DDAEFE48F}" destId="{6BB74D08-4AE2-4814-B59D-EA3CFBC8461E}" srcOrd="2" destOrd="0" presId="urn:microsoft.com/office/officeart/2005/8/layout/vList3"/>
    <dgm:cxn modelId="{7719E198-8BD2-4CDD-9921-AFFBC55231E1}" type="presParOf" srcId="{6BB74D08-4AE2-4814-B59D-EA3CFBC8461E}" destId="{EBC294AA-1C66-4DAC-A723-6C11E4818B82}" srcOrd="0" destOrd="0" presId="urn:microsoft.com/office/officeart/2005/8/layout/vList3"/>
    <dgm:cxn modelId="{DC987EE6-1C68-48DD-8E14-F2845449D15B}" type="presParOf" srcId="{6BB74D08-4AE2-4814-B59D-EA3CFBC8461E}" destId="{26BEC608-9856-4352-B99F-6B519845B7A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F4E3AA-232E-4FE1-9DE4-014787564FE2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6C2A73A3-42EF-4FA4-A290-9D450F2F90E0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 dirty="0"/>
        </a:p>
      </dgm:t>
    </dgm:pt>
    <dgm:pt modelId="{FC8479BC-C189-42E5-87E0-E9FDFD894680}" type="parTrans" cxnId="{70BF2651-ACC0-4F4C-8C92-23B47F1920F0}">
      <dgm:prSet/>
      <dgm:spPr/>
      <dgm:t>
        <a:bodyPr/>
        <a:lstStyle/>
        <a:p>
          <a:endParaRPr lang="uk-UA"/>
        </a:p>
      </dgm:t>
    </dgm:pt>
    <dgm:pt modelId="{483769D9-8402-44E0-AE85-25E56ED54D7F}" type="sibTrans" cxnId="{70BF2651-ACC0-4F4C-8C92-23B47F1920F0}">
      <dgm:prSet/>
      <dgm:spPr/>
      <dgm:t>
        <a:bodyPr/>
        <a:lstStyle/>
        <a:p>
          <a:endParaRPr lang="uk-UA"/>
        </a:p>
      </dgm:t>
    </dgm:pt>
    <dgm:pt modelId="{EE7256C8-E4C7-495B-994C-D9595E6AB465}">
      <dgm:prSet phldrT="[Текст]" custT="1"/>
      <dgm:spPr>
        <a:solidFill>
          <a:schemeClr val="accent4">
            <a:lumMod val="75000"/>
          </a:schemeClr>
        </a:solidFill>
      </dgm:spPr>
      <dgm:t>
        <a:bodyPr vert="vert270"/>
        <a:lstStyle/>
        <a:p>
          <a:r>
            <a:rPr lang="uk-UA" sz="4400" dirty="0" smtClean="0">
              <a:solidFill>
                <a:schemeClr val="tx1"/>
              </a:solidFill>
            </a:rPr>
            <a:t>на</a:t>
          </a:r>
        </a:p>
        <a:p>
          <a:r>
            <a:rPr lang="uk-UA" sz="4400" dirty="0" smtClean="0">
              <a:solidFill>
                <a:schemeClr val="tx1"/>
              </a:solidFill>
            </a:rPr>
            <a:t> господарські потреби</a:t>
          </a:r>
          <a:endParaRPr lang="uk-UA" sz="4400" dirty="0">
            <a:solidFill>
              <a:schemeClr val="tx1"/>
            </a:solidFill>
          </a:endParaRPr>
        </a:p>
      </dgm:t>
    </dgm:pt>
    <dgm:pt modelId="{D66A493A-E987-4F56-8C7E-977DD96142FA}" type="parTrans" cxnId="{1A5FBBB0-781E-4168-80F2-599A2538E964}">
      <dgm:prSet/>
      <dgm:spPr/>
      <dgm:t>
        <a:bodyPr/>
        <a:lstStyle/>
        <a:p>
          <a:endParaRPr lang="uk-UA"/>
        </a:p>
      </dgm:t>
    </dgm:pt>
    <dgm:pt modelId="{4CFBC05C-7283-4854-82C3-5135F541A558}" type="sibTrans" cxnId="{1A5FBBB0-781E-4168-80F2-599A2538E964}">
      <dgm:prSet/>
      <dgm:spPr/>
      <dgm:t>
        <a:bodyPr/>
        <a:lstStyle/>
        <a:p>
          <a:endParaRPr lang="uk-UA"/>
        </a:p>
      </dgm:t>
    </dgm:pt>
    <dgm:pt modelId="{FAB9E77E-6E54-4DCD-AB99-7B6B7E868470}">
      <dgm:prSet/>
      <dgm:spPr/>
      <dgm:t>
        <a:bodyPr/>
        <a:lstStyle/>
        <a:p>
          <a:endParaRPr lang="uk-UA"/>
        </a:p>
      </dgm:t>
    </dgm:pt>
    <dgm:pt modelId="{D9A0E326-D4C9-49CE-9C01-4223238C0691}" type="parTrans" cxnId="{4D0F6F04-A463-49E3-92CE-F806B2CE2493}">
      <dgm:prSet/>
      <dgm:spPr/>
      <dgm:t>
        <a:bodyPr/>
        <a:lstStyle/>
        <a:p>
          <a:endParaRPr lang="uk-UA"/>
        </a:p>
      </dgm:t>
    </dgm:pt>
    <dgm:pt modelId="{AF67FC6C-2BA8-44D8-B2D6-807560B6B8E3}" type="sibTrans" cxnId="{4D0F6F04-A463-49E3-92CE-F806B2CE2493}">
      <dgm:prSet/>
      <dgm:spPr/>
      <dgm:t>
        <a:bodyPr/>
        <a:lstStyle/>
        <a:p>
          <a:endParaRPr lang="uk-UA"/>
        </a:p>
      </dgm:t>
    </dgm:pt>
    <dgm:pt modelId="{156FAA88-9539-4149-8297-CECAB5B23D2E}">
      <dgm:prSet custT="1"/>
      <dgm:spPr>
        <a:solidFill>
          <a:schemeClr val="accent4">
            <a:lumMod val="75000"/>
          </a:schemeClr>
        </a:solidFill>
      </dgm:spPr>
      <dgm:t>
        <a:bodyPr vert="vert270"/>
        <a:lstStyle/>
        <a:p>
          <a:r>
            <a:rPr lang="uk-UA" sz="3600" dirty="0" smtClean="0">
              <a:solidFill>
                <a:schemeClr val="tx1"/>
              </a:solidFill>
            </a:rPr>
            <a:t>На</a:t>
          </a:r>
        </a:p>
        <a:p>
          <a:r>
            <a:rPr lang="uk-UA" sz="3600" dirty="0" smtClean="0">
              <a:solidFill>
                <a:schemeClr val="tx1"/>
              </a:solidFill>
            </a:rPr>
            <a:t> </a:t>
          </a:r>
          <a:r>
            <a:rPr lang="uk-UA" sz="4000" dirty="0" smtClean="0">
              <a:solidFill>
                <a:schemeClr val="tx1"/>
              </a:solidFill>
            </a:rPr>
            <a:t>закупівлю с/г продукції</a:t>
          </a:r>
        </a:p>
      </dgm:t>
    </dgm:pt>
    <dgm:pt modelId="{FC69479A-B893-4CEB-9D08-8BB9E7D32A2C}" type="parTrans" cxnId="{C878D148-3EEC-4846-A2FA-0EF54C6E647E}">
      <dgm:prSet/>
      <dgm:spPr/>
      <dgm:t>
        <a:bodyPr/>
        <a:lstStyle/>
        <a:p>
          <a:endParaRPr lang="uk-UA"/>
        </a:p>
      </dgm:t>
    </dgm:pt>
    <dgm:pt modelId="{8BDE225D-5BC4-47B7-B830-23495159CE4B}" type="sibTrans" cxnId="{C878D148-3EEC-4846-A2FA-0EF54C6E647E}">
      <dgm:prSet/>
      <dgm:spPr/>
      <dgm:t>
        <a:bodyPr/>
        <a:lstStyle/>
        <a:p>
          <a:endParaRPr lang="uk-UA"/>
        </a:p>
      </dgm:t>
    </dgm:pt>
    <dgm:pt modelId="{6FD7AAA3-0FB7-4029-813B-95E8562E8F06}">
      <dgm:prSet custT="1"/>
      <dgm:spPr>
        <a:solidFill>
          <a:schemeClr val="accent4">
            <a:lumMod val="75000"/>
          </a:schemeClr>
        </a:solidFill>
      </dgm:spPr>
      <dgm:t>
        <a:bodyPr vert="vert270"/>
        <a:lstStyle/>
        <a:p>
          <a:r>
            <a:rPr lang="uk-UA" sz="4000" dirty="0" smtClean="0">
              <a:solidFill>
                <a:schemeClr val="tx1"/>
              </a:solidFill>
            </a:rPr>
            <a:t>на службові відрядження</a:t>
          </a:r>
          <a:endParaRPr lang="uk-UA" sz="4000" dirty="0">
            <a:solidFill>
              <a:schemeClr val="tx1"/>
            </a:solidFill>
          </a:endParaRPr>
        </a:p>
      </dgm:t>
    </dgm:pt>
    <dgm:pt modelId="{AA1A3952-C6FC-45BE-97C0-E02FBA6C6F79}" type="parTrans" cxnId="{FD13518A-06C7-405D-B57A-FD1DD742A262}">
      <dgm:prSet/>
      <dgm:spPr/>
      <dgm:t>
        <a:bodyPr/>
        <a:lstStyle/>
        <a:p>
          <a:endParaRPr lang="uk-UA"/>
        </a:p>
      </dgm:t>
    </dgm:pt>
    <dgm:pt modelId="{A6BD53A0-2B3F-40F9-B2E0-B860831079FE}" type="sibTrans" cxnId="{FD13518A-06C7-405D-B57A-FD1DD742A262}">
      <dgm:prSet/>
      <dgm:spPr/>
      <dgm:t>
        <a:bodyPr/>
        <a:lstStyle/>
        <a:p>
          <a:endParaRPr lang="uk-UA"/>
        </a:p>
      </dgm:t>
    </dgm:pt>
    <dgm:pt modelId="{86A925CA-6D25-45A6-8356-E782FE2DCD88}" type="pres">
      <dgm:prSet presAssocID="{5EF4E3AA-232E-4FE1-9DE4-014787564FE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F71F7FA-5E5E-49F2-92B7-229E1502ACDC}" type="pres">
      <dgm:prSet presAssocID="{6C2A73A3-42EF-4FA4-A290-9D450F2F90E0}" presName="roof" presStyleLbl="dkBgShp" presStyleIdx="0" presStyleCnt="2" custFlipVert="0" custScaleX="92455" custScaleY="53260" custLinFactNeighborX="10378" custLinFactNeighborY="-321"/>
      <dgm:spPr/>
      <dgm:t>
        <a:bodyPr/>
        <a:lstStyle/>
        <a:p>
          <a:endParaRPr lang="uk-UA"/>
        </a:p>
      </dgm:t>
    </dgm:pt>
    <dgm:pt modelId="{2AB9BFB9-1C9C-4E52-A798-FA1FEB0085F7}" type="pres">
      <dgm:prSet presAssocID="{6C2A73A3-42EF-4FA4-A290-9D450F2F90E0}" presName="pillars" presStyleCnt="0"/>
      <dgm:spPr/>
    </dgm:pt>
    <dgm:pt modelId="{EC6D3D4D-62EB-4FC2-8333-863AF3FDD719}" type="pres">
      <dgm:prSet presAssocID="{6C2A73A3-42EF-4FA4-A290-9D450F2F90E0}" presName="pillar1" presStyleLbl="node1" presStyleIdx="0" presStyleCnt="3" custScaleY="1356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BB3917-1649-41CA-BAA3-9BA492A0620F}" type="pres">
      <dgm:prSet presAssocID="{156FAA88-9539-4149-8297-CECAB5B23D2E}" presName="pillarX" presStyleLbl="node1" presStyleIdx="1" presStyleCnt="3" custScaleY="13332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A54582E-B622-42B8-8935-7D0A39B24F1D}" type="pres">
      <dgm:prSet presAssocID="{6FD7AAA3-0FB7-4029-813B-95E8562E8F06}" presName="pillarX" presStyleLbl="node1" presStyleIdx="2" presStyleCnt="3" custScaleY="13332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3DAE2B3-E819-4B7F-95CC-2BAFF956A1FC}" type="pres">
      <dgm:prSet presAssocID="{6C2A73A3-42EF-4FA4-A290-9D450F2F90E0}" presName="base" presStyleLbl="dkBgShp" presStyleIdx="1" presStyleCnt="2"/>
      <dgm:spPr/>
    </dgm:pt>
  </dgm:ptLst>
  <dgm:cxnLst>
    <dgm:cxn modelId="{4D0F6F04-A463-49E3-92CE-F806B2CE2493}" srcId="{5EF4E3AA-232E-4FE1-9DE4-014787564FE2}" destId="{FAB9E77E-6E54-4DCD-AB99-7B6B7E868470}" srcOrd="1" destOrd="0" parTransId="{D9A0E326-D4C9-49CE-9C01-4223238C0691}" sibTransId="{AF67FC6C-2BA8-44D8-B2D6-807560B6B8E3}"/>
    <dgm:cxn modelId="{70BF2651-ACC0-4F4C-8C92-23B47F1920F0}" srcId="{5EF4E3AA-232E-4FE1-9DE4-014787564FE2}" destId="{6C2A73A3-42EF-4FA4-A290-9D450F2F90E0}" srcOrd="0" destOrd="0" parTransId="{FC8479BC-C189-42E5-87E0-E9FDFD894680}" sibTransId="{483769D9-8402-44E0-AE85-25E56ED54D7F}"/>
    <dgm:cxn modelId="{FD13518A-06C7-405D-B57A-FD1DD742A262}" srcId="{6C2A73A3-42EF-4FA4-A290-9D450F2F90E0}" destId="{6FD7AAA3-0FB7-4029-813B-95E8562E8F06}" srcOrd="2" destOrd="0" parTransId="{AA1A3952-C6FC-45BE-97C0-E02FBA6C6F79}" sibTransId="{A6BD53A0-2B3F-40F9-B2E0-B860831079FE}"/>
    <dgm:cxn modelId="{6B0C0636-52D2-419B-A157-FB4A77F162DE}" type="presOf" srcId="{6FD7AAA3-0FB7-4029-813B-95E8562E8F06}" destId="{7A54582E-B622-42B8-8935-7D0A39B24F1D}" srcOrd="0" destOrd="0" presId="urn:microsoft.com/office/officeart/2005/8/layout/hList3"/>
    <dgm:cxn modelId="{1A5FBBB0-781E-4168-80F2-599A2538E964}" srcId="{6C2A73A3-42EF-4FA4-A290-9D450F2F90E0}" destId="{EE7256C8-E4C7-495B-994C-D9595E6AB465}" srcOrd="0" destOrd="0" parTransId="{D66A493A-E987-4F56-8C7E-977DD96142FA}" sibTransId="{4CFBC05C-7283-4854-82C3-5135F541A558}"/>
    <dgm:cxn modelId="{7F36E8A8-02D7-4B4F-895E-44727A2F13B7}" type="presOf" srcId="{EE7256C8-E4C7-495B-994C-D9595E6AB465}" destId="{EC6D3D4D-62EB-4FC2-8333-863AF3FDD719}" srcOrd="0" destOrd="0" presId="urn:microsoft.com/office/officeart/2005/8/layout/hList3"/>
    <dgm:cxn modelId="{8E42A1E4-A5D4-4C96-9E8F-4EFDBAF252DD}" type="presOf" srcId="{6C2A73A3-42EF-4FA4-A290-9D450F2F90E0}" destId="{7F71F7FA-5E5E-49F2-92B7-229E1502ACDC}" srcOrd="0" destOrd="0" presId="urn:microsoft.com/office/officeart/2005/8/layout/hList3"/>
    <dgm:cxn modelId="{7226351E-5521-4279-B3EC-48CD426C4C20}" type="presOf" srcId="{156FAA88-9539-4149-8297-CECAB5B23D2E}" destId="{9FBB3917-1649-41CA-BAA3-9BA492A0620F}" srcOrd="0" destOrd="0" presId="urn:microsoft.com/office/officeart/2005/8/layout/hList3"/>
    <dgm:cxn modelId="{7BCCE6B8-7FC0-400E-9841-752689764CD0}" type="presOf" srcId="{5EF4E3AA-232E-4FE1-9DE4-014787564FE2}" destId="{86A925CA-6D25-45A6-8356-E782FE2DCD88}" srcOrd="0" destOrd="0" presId="urn:microsoft.com/office/officeart/2005/8/layout/hList3"/>
    <dgm:cxn modelId="{C878D148-3EEC-4846-A2FA-0EF54C6E647E}" srcId="{6C2A73A3-42EF-4FA4-A290-9D450F2F90E0}" destId="{156FAA88-9539-4149-8297-CECAB5B23D2E}" srcOrd="1" destOrd="0" parTransId="{FC69479A-B893-4CEB-9D08-8BB9E7D32A2C}" sibTransId="{8BDE225D-5BC4-47B7-B830-23495159CE4B}"/>
    <dgm:cxn modelId="{F707CC83-146C-4D7E-BAFB-C40511546AF8}" type="presParOf" srcId="{86A925CA-6D25-45A6-8356-E782FE2DCD88}" destId="{7F71F7FA-5E5E-49F2-92B7-229E1502ACDC}" srcOrd="0" destOrd="0" presId="urn:microsoft.com/office/officeart/2005/8/layout/hList3"/>
    <dgm:cxn modelId="{35F1CCAA-F912-4EAE-AA3E-7EC99462376C}" type="presParOf" srcId="{86A925CA-6D25-45A6-8356-E782FE2DCD88}" destId="{2AB9BFB9-1C9C-4E52-A798-FA1FEB0085F7}" srcOrd="1" destOrd="0" presId="urn:microsoft.com/office/officeart/2005/8/layout/hList3"/>
    <dgm:cxn modelId="{138F6610-F015-4EAA-8DF9-D0093359C3F9}" type="presParOf" srcId="{2AB9BFB9-1C9C-4E52-A798-FA1FEB0085F7}" destId="{EC6D3D4D-62EB-4FC2-8333-863AF3FDD719}" srcOrd="0" destOrd="0" presId="urn:microsoft.com/office/officeart/2005/8/layout/hList3"/>
    <dgm:cxn modelId="{06791500-124C-414B-899D-AFD24B4CC2FB}" type="presParOf" srcId="{2AB9BFB9-1C9C-4E52-A798-FA1FEB0085F7}" destId="{9FBB3917-1649-41CA-BAA3-9BA492A0620F}" srcOrd="1" destOrd="0" presId="urn:microsoft.com/office/officeart/2005/8/layout/hList3"/>
    <dgm:cxn modelId="{21E4878F-5213-4D8B-A8C4-139B6978CC5C}" type="presParOf" srcId="{2AB9BFB9-1C9C-4E52-A798-FA1FEB0085F7}" destId="{7A54582E-B622-42B8-8935-7D0A39B24F1D}" srcOrd="2" destOrd="0" presId="urn:microsoft.com/office/officeart/2005/8/layout/hList3"/>
    <dgm:cxn modelId="{67789CA3-79CA-4CC4-A4E8-EF3597581DD5}" type="presParOf" srcId="{86A925CA-6D25-45A6-8356-E782FE2DCD88}" destId="{33DAE2B3-E819-4B7F-95CC-2BAFF956A1FC}" srcOrd="2" destOrd="0" presId="urn:microsoft.com/office/officeart/2005/8/layout/hList3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EB2F07-7986-4405-8057-D44B99183BC3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uk-UA"/>
        </a:p>
      </dgm:t>
    </dgm:pt>
    <dgm:pt modelId="{D6401E01-A88B-4FE0-8731-1DC6B7834D06}">
      <dgm:prSet phldrT="[Текст]" phldr="1"/>
      <dgm:spPr/>
      <dgm:t>
        <a:bodyPr/>
        <a:lstStyle/>
        <a:p>
          <a:endParaRPr lang="uk-UA"/>
        </a:p>
      </dgm:t>
    </dgm:pt>
    <dgm:pt modelId="{8BF854D3-FDA5-46A2-B09D-FCE96D0B4B1D}" type="parTrans" cxnId="{B6949C77-C776-4EAF-B101-A7140F1CF4A8}">
      <dgm:prSet/>
      <dgm:spPr/>
      <dgm:t>
        <a:bodyPr/>
        <a:lstStyle/>
        <a:p>
          <a:endParaRPr lang="uk-UA"/>
        </a:p>
      </dgm:t>
    </dgm:pt>
    <dgm:pt modelId="{91204163-589E-4370-95E4-9D044C57403D}" type="sibTrans" cxnId="{B6949C77-C776-4EAF-B101-A7140F1CF4A8}">
      <dgm:prSet/>
      <dgm:spPr/>
      <dgm:t>
        <a:bodyPr/>
        <a:lstStyle/>
        <a:p>
          <a:endParaRPr lang="uk-UA"/>
        </a:p>
      </dgm:t>
    </dgm:pt>
    <dgm:pt modelId="{6F16D213-8CE3-45E3-BABF-D73E5C335B2A}">
      <dgm:prSet phldrT="[Текст]" phldr="1"/>
      <dgm:spPr/>
      <dgm:t>
        <a:bodyPr/>
        <a:lstStyle/>
        <a:p>
          <a:endParaRPr lang="uk-UA"/>
        </a:p>
      </dgm:t>
    </dgm:pt>
    <dgm:pt modelId="{3E1341A0-2834-457F-BF08-6406BCA94C00}" type="parTrans" cxnId="{9263BB3A-726F-49E7-9BA2-1EDB1D61A1B8}">
      <dgm:prSet/>
      <dgm:spPr/>
      <dgm:t>
        <a:bodyPr/>
        <a:lstStyle/>
        <a:p>
          <a:endParaRPr lang="uk-UA"/>
        </a:p>
      </dgm:t>
    </dgm:pt>
    <dgm:pt modelId="{D0F936FA-69FD-48A2-AF51-FA33CAA232C7}" type="sibTrans" cxnId="{9263BB3A-726F-49E7-9BA2-1EDB1D61A1B8}">
      <dgm:prSet/>
      <dgm:spPr/>
      <dgm:t>
        <a:bodyPr/>
        <a:lstStyle/>
        <a:p>
          <a:endParaRPr lang="uk-UA"/>
        </a:p>
      </dgm:t>
    </dgm:pt>
    <dgm:pt modelId="{06FAF7E9-57C2-422F-84B7-C708C58AD872}">
      <dgm:prSet phldrT="[Текст]" phldr="1"/>
      <dgm:spPr/>
      <dgm:t>
        <a:bodyPr/>
        <a:lstStyle/>
        <a:p>
          <a:endParaRPr lang="uk-UA" dirty="0"/>
        </a:p>
      </dgm:t>
    </dgm:pt>
    <dgm:pt modelId="{E86512A4-2A3C-4AD6-86B5-17065E027053}" type="parTrans" cxnId="{D4F0454A-0C28-4222-937E-84B8506E0C4D}">
      <dgm:prSet/>
      <dgm:spPr/>
      <dgm:t>
        <a:bodyPr/>
        <a:lstStyle/>
        <a:p>
          <a:endParaRPr lang="uk-UA"/>
        </a:p>
      </dgm:t>
    </dgm:pt>
    <dgm:pt modelId="{3562F1F3-72E8-4755-9BFC-0C99EC25E682}" type="sibTrans" cxnId="{D4F0454A-0C28-4222-937E-84B8506E0C4D}">
      <dgm:prSet/>
      <dgm:spPr/>
      <dgm:t>
        <a:bodyPr/>
        <a:lstStyle/>
        <a:p>
          <a:endParaRPr lang="uk-UA"/>
        </a:p>
      </dgm:t>
    </dgm:pt>
    <dgm:pt modelId="{82074ABB-CCAE-4A2F-8444-BC714A1B9D14}">
      <dgm:prSet phldrT="[Текст]" phldr="1"/>
      <dgm:spPr/>
      <dgm:t>
        <a:bodyPr/>
        <a:lstStyle/>
        <a:p>
          <a:endParaRPr lang="uk-UA"/>
        </a:p>
      </dgm:t>
    </dgm:pt>
    <dgm:pt modelId="{D94E6BFE-0829-4E00-A499-9CC667A235B1}" type="parTrans" cxnId="{9BDECCC6-98E0-43D7-9EA3-892A7FE17CD0}">
      <dgm:prSet/>
      <dgm:spPr/>
      <dgm:t>
        <a:bodyPr/>
        <a:lstStyle/>
        <a:p>
          <a:endParaRPr lang="uk-UA"/>
        </a:p>
      </dgm:t>
    </dgm:pt>
    <dgm:pt modelId="{B93AF371-02B9-4D43-B7B2-7B3B4BCB9DF0}" type="sibTrans" cxnId="{9BDECCC6-98E0-43D7-9EA3-892A7FE17CD0}">
      <dgm:prSet/>
      <dgm:spPr/>
      <dgm:t>
        <a:bodyPr/>
        <a:lstStyle/>
        <a:p>
          <a:endParaRPr lang="uk-UA"/>
        </a:p>
      </dgm:t>
    </dgm:pt>
    <dgm:pt modelId="{51F92B7C-FDA6-4EAA-B646-D879421C43A5}">
      <dgm:prSet phldrT="[Текст]" phldr="1"/>
      <dgm:spPr/>
      <dgm:t>
        <a:bodyPr/>
        <a:lstStyle/>
        <a:p>
          <a:endParaRPr lang="uk-UA"/>
        </a:p>
      </dgm:t>
    </dgm:pt>
    <dgm:pt modelId="{36C1F095-9396-4B98-86BB-D9842D9E95B7}" type="parTrans" cxnId="{92E2A53F-9B6A-41AD-A51F-26B9C9AE8B8D}">
      <dgm:prSet/>
      <dgm:spPr/>
      <dgm:t>
        <a:bodyPr/>
        <a:lstStyle/>
        <a:p>
          <a:endParaRPr lang="uk-UA"/>
        </a:p>
      </dgm:t>
    </dgm:pt>
    <dgm:pt modelId="{F5CE2711-D2D5-41AE-BCE6-41BA5611C8AD}" type="sibTrans" cxnId="{92E2A53F-9B6A-41AD-A51F-26B9C9AE8B8D}">
      <dgm:prSet/>
      <dgm:spPr/>
      <dgm:t>
        <a:bodyPr/>
        <a:lstStyle/>
        <a:p>
          <a:endParaRPr lang="uk-UA"/>
        </a:p>
      </dgm:t>
    </dgm:pt>
    <dgm:pt modelId="{0DE1DDCB-05E9-49DB-9542-9ED005AC0A59}">
      <dgm:prSet phldrT="[Текст]" phldr="1"/>
      <dgm:spPr/>
      <dgm:t>
        <a:bodyPr/>
        <a:lstStyle/>
        <a:p>
          <a:endParaRPr lang="uk-UA"/>
        </a:p>
      </dgm:t>
    </dgm:pt>
    <dgm:pt modelId="{605C354D-BC88-4721-9FD5-E68A212F4259}" type="parTrans" cxnId="{FFCCFB7C-798B-4006-A5EB-40300ACF8A1B}">
      <dgm:prSet/>
      <dgm:spPr/>
      <dgm:t>
        <a:bodyPr/>
        <a:lstStyle/>
        <a:p>
          <a:endParaRPr lang="uk-UA"/>
        </a:p>
      </dgm:t>
    </dgm:pt>
    <dgm:pt modelId="{9B984E4A-F164-457A-9C82-F638AED657E0}" type="sibTrans" cxnId="{FFCCFB7C-798B-4006-A5EB-40300ACF8A1B}">
      <dgm:prSet/>
      <dgm:spPr/>
      <dgm:t>
        <a:bodyPr/>
        <a:lstStyle/>
        <a:p>
          <a:endParaRPr lang="uk-UA"/>
        </a:p>
      </dgm:t>
    </dgm:pt>
    <dgm:pt modelId="{5278A400-E2A5-4873-A21F-4CA769A5A2BE}">
      <dgm:prSet phldrT="[Текст]" phldr="1"/>
      <dgm:spPr/>
      <dgm:t>
        <a:bodyPr/>
        <a:lstStyle/>
        <a:p>
          <a:endParaRPr lang="uk-UA"/>
        </a:p>
      </dgm:t>
    </dgm:pt>
    <dgm:pt modelId="{04ED5AFA-8D2B-462A-A636-2F6C262CA71E}" type="parTrans" cxnId="{70169C70-C7F1-429F-B55A-1FE047CB442C}">
      <dgm:prSet/>
      <dgm:spPr/>
      <dgm:t>
        <a:bodyPr/>
        <a:lstStyle/>
        <a:p>
          <a:endParaRPr lang="uk-UA"/>
        </a:p>
      </dgm:t>
    </dgm:pt>
    <dgm:pt modelId="{9AD9D940-E956-46D4-9308-2AC3650E30DE}" type="sibTrans" cxnId="{70169C70-C7F1-429F-B55A-1FE047CB442C}">
      <dgm:prSet/>
      <dgm:spPr/>
      <dgm:t>
        <a:bodyPr/>
        <a:lstStyle/>
        <a:p>
          <a:endParaRPr lang="uk-UA"/>
        </a:p>
      </dgm:t>
    </dgm:pt>
    <dgm:pt modelId="{E0E03F13-40A2-4617-94F6-D29994A816EE}">
      <dgm:prSet phldrT="[Текст]" phldr="1"/>
      <dgm:spPr/>
      <dgm:t>
        <a:bodyPr/>
        <a:lstStyle/>
        <a:p>
          <a:endParaRPr lang="uk-UA"/>
        </a:p>
      </dgm:t>
    </dgm:pt>
    <dgm:pt modelId="{1DE887AA-D63C-48D3-B966-49C63EB0DFB2}" type="parTrans" cxnId="{5AFF2773-A2A1-4DD6-AC31-82965B925FE5}">
      <dgm:prSet/>
      <dgm:spPr/>
      <dgm:t>
        <a:bodyPr/>
        <a:lstStyle/>
        <a:p>
          <a:endParaRPr lang="uk-UA"/>
        </a:p>
      </dgm:t>
    </dgm:pt>
    <dgm:pt modelId="{5E88AD4D-8355-4E28-B9CE-742EF98EE237}" type="sibTrans" cxnId="{5AFF2773-A2A1-4DD6-AC31-82965B925FE5}">
      <dgm:prSet/>
      <dgm:spPr/>
      <dgm:t>
        <a:bodyPr/>
        <a:lstStyle/>
        <a:p>
          <a:endParaRPr lang="uk-UA"/>
        </a:p>
      </dgm:t>
    </dgm:pt>
    <dgm:pt modelId="{F062AAF6-B574-4086-8A70-0BE773AB4272}">
      <dgm:prSet phldrT="[Текст]" phldr="1"/>
      <dgm:spPr/>
      <dgm:t>
        <a:bodyPr/>
        <a:lstStyle/>
        <a:p>
          <a:endParaRPr lang="uk-UA"/>
        </a:p>
      </dgm:t>
    </dgm:pt>
    <dgm:pt modelId="{4ECB2F82-8BD0-4821-A175-61A2F2FE4093}" type="parTrans" cxnId="{73F7F4A4-01CB-4E50-BCB5-32F47A39D990}">
      <dgm:prSet/>
      <dgm:spPr/>
      <dgm:t>
        <a:bodyPr/>
        <a:lstStyle/>
        <a:p>
          <a:endParaRPr lang="uk-UA"/>
        </a:p>
      </dgm:t>
    </dgm:pt>
    <dgm:pt modelId="{D523CDD6-1F9C-4A3E-93FB-84DB8B2CCB12}" type="sibTrans" cxnId="{73F7F4A4-01CB-4E50-BCB5-32F47A39D990}">
      <dgm:prSet/>
      <dgm:spPr/>
      <dgm:t>
        <a:bodyPr/>
        <a:lstStyle/>
        <a:p>
          <a:endParaRPr lang="uk-UA"/>
        </a:p>
      </dgm:t>
    </dgm:pt>
    <dgm:pt modelId="{B87E32E8-DAF5-4C4C-9645-BF22254BC3DE}" type="pres">
      <dgm:prSet presAssocID="{67EB2F07-7986-4405-8057-D44B99183BC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4F33C2F-C688-4885-B328-21FA58DC72FB}" type="pres">
      <dgm:prSet presAssocID="{D6401E01-A88B-4FE0-8731-1DC6B7834D06}" presName="circle1" presStyleLbl="node1" presStyleIdx="0" presStyleCnt="3"/>
      <dgm:spPr/>
    </dgm:pt>
    <dgm:pt modelId="{07013C24-C20C-4ABB-9154-73DAEE0B6451}" type="pres">
      <dgm:prSet presAssocID="{D6401E01-A88B-4FE0-8731-1DC6B7834D06}" presName="space" presStyleCnt="0"/>
      <dgm:spPr/>
    </dgm:pt>
    <dgm:pt modelId="{3DC6C58D-0209-410D-907B-F4640F23B806}" type="pres">
      <dgm:prSet presAssocID="{D6401E01-A88B-4FE0-8731-1DC6B7834D06}" presName="rect1" presStyleLbl="alignAcc1" presStyleIdx="0" presStyleCnt="3"/>
      <dgm:spPr/>
      <dgm:t>
        <a:bodyPr/>
        <a:lstStyle/>
        <a:p>
          <a:endParaRPr lang="uk-UA"/>
        </a:p>
      </dgm:t>
    </dgm:pt>
    <dgm:pt modelId="{DB807A95-D7A2-4526-ADD4-8472B58AE881}" type="pres">
      <dgm:prSet presAssocID="{82074ABB-CCAE-4A2F-8444-BC714A1B9D14}" presName="vertSpace2" presStyleLbl="node1" presStyleIdx="0" presStyleCnt="3"/>
      <dgm:spPr/>
    </dgm:pt>
    <dgm:pt modelId="{0B95551A-E4D6-42B3-BC9C-2B4D88207B6C}" type="pres">
      <dgm:prSet presAssocID="{82074ABB-CCAE-4A2F-8444-BC714A1B9D14}" presName="circle2" presStyleLbl="node1" presStyleIdx="1" presStyleCnt="3"/>
      <dgm:spPr/>
    </dgm:pt>
    <dgm:pt modelId="{2C7DC98D-50B3-4AE8-BABF-59DD8A3718CE}" type="pres">
      <dgm:prSet presAssocID="{82074ABB-CCAE-4A2F-8444-BC714A1B9D14}" presName="rect2" presStyleLbl="alignAcc1" presStyleIdx="1" presStyleCnt="3"/>
      <dgm:spPr/>
      <dgm:t>
        <a:bodyPr/>
        <a:lstStyle/>
        <a:p>
          <a:endParaRPr lang="uk-UA"/>
        </a:p>
      </dgm:t>
    </dgm:pt>
    <dgm:pt modelId="{79FED5BE-954A-4148-A3AB-A8ADF20AA11A}" type="pres">
      <dgm:prSet presAssocID="{5278A400-E2A5-4873-A21F-4CA769A5A2BE}" presName="vertSpace3" presStyleLbl="node1" presStyleIdx="1" presStyleCnt="3"/>
      <dgm:spPr/>
    </dgm:pt>
    <dgm:pt modelId="{E512D853-B7B4-499D-8F3F-374698B747F6}" type="pres">
      <dgm:prSet presAssocID="{5278A400-E2A5-4873-A21F-4CA769A5A2BE}" presName="circle3" presStyleLbl="node1" presStyleIdx="2" presStyleCnt="3"/>
      <dgm:spPr/>
    </dgm:pt>
    <dgm:pt modelId="{7750DE43-A16C-4A5C-8957-77A6040EB3C4}" type="pres">
      <dgm:prSet presAssocID="{5278A400-E2A5-4873-A21F-4CA769A5A2BE}" presName="rect3" presStyleLbl="alignAcc1" presStyleIdx="2" presStyleCnt="3"/>
      <dgm:spPr/>
      <dgm:t>
        <a:bodyPr/>
        <a:lstStyle/>
        <a:p>
          <a:endParaRPr lang="uk-UA"/>
        </a:p>
      </dgm:t>
    </dgm:pt>
    <dgm:pt modelId="{83CBBD9E-E14E-4C30-B759-AC6C24DF4B4A}" type="pres">
      <dgm:prSet presAssocID="{D6401E01-A88B-4FE0-8731-1DC6B7834D06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2EACD4B-D939-4455-930E-28C483124107}" type="pres">
      <dgm:prSet presAssocID="{D6401E01-A88B-4FE0-8731-1DC6B7834D06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A4D32AB-A89D-4E12-BA65-965CBE199C3C}" type="pres">
      <dgm:prSet presAssocID="{82074ABB-CCAE-4A2F-8444-BC714A1B9D14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524CF03-661C-431F-8BF2-E0CAE0975F9B}" type="pres">
      <dgm:prSet presAssocID="{82074ABB-CCAE-4A2F-8444-BC714A1B9D14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2E005DE-6C5D-4C9C-9432-68DB0829B800}" type="pres">
      <dgm:prSet presAssocID="{5278A400-E2A5-4873-A21F-4CA769A5A2BE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BF233D2-F4EA-42B0-9531-6F21E9CB6EDE}" type="pres">
      <dgm:prSet presAssocID="{5278A400-E2A5-4873-A21F-4CA769A5A2BE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3F7F4A4-01CB-4E50-BCB5-32F47A39D990}" srcId="{5278A400-E2A5-4873-A21F-4CA769A5A2BE}" destId="{F062AAF6-B574-4086-8A70-0BE773AB4272}" srcOrd="1" destOrd="0" parTransId="{4ECB2F82-8BD0-4821-A175-61A2F2FE4093}" sibTransId="{D523CDD6-1F9C-4A3E-93FB-84DB8B2CCB12}"/>
    <dgm:cxn modelId="{CD6578C0-FCAE-4BAE-9D7A-14897E70F4F7}" type="presOf" srcId="{6F16D213-8CE3-45E3-BABF-D73E5C335B2A}" destId="{62EACD4B-D939-4455-930E-28C483124107}" srcOrd="0" destOrd="0" presId="urn:microsoft.com/office/officeart/2005/8/layout/target3"/>
    <dgm:cxn modelId="{2831D47C-A0A9-4B38-8505-076FF6A414DB}" type="presOf" srcId="{06FAF7E9-57C2-422F-84B7-C708C58AD872}" destId="{62EACD4B-D939-4455-930E-28C483124107}" srcOrd="0" destOrd="1" presId="urn:microsoft.com/office/officeart/2005/8/layout/target3"/>
    <dgm:cxn modelId="{08FA9004-F9BA-468F-9456-7BA9C691C2CA}" type="presOf" srcId="{E0E03F13-40A2-4617-94F6-D29994A816EE}" destId="{0BF233D2-F4EA-42B0-9531-6F21E9CB6EDE}" srcOrd="0" destOrd="0" presId="urn:microsoft.com/office/officeart/2005/8/layout/target3"/>
    <dgm:cxn modelId="{2EA7397B-D81F-49EC-8D5F-7E29C71B90F0}" type="presOf" srcId="{F062AAF6-B574-4086-8A70-0BE773AB4272}" destId="{0BF233D2-F4EA-42B0-9531-6F21E9CB6EDE}" srcOrd="0" destOrd="1" presId="urn:microsoft.com/office/officeart/2005/8/layout/target3"/>
    <dgm:cxn modelId="{A688F4A6-EDFD-4C1D-B6BB-C7C504962F5A}" type="presOf" srcId="{51F92B7C-FDA6-4EAA-B646-D879421C43A5}" destId="{6524CF03-661C-431F-8BF2-E0CAE0975F9B}" srcOrd="0" destOrd="0" presId="urn:microsoft.com/office/officeart/2005/8/layout/target3"/>
    <dgm:cxn modelId="{2668AFD1-5AC0-453B-9FFF-F55DE17F3EE1}" type="presOf" srcId="{5278A400-E2A5-4873-A21F-4CA769A5A2BE}" destId="{7750DE43-A16C-4A5C-8957-77A6040EB3C4}" srcOrd="0" destOrd="0" presId="urn:microsoft.com/office/officeart/2005/8/layout/target3"/>
    <dgm:cxn modelId="{D4F0454A-0C28-4222-937E-84B8506E0C4D}" srcId="{D6401E01-A88B-4FE0-8731-1DC6B7834D06}" destId="{06FAF7E9-57C2-422F-84B7-C708C58AD872}" srcOrd="1" destOrd="0" parTransId="{E86512A4-2A3C-4AD6-86B5-17065E027053}" sibTransId="{3562F1F3-72E8-4755-9BFC-0C99EC25E682}"/>
    <dgm:cxn modelId="{B6949C77-C776-4EAF-B101-A7140F1CF4A8}" srcId="{67EB2F07-7986-4405-8057-D44B99183BC3}" destId="{D6401E01-A88B-4FE0-8731-1DC6B7834D06}" srcOrd="0" destOrd="0" parTransId="{8BF854D3-FDA5-46A2-B09D-FCE96D0B4B1D}" sibTransId="{91204163-589E-4370-95E4-9D044C57403D}"/>
    <dgm:cxn modelId="{BF2C8559-70DF-483B-ABBF-6E08B2F836EE}" type="presOf" srcId="{67EB2F07-7986-4405-8057-D44B99183BC3}" destId="{B87E32E8-DAF5-4C4C-9645-BF22254BC3DE}" srcOrd="0" destOrd="0" presId="urn:microsoft.com/office/officeart/2005/8/layout/target3"/>
    <dgm:cxn modelId="{6D190D2C-6042-471E-A588-7883D9E90F86}" type="presOf" srcId="{D6401E01-A88B-4FE0-8731-1DC6B7834D06}" destId="{3DC6C58D-0209-410D-907B-F4640F23B806}" srcOrd="0" destOrd="0" presId="urn:microsoft.com/office/officeart/2005/8/layout/target3"/>
    <dgm:cxn modelId="{70169C70-C7F1-429F-B55A-1FE047CB442C}" srcId="{67EB2F07-7986-4405-8057-D44B99183BC3}" destId="{5278A400-E2A5-4873-A21F-4CA769A5A2BE}" srcOrd="2" destOrd="0" parTransId="{04ED5AFA-8D2B-462A-A636-2F6C262CA71E}" sibTransId="{9AD9D940-E956-46D4-9308-2AC3650E30DE}"/>
    <dgm:cxn modelId="{1826C87B-99C4-4142-A920-577EF8F1A87C}" type="presOf" srcId="{0DE1DDCB-05E9-49DB-9542-9ED005AC0A59}" destId="{6524CF03-661C-431F-8BF2-E0CAE0975F9B}" srcOrd="0" destOrd="1" presId="urn:microsoft.com/office/officeart/2005/8/layout/target3"/>
    <dgm:cxn modelId="{92E2A53F-9B6A-41AD-A51F-26B9C9AE8B8D}" srcId="{82074ABB-CCAE-4A2F-8444-BC714A1B9D14}" destId="{51F92B7C-FDA6-4EAA-B646-D879421C43A5}" srcOrd="0" destOrd="0" parTransId="{36C1F095-9396-4B98-86BB-D9842D9E95B7}" sibTransId="{F5CE2711-D2D5-41AE-BCE6-41BA5611C8AD}"/>
    <dgm:cxn modelId="{9263BB3A-726F-49E7-9BA2-1EDB1D61A1B8}" srcId="{D6401E01-A88B-4FE0-8731-1DC6B7834D06}" destId="{6F16D213-8CE3-45E3-BABF-D73E5C335B2A}" srcOrd="0" destOrd="0" parTransId="{3E1341A0-2834-457F-BF08-6406BCA94C00}" sibTransId="{D0F936FA-69FD-48A2-AF51-FA33CAA232C7}"/>
    <dgm:cxn modelId="{FFCCFB7C-798B-4006-A5EB-40300ACF8A1B}" srcId="{82074ABB-CCAE-4A2F-8444-BC714A1B9D14}" destId="{0DE1DDCB-05E9-49DB-9542-9ED005AC0A59}" srcOrd="1" destOrd="0" parTransId="{605C354D-BC88-4721-9FD5-E68A212F4259}" sibTransId="{9B984E4A-F164-457A-9C82-F638AED657E0}"/>
    <dgm:cxn modelId="{95B14B17-08DB-41A1-A839-A02497683A2F}" type="presOf" srcId="{82074ABB-CCAE-4A2F-8444-BC714A1B9D14}" destId="{2C7DC98D-50B3-4AE8-BABF-59DD8A3718CE}" srcOrd="0" destOrd="0" presId="urn:microsoft.com/office/officeart/2005/8/layout/target3"/>
    <dgm:cxn modelId="{5AFF2773-A2A1-4DD6-AC31-82965B925FE5}" srcId="{5278A400-E2A5-4873-A21F-4CA769A5A2BE}" destId="{E0E03F13-40A2-4617-94F6-D29994A816EE}" srcOrd="0" destOrd="0" parTransId="{1DE887AA-D63C-48D3-B966-49C63EB0DFB2}" sibTransId="{5E88AD4D-8355-4E28-B9CE-742EF98EE237}"/>
    <dgm:cxn modelId="{56F1029A-93C2-4AA7-8045-48859200E020}" type="presOf" srcId="{D6401E01-A88B-4FE0-8731-1DC6B7834D06}" destId="{83CBBD9E-E14E-4C30-B759-AC6C24DF4B4A}" srcOrd="1" destOrd="0" presId="urn:microsoft.com/office/officeart/2005/8/layout/target3"/>
    <dgm:cxn modelId="{1AFCAD91-4608-4BFF-A168-CB9DCD1B0603}" type="presOf" srcId="{82074ABB-CCAE-4A2F-8444-BC714A1B9D14}" destId="{FA4D32AB-A89D-4E12-BA65-965CBE199C3C}" srcOrd="1" destOrd="0" presId="urn:microsoft.com/office/officeart/2005/8/layout/target3"/>
    <dgm:cxn modelId="{9BDECCC6-98E0-43D7-9EA3-892A7FE17CD0}" srcId="{67EB2F07-7986-4405-8057-D44B99183BC3}" destId="{82074ABB-CCAE-4A2F-8444-BC714A1B9D14}" srcOrd="1" destOrd="0" parTransId="{D94E6BFE-0829-4E00-A499-9CC667A235B1}" sibTransId="{B93AF371-02B9-4D43-B7B2-7B3B4BCB9DF0}"/>
    <dgm:cxn modelId="{ACFB0478-399C-4F20-8FDD-136C49FBE7FC}" type="presOf" srcId="{5278A400-E2A5-4873-A21F-4CA769A5A2BE}" destId="{12E005DE-6C5D-4C9C-9432-68DB0829B800}" srcOrd="1" destOrd="0" presId="urn:microsoft.com/office/officeart/2005/8/layout/target3"/>
    <dgm:cxn modelId="{47297F06-DA3E-4B12-9566-5FCD0061EE52}" type="presParOf" srcId="{B87E32E8-DAF5-4C4C-9645-BF22254BC3DE}" destId="{14F33C2F-C688-4885-B328-21FA58DC72FB}" srcOrd="0" destOrd="0" presId="urn:microsoft.com/office/officeart/2005/8/layout/target3"/>
    <dgm:cxn modelId="{7526FD5E-06CC-411A-A145-E4D8A9AFF557}" type="presParOf" srcId="{B87E32E8-DAF5-4C4C-9645-BF22254BC3DE}" destId="{07013C24-C20C-4ABB-9154-73DAEE0B6451}" srcOrd="1" destOrd="0" presId="urn:microsoft.com/office/officeart/2005/8/layout/target3"/>
    <dgm:cxn modelId="{6821ECBE-AED8-4BE4-B403-97FCCEC71288}" type="presParOf" srcId="{B87E32E8-DAF5-4C4C-9645-BF22254BC3DE}" destId="{3DC6C58D-0209-410D-907B-F4640F23B806}" srcOrd="2" destOrd="0" presId="urn:microsoft.com/office/officeart/2005/8/layout/target3"/>
    <dgm:cxn modelId="{F95224B4-1B25-4FF9-8FFC-5A72776CB98D}" type="presParOf" srcId="{B87E32E8-DAF5-4C4C-9645-BF22254BC3DE}" destId="{DB807A95-D7A2-4526-ADD4-8472B58AE881}" srcOrd="3" destOrd="0" presId="urn:microsoft.com/office/officeart/2005/8/layout/target3"/>
    <dgm:cxn modelId="{07487D59-1E80-4A65-B633-D8E9E2F9E6CD}" type="presParOf" srcId="{B87E32E8-DAF5-4C4C-9645-BF22254BC3DE}" destId="{0B95551A-E4D6-42B3-BC9C-2B4D88207B6C}" srcOrd="4" destOrd="0" presId="urn:microsoft.com/office/officeart/2005/8/layout/target3"/>
    <dgm:cxn modelId="{B5D4E98E-ADC8-4781-9120-50E7EB684047}" type="presParOf" srcId="{B87E32E8-DAF5-4C4C-9645-BF22254BC3DE}" destId="{2C7DC98D-50B3-4AE8-BABF-59DD8A3718CE}" srcOrd="5" destOrd="0" presId="urn:microsoft.com/office/officeart/2005/8/layout/target3"/>
    <dgm:cxn modelId="{2D3D3633-326B-49B6-9829-479164BB9FBE}" type="presParOf" srcId="{B87E32E8-DAF5-4C4C-9645-BF22254BC3DE}" destId="{79FED5BE-954A-4148-A3AB-A8ADF20AA11A}" srcOrd="6" destOrd="0" presId="urn:microsoft.com/office/officeart/2005/8/layout/target3"/>
    <dgm:cxn modelId="{0B08ED11-DA79-42D1-B453-AC893AEE0868}" type="presParOf" srcId="{B87E32E8-DAF5-4C4C-9645-BF22254BC3DE}" destId="{E512D853-B7B4-499D-8F3F-374698B747F6}" srcOrd="7" destOrd="0" presId="urn:microsoft.com/office/officeart/2005/8/layout/target3"/>
    <dgm:cxn modelId="{DC4303EA-8CDB-4866-9606-5675E875199E}" type="presParOf" srcId="{B87E32E8-DAF5-4C4C-9645-BF22254BC3DE}" destId="{7750DE43-A16C-4A5C-8957-77A6040EB3C4}" srcOrd="8" destOrd="0" presId="urn:microsoft.com/office/officeart/2005/8/layout/target3"/>
    <dgm:cxn modelId="{F8334792-5B21-444D-9984-A7E4278B37EF}" type="presParOf" srcId="{B87E32E8-DAF5-4C4C-9645-BF22254BC3DE}" destId="{83CBBD9E-E14E-4C30-B759-AC6C24DF4B4A}" srcOrd="9" destOrd="0" presId="urn:microsoft.com/office/officeart/2005/8/layout/target3"/>
    <dgm:cxn modelId="{2D085943-60AD-457A-BFB3-CA1062294B88}" type="presParOf" srcId="{B87E32E8-DAF5-4C4C-9645-BF22254BC3DE}" destId="{62EACD4B-D939-4455-930E-28C483124107}" srcOrd="10" destOrd="0" presId="urn:microsoft.com/office/officeart/2005/8/layout/target3"/>
    <dgm:cxn modelId="{77A53B38-77B9-4B1C-80B3-C4E469201CCD}" type="presParOf" srcId="{B87E32E8-DAF5-4C4C-9645-BF22254BC3DE}" destId="{FA4D32AB-A89D-4E12-BA65-965CBE199C3C}" srcOrd="11" destOrd="0" presId="urn:microsoft.com/office/officeart/2005/8/layout/target3"/>
    <dgm:cxn modelId="{E18A31F0-E8B2-4BDE-863B-4350EEBDAB15}" type="presParOf" srcId="{B87E32E8-DAF5-4C4C-9645-BF22254BC3DE}" destId="{6524CF03-661C-431F-8BF2-E0CAE0975F9B}" srcOrd="12" destOrd="0" presId="urn:microsoft.com/office/officeart/2005/8/layout/target3"/>
    <dgm:cxn modelId="{1D68281D-FA47-471D-8301-FE617E2DC7F9}" type="presParOf" srcId="{B87E32E8-DAF5-4C4C-9645-BF22254BC3DE}" destId="{12E005DE-6C5D-4C9C-9432-68DB0829B800}" srcOrd="13" destOrd="0" presId="urn:microsoft.com/office/officeart/2005/8/layout/target3"/>
    <dgm:cxn modelId="{B6A84D92-8275-4C21-89A3-6DC4C69630E4}" type="presParOf" srcId="{B87E32E8-DAF5-4C4C-9645-BF22254BC3DE}" destId="{0BF233D2-F4EA-42B0-9531-6F21E9CB6EDE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F74E15C-5807-4391-9744-375B0B0431EC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F97F8B5-83BB-42E8-8F40-DCCE7517C1F9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uk-UA" sz="6000" dirty="0" smtClean="0"/>
            <a:t>      </a:t>
          </a:r>
          <a:r>
            <a:rPr lang="uk-UA" sz="4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Проїзд</a:t>
          </a:r>
          <a:endParaRPr lang="uk-UA" sz="4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D436C2-8A11-4613-AB29-6D964C695AD3}" type="parTrans" cxnId="{DA2DBB71-3B82-4F77-A895-9FD522B461D6}">
      <dgm:prSet/>
      <dgm:spPr/>
      <dgm:t>
        <a:bodyPr/>
        <a:lstStyle/>
        <a:p>
          <a:endParaRPr lang="uk-UA"/>
        </a:p>
      </dgm:t>
    </dgm:pt>
    <dgm:pt modelId="{83C4A500-41E8-4FC2-B059-E6B22D86C5EF}" type="sibTrans" cxnId="{DA2DBB71-3B82-4F77-A895-9FD522B461D6}">
      <dgm:prSet/>
      <dgm:spPr/>
      <dgm:t>
        <a:bodyPr/>
        <a:lstStyle/>
        <a:p>
          <a:endParaRPr lang="uk-UA"/>
        </a:p>
      </dgm:t>
    </dgm:pt>
    <dgm:pt modelId="{DF5E5443-6479-4C30-9579-0EEFDADFCCC8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uk-UA" sz="2300" dirty="0" smtClean="0"/>
            <a:t>            </a:t>
          </a:r>
        </a:p>
        <a:p>
          <a:r>
            <a:rPr lang="uk-UA" sz="4400" b="1" dirty="0" smtClean="0">
              <a:solidFill>
                <a:schemeClr val="tx1"/>
              </a:solidFill>
            </a:rPr>
            <a:t>   Проживання</a:t>
          </a:r>
          <a:endParaRPr lang="uk-UA" sz="4400" b="1" dirty="0">
            <a:solidFill>
              <a:schemeClr val="tx1"/>
            </a:solidFill>
          </a:endParaRPr>
        </a:p>
      </dgm:t>
    </dgm:pt>
    <dgm:pt modelId="{1D909F12-53B0-4F2A-97E6-43CABA025E1A}" type="parTrans" cxnId="{3B02215B-ECA2-4E34-91E2-E37E9383411A}">
      <dgm:prSet/>
      <dgm:spPr/>
      <dgm:t>
        <a:bodyPr/>
        <a:lstStyle/>
        <a:p>
          <a:endParaRPr lang="uk-UA"/>
        </a:p>
      </dgm:t>
    </dgm:pt>
    <dgm:pt modelId="{C0EBE684-9570-4366-9F40-1C431040E993}" type="sibTrans" cxnId="{3B02215B-ECA2-4E34-91E2-E37E9383411A}">
      <dgm:prSet/>
      <dgm:spPr/>
      <dgm:t>
        <a:bodyPr/>
        <a:lstStyle/>
        <a:p>
          <a:endParaRPr lang="uk-UA"/>
        </a:p>
      </dgm:t>
    </dgm:pt>
    <dgm:pt modelId="{51CB28AA-D80F-44A1-8EA2-BA2C080B5442}">
      <dgm:prSet phldrT="[Текст]" phldr="1"/>
      <dgm:spPr>
        <a:solidFill>
          <a:schemeClr val="accent4"/>
        </a:solidFill>
      </dgm:spPr>
      <dgm:t>
        <a:bodyPr/>
        <a:lstStyle/>
        <a:p>
          <a:endParaRPr lang="uk-UA" sz="1800" dirty="0"/>
        </a:p>
      </dgm:t>
    </dgm:pt>
    <dgm:pt modelId="{4A18E0D6-9841-4353-A4C5-6661D171A835}" type="parTrans" cxnId="{A9DD988F-06BA-444D-AF66-FB0E4E4FD98A}">
      <dgm:prSet/>
      <dgm:spPr/>
      <dgm:t>
        <a:bodyPr/>
        <a:lstStyle/>
        <a:p>
          <a:endParaRPr lang="uk-UA"/>
        </a:p>
      </dgm:t>
    </dgm:pt>
    <dgm:pt modelId="{74131DFD-197A-4459-8F77-9A1B5FD94A8F}" type="sibTrans" cxnId="{A9DD988F-06BA-444D-AF66-FB0E4E4FD98A}">
      <dgm:prSet/>
      <dgm:spPr/>
      <dgm:t>
        <a:bodyPr/>
        <a:lstStyle/>
        <a:p>
          <a:endParaRPr lang="uk-UA"/>
        </a:p>
      </dgm:t>
    </dgm:pt>
    <dgm:pt modelId="{4D018142-4EAF-42C0-AD1D-8C13BB5E2878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uk-UA" sz="4400" b="1" dirty="0" smtClean="0">
              <a:solidFill>
                <a:schemeClr val="tx1"/>
              </a:solidFill>
            </a:rPr>
            <a:t>        Добові</a:t>
          </a:r>
          <a:endParaRPr lang="uk-UA" sz="4400" b="1" dirty="0">
            <a:solidFill>
              <a:schemeClr val="tx1"/>
            </a:solidFill>
          </a:endParaRPr>
        </a:p>
      </dgm:t>
    </dgm:pt>
    <dgm:pt modelId="{1960DBD4-E00E-47FB-A42F-17236B03CB3C}" type="parTrans" cxnId="{0D236D61-F8F2-4306-9A22-4BBAE97DB422}">
      <dgm:prSet/>
      <dgm:spPr/>
      <dgm:t>
        <a:bodyPr/>
        <a:lstStyle/>
        <a:p>
          <a:endParaRPr lang="uk-UA"/>
        </a:p>
      </dgm:t>
    </dgm:pt>
    <dgm:pt modelId="{0E273131-D8D4-424F-AD90-10AC5DDE044D}" type="sibTrans" cxnId="{0D236D61-F8F2-4306-9A22-4BBAE97DB422}">
      <dgm:prSet/>
      <dgm:spPr/>
      <dgm:t>
        <a:bodyPr/>
        <a:lstStyle/>
        <a:p>
          <a:endParaRPr lang="uk-UA"/>
        </a:p>
      </dgm:t>
    </dgm:pt>
    <dgm:pt modelId="{60DB2A62-6F90-49C0-88EA-C3D8BCE71987}">
      <dgm:prSet phldrT="[Текст]" phldr="1"/>
      <dgm:spPr>
        <a:solidFill>
          <a:schemeClr val="accent4"/>
        </a:solidFill>
      </dgm:spPr>
      <dgm:t>
        <a:bodyPr/>
        <a:lstStyle/>
        <a:p>
          <a:endParaRPr lang="uk-UA" sz="2700" dirty="0"/>
        </a:p>
      </dgm:t>
    </dgm:pt>
    <dgm:pt modelId="{5E17A408-13F4-4AB5-A699-ECEE2E314B65}" type="parTrans" cxnId="{F63F9EFD-AD9F-4E8C-889A-AA3061BB45FA}">
      <dgm:prSet/>
      <dgm:spPr/>
      <dgm:t>
        <a:bodyPr/>
        <a:lstStyle/>
        <a:p>
          <a:endParaRPr lang="uk-UA"/>
        </a:p>
      </dgm:t>
    </dgm:pt>
    <dgm:pt modelId="{0BCA5B67-3740-4D70-BB85-9EB00311030A}" type="sibTrans" cxnId="{F63F9EFD-AD9F-4E8C-889A-AA3061BB45FA}">
      <dgm:prSet/>
      <dgm:spPr/>
      <dgm:t>
        <a:bodyPr/>
        <a:lstStyle/>
        <a:p>
          <a:endParaRPr lang="uk-UA"/>
        </a:p>
      </dgm:t>
    </dgm:pt>
    <dgm:pt modelId="{D639D6ED-B386-45CB-8DAA-939E9C26CB09}" type="pres">
      <dgm:prSet presAssocID="{DF74E15C-5807-4391-9744-375B0B0431E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5D3A5B3-D47D-4E2C-9FFE-2F61600EC52D}" type="pres">
      <dgm:prSet presAssocID="{7F97F8B5-83BB-42E8-8F40-DCCE7517C1F9}" presName="comp" presStyleCnt="0"/>
      <dgm:spPr/>
    </dgm:pt>
    <dgm:pt modelId="{FE701B9D-1DB1-4EFB-A736-7240C89ED2FF}" type="pres">
      <dgm:prSet presAssocID="{7F97F8B5-83BB-42E8-8F40-DCCE7517C1F9}" presName="box" presStyleLbl="node1" presStyleIdx="0" presStyleCnt="3" custLinFactNeighborX="-793" custLinFactNeighborY="1242"/>
      <dgm:spPr/>
      <dgm:t>
        <a:bodyPr/>
        <a:lstStyle/>
        <a:p>
          <a:endParaRPr lang="uk-UA"/>
        </a:p>
      </dgm:t>
    </dgm:pt>
    <dgm:pt modelId="{17AA591A-1738-407D-8D9B-52AA9FBF2E0F}" type="pres">
      <dgm:prSet presAssocID="{7F97F8B5-83BB-42E8-8F40-DCCE7517C1F9}" presName="img" presStyleLbl="fgImgPlace1" presStyleIdx="0" presStyleCnt="3" custScaleX="156897" custScaleY="134215" custLinFactNeighborX="-2569" custLinFactNeighborY="-1094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DB4ACD5-FBA7-4308-BC45-72E7442A59F0}" type="pres">
      <dgm:prSet presAssocID="{7F97F8B5-83BB-42E8-8F40-DCCE7517C1F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E7A58BF-B4F5-466D-898D-4AFD93DA4742}" type="pres">
      <dgm:prSet presAssocID="{83C4A500-41E8-4FC2-B059-E6B22D86C5EF}" presName="spacer" presStyleCnt="0"/>
      <dgm:spPr/>
    </dgm:pt>
    <dgm:pt modelId="{0A3C6A94-5E3A-4D6E-8E09-8D9540E40861}" type="pres">
      <dgm:prSet presAssocID="{DF5E5443-6479-4C30-9579-0EEFDADFCCC8}" presName="comp" presStyleCnt="0"/>
      <dgm:spPr/>
    </dgm:pt>
    <dgm:pt modelId="{0CB9A33D-22CF-4AA0-A251-6854A26F84E0}" type="pres">
      <dgm:prSet presAssocID="{DF5E5443-6479-4C30-9579-0EEFDADFCCC8}" presName="box" presStyleLbl="node1" presStyleIdx="1" presStyleCnt="3"/>
      <dgm:spPr/>
      <dgm:t>
        <a:bodyPr/>
        <a:lstStyle/>
        <a:p>
          <a:endParaRPr lang="uk-UA"/>
        </a:p>
      </dgm:t>
    </dgm:pt>
    <dgm:pt modelId="{8BF5213E-2749-4AB6-87FA-59BD872B9E69}" type="pres">
      <dgm:prSet presAssocID="{DF5E5443-6479-4C30-9579-0EEFDADFCCC8}" presName="img" presStyleLbl="fgImgPlace1" presStyleIdx="1" presStyleCnt="3" custScaleX="141764" custScaleY="12581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0B54328-F817-4258-A0AE-15F1D2ED1658}" type="pres">
      <dgm:prSet presAssocID="{DF5E5443-6479-4C30-9579-0EEFDADFCCC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3B88C02-AC72-4DAC-814B-727366FBAB51}" type="pres">
      <dgm:prSet presAssocID="{C0EBE684-9570-4366-9F40-1C431040E993}" presName="spacer" presStyleCnt="0"/>
      <dgm:spPr/>
    </dgm:pt>
    <dgm:pt modelId="{6598900F-6A22-4123-9FD6-BA96C17AB27E}" type="pres">
      <dgm:prSet presAssocID="{4D018142-4EAF-42C0-AD1D-8C13BB5E2878}" presName="comp" presStyleCnt="0"/>
      <dgm:spPr/>
    </dgm:pt>
    <dgm:pt modelId="{2777C8F9-B985-4E08-9E28-3E5D7FDA376B}" type="pres">
      <dgm:prSet presAssocID="{4D018142-4EAF-42C0-AD1D-8C13BB5E2878}" presName="box" presStyleLbl="node1" presStyleIdx="2" presStyleCnt="3"/>
      <dgm:spPr/>
      <dgm:t>
        <a:bodyPr/>
        <a:lstStyle/>
        <a:p>
          <a:endParaRPr lang="uk-UA"/>
        </a:p>
      </dgm:t>
    </dgm:pt>
    <dgm:pt modelId="{D3B3092B-A8A9-41E3-A29A-04DFF24BBE2E}" type="pres">
      <dgm:prSet presAssocID="{4D018142-4EAF-42C0-AD1D-8C13BB5E2878}" presName="img" presStyleLbl="fgImgPlace1" presStyleIdx="2" presStyleCnt="3" custScaleX="151090" custScaleY="12231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D9E85FF-6CF9-46F1-A5DA-4CC0F1DCE97A}" type="pres">
      <dgm:prSet presAssocID="{4D018142-4EAF-42C0-AD1D-8C13BB5E287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D236D61-F8F2-4306-9A22-4BBAE97DB422}" srcId="{DF74E15C-5807-4391-9744-375B0B0431EC}" destId="{4D018142-4EAF-42C0-AD1D-8C13BB5E2878}" srcOrd="2" destOrd="0" parTransId="{1960DBD4-E00E-47FB-A42F-17236B03CB3C}" sibTransId="{0E273131-D8D4-424F-AD90-10AC5DDE044D}"/>
    <dgm:cxn modelId="{3E12786B-6C60-475A-90B6-2AEFD240C7FF}" type="presOf" srcId="{51CB28AA-D80F-44A1-8EA2-BA2C080B5442}" destId="{20B54328-F817-4258-A0AE-15F1D2ED1658}" srcOrd="1" destOrd="1" presId="urn:microsoft.com/office/officeart/2005/8/layout/vList4"/>
    <dgm:cxn modelId="{822F7665-E774-4D2E-B958-9974709298FB}" type="presOf" srcId="{60DB2A62-6F90-49C0-88EA-C3D8BCE71987}" destId="{2777C8F9-B985-4E08-9E28-3E5D7FDA376B}" srcOrd="0" destOrd="1" presId="urn:microsoft.com/office/officeart/2005/8/layout/vList4"/>
    <dgm:cxn modelId="{A9E405EE-FF29-4672-8743-955C3E702236}" type="presOf" srcId="{DF5E5443-6479-4C30-9579-0EEFDADFCCC8}" destId="{20B54328-F817-4258-A0AE-15F1D2ED1658}" srcOrd="1" destOrd="0" presId="urn:microsoft.com/office/officeart/2005/8/layout/vList4"/>
    <dgm:cxn modelId="{98D0BCFC-6B0D-44B4-80BF-2DEA6389702F}" type="presOf" srcId="{DF5E5443-6479-4C30-9579-0EEFDADFCCC8}" destId="{0CB9A33D-22CF-4AA0-A251-6854A26F84E0}" srcOrd="0" destOrd="0" presId="urn:microsoft.com/office/officeart/2005/8/layout/vList4"/>
    <dgm:cxn modelId="{A9DD988F-06BA-444D-AF66-FB0E4E4FD98A}" srcId="{DF5E5443-6479-4C30-9579-0EEFDADFCCC8}" destId="{51CB28AA-D80F-44A1-8EA2-BA2C080B5442}" srcOrd="0" destOrd="0" parTransId="{4A18E0D6-9841-4353-A4C5-6661D171A835}" sibTransId="{74131DFD-197A-4459-8F77-9A1B5FD94A8F}"/>
    <dgm:cxn modelId="{0A2D282D-3C77-4F61-8531-955EF25A8556}" type="presOf" srcId="{7F97F8B5-83BB-42E8-8F40-DCCE7517C1F9}" destId="{1DB4ACD5-FBA7-4308-BC45-72E7442A59F0}" srcOrd="1" destOrd="0" presId="urn:microsoft.com/office/officeart/2005/8/layout/vList4"/>
    <dgm:cxn modelId="{AFD72B86-A330-43A4-8E5F-94877BFF8AFD}" type="presOf" srcId="{DF74E15C-5807-4391-9744-375B0B0431EC}" destId="{D639D6ED-B386-45CB-8DAA-939E9C26CB09}" srcOrd="0" destOrd="0" presId="urn:microsoft.com/office/officeart/2005/8/layout/vList4"/>
    <dgm:cxn modelId="{DA2DBB71-3B82-4F77-A895-9FD522B461D6}" srcId="{DF74E15C-5807-4391-9744-375B0B0431EC}" destId="{7F97F8B5-83BB-42E8-8F40-DCCE7517C1F9}" srcOrd="0" destOrd="0" parTransId="{69D436C2-8A11-4613-AB29-6D964C695AD3}" sibTransId="{83C4A500-41E8-4FC2-B059-E6B22D86C5EF}"/>
    <dgm:cxn modelId="{737DC00C-1613-4BD5-B962-181B1A810134}" type="presOf" srcId="{7F97F8B5-83BB-42E8-8F40-DCCE7517C1F9}" destId="{FE701B9D-1DB1-4EFB-A736-7240C89ED2FF}" srcOrd="0" destOrd="0" presId="urn:microsoft.com/office/officeart/2005/8/layout/vList4"/>
    <dgm:cxn modelId="{EA4FE060-4E93-4412-99DF-71444DC378C6}" type="presOf" srcId="{60DB2A62-6F90-49C0-88EA-C3D8BCE71987}" destId="{CD9E85FF-6CF9-46F1-A5DA-4CC0F1DCE97A}" srcOrd="1" destOrd="1" presId="urn:microsoft.com/office/officeart/2005/8/layout/vList4"/>
    <dgm:cxn modelId="{F63F9EFD-AD9F-4E8C-889A-AA3061BB45FA}" srcId="{4D018142-4EAF-42C0-AD1D-8C13BB5E2878}" destId="{60DB2A62-6F90-49C0-88EA-C3D8BCE71987}" srcOrd="0" destOrd="0" parTransId="{5E17A408-13F4-4AB5-A699-ECEE2E314B65}" sibTransId="{0BCA5B67-3740-4D70-BB85-9EB00311030A}"/>
    <dgm:cxn modelId="{95D6FD3B-41D5-4810-B491-D2CA18E04AA1}" type="presOf" srcId="{51CB28AA-D80F-44A1-8EA2-BA2C080B5442}" destId="{0CB9A33D-22CF-4AA0-A251-6854A26F84E0}" srcOrd="0" destOrd="1" presId="urn:microsoft.com/office/officeart/2005/8/layout/vList4"/>
    <dgm:cxn modelId="{3B02215B-ECA2-4E34-91E2-E37E9383411A}" srcId="{DF74E15C-5807-4391-9744-375B0B0431EC}" destId="{DF5E5443-6479-4C30-9579-0EEFDADFCCC8}" srcOrd="1" destOrd="0" parTransId="{1D909F12-53B0-4F2A-97E6-43CABA025E1A}" sibTransId="{C0EBE684-9570-4366-9F40-1C431040E993}"/>
    <dgm:cxn modelId="{3860AA0F-BBDC-442F-8056-DCDF421CD3B6}" type="presOf" srcId="{4D018142-4EAF-42C0-AD1D-8C13BB5E2878}" destId="{CD9E85FF-6CF9-46F1-A5DA-4CC0F1DCE97A}" srcOrd="1" destOrd="0" presId="urn:microsoft.com/office/officeart/2005/8/layout/vList4"/>
    <dgm:cxn modelId="{0C106FD2-827E-49A1-A8DB-81EBF85AA776}" type="presOf" srcId="{4D018142-4EAF-42C0-AD1D-8C13BB5E2878}" destId="{2777C8F9-B985-4E08-9E28-3E5D7FDA376B}" srcOrd="0" destOrd="0" presId="urn:microsoft.com/office/officeart/2005/8/layout/vList4"/>
    <dgm:cxn modelId="{702046BE-CE86-4371-BD90-53DA5B903E8E}" type="presParOf" srcId="{D639D6ED-B386-45CB-8DAA-939E9C26CB09}" destId="{15D3A5B3-D47D-4E2C-9FFE-2F61600EC52D}" srcOrd="0" destOrd="0" presId="urn:microsoft.com/office/officeart/2005/8/layout/vList4"/>
    <dgm:cxn modelId="{93967276-C559-4410-B919-3955C1DE37DD}" type="presParOf" srcId="{15D3A5B3-D47D-4E2C-9FFE-2F61600EC52D}" destId="{FE701B9D-1DB1-4EFB-A736-7240C89ED2FF}" srcOrd="0" destOrd="0" presId="urn:microsoft.com/office/officeart/2005/8/layout/vList4"/>
    <dgm:cxn modelId="{D9411597-BF05-428E-8257-852B7D60972B}" type="presParOf" srcId="{15D3A5B3-D47D-4E2C-9FFE-2F61600EC52D}" destId="{17AA591A-1738-407D-8D9B-52AA9FBF2E0F}" srcOrd="1" destOrd="0" presId="urn:microsoft.com/office/officeart/2005/8/layout/vList4"/>
    <dgm:cxn modelId="{717418DC-D182-4448-874D-99A27F6CED74}" type="presParOf" srcId="{15D3A5B3-D47D-4E2C-9FFE-2F61600EC52D}" destId="{1DB4ACD5-FBA7-4308-BC45-72E7442A59F0}" srcOrd="2" destOrd="0" presId="urn:microsoft.com/office/officeart/2005/8/layout/vList4"/>
    <dgm:cxn modelId="{B7DF3268-3608-4B53-8353-38F2B629758B}" type="presParOf" srcId="{D639D6ED-B386-45CB-8DAA-939E9C26CB09}" destId="{DE7A58BF-B4F5-466D-898D-4AFD93DA4742}" srcOrd="1" destOrd="0" presId="urn:microsoft.com/office/officeart/2005/8/layout/vList4"/>
    <dgm:cxn modelId="{3A483442-66F4-4672-9864-75C4C875C8A3}" type="presParOf" srcId="{D639D6ED-B386-45CB-8DAA-939E9C26CB09}" destId="{0A3C6A94-5E3A-4D6E-8E09-8D9540E40861}" srcOrd="2" destOrd="0" presId="urn:microsoft.com/office/officeart/2005/8/layout/vList4"/>
    <dgm:cxn modelId="{9494A7ED-C8C6-4062-AE9D-177C19311A9A}" type="presParOf" srcId="{0A3C6A94-5E3A-4D6E-8E09-8D9540E40861}" destId="{0CB9A33D-22CF-4AA0-A251-6854A26F84E0}" srcOrd="0" destOrd="0" presId="urn:microsoft.com/office/officeart/2005/8/layout/vList4"/>
    <dgm:cxn modelId="{0F62209E-421B-446F-B40E-724A7482CB7B}" type="presParOf" srcId="{0A3C6A94-5E3A-4D6E-8E09-8D9540E40861}" destId="{8BF5213E-2749-4AB6-87FA-59BD872B9E69}" srcOrd="1" destOrd="0" presId="urn:microsoft.com/office/officeart/2005/8/layout/vList4"/>
    <dgm:cxn modelId="{0443933E-FE9D-454B-934E-78B234A95245}" type="presParOf" srcId="{0A3C6A94-5E3A-4D6E-8E09-8D9540E40861}" destId="{20B54328-F817-4258-A0AE-15F1D2ED1658}" srcOrd="2" destOrd="0" presId="urn:microsoft.com/office/officeart/2005/8/layout/vList4"/>
    <dgm:cxn modelId="{B5C71ACD-4ABD-4E32-BAB0-82AD2A90AD83}" type="presParOf" srcId="{D639D6ED-B386-45CB-8DAA-939E9C26CB09}" destId="{73B88C02-AC72-4DAC-814B-727366FBAB51}" srcOrd="3" destOrd="0" presId="urn:microsoft.com/office/officeart/2005/8/layout/vList4"/>
    <dgm:cxn modelId="{ACBBB4D8-5277-4E95-A6EA-D44F73506D11}" type="presParOf" srcId="{D639D6ED-B386-45CB-8DAA-939E9C26CB09}" destId="{6598900F-6A22-4123-9FD6-BA96C17AB27E}" srcOrd="4" destOrd="0" presId="urn:microsoft.com/office/officeart/2005/8/layout/vList4"/>
    <dgm:cxn modelId="{2F287EE8-EEFE-4D89-865C-BA32AACAB575}" type="presParOf" srcId="{6598900F-6A22-4123-9FD6-BA96C17AB27E}" destId="{2777C8F9-B985-4E08-9E28-3E5D7FDA376B}" srcOrd="0" destOrd="0" presId="urn:microsoft.com/office/officeart/2005/8/layout/vList4"/>
    <dgm:cxn modelId="{5D68A52F-2C05-45ED-9A0F-3939EAABC700}" type="presParOf" srcId="{6598900F-6A22-4123-9FD6-BA96C17AB27E}" destId="{D3B3092B-A8A9-41E3-A29A-04DFF24BBE2E}" srcOrd="1" destOrd="0" presId="urn:microsoft.com/office/officeart/2005/8/layout/vList4"/>
    <dgm:cxn modelId="{CAE1B377-20AB-4065-BCD6-2B7B2D881711}" type="presParOf" srcId="{6598900F-6A22-4123-9FD6-BA96C17AB27E}" destId="{CD9E85FF-6CF9-46F1-A5DA-4CC0F1DCE97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A656208-812A-417C-AB91-FA914286FE80}" type="doc">
      <dgm:prSet loTypeId="urn:microsoft.com/office/officeart/2005/8/layout/hierarchy1" loCatId="hierarchy" qsTypeId="urn:microsoft.com/office/officeart/2005/8/quickstyle/simple1#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CD65AD07-86AC-4A52-B3FC-28DA8FA278C4}">
      <dgm:prSet phldrT="[Текст]" custT="1"/>
      <dgm:spPr/>
      <dgm:t>
        <a:bodyPr/>
        <a:lstStyle/>
        <a:p>
          <a:r>
            <a:rPr lang="uk-UA" sz="4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Облік</a:t>
          </a:r>
          <a:endParaRPr lang="ru-RU" sz="4000" b="1" i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6BF02A36-BC3F-4E0E-A3C4-EFA660BF7BDD}" type="parTrans" cxnId="{D9E6AF6A-8598-456E-B3F2-A2177A3FEB44}">
      <dgm:prSet/>
      <dgm:spPr/>
      <dgm:t>
        <a:bodyPr/>
        <a:lstStyle/>
        <a:p>
          <a:endParaRPr lang="ru-RU"/>
        </a:p>
      </dgm:t>
    </dgm:pt>
    <dgm:pt modelId="{31DD359A-1E75-494B-A145-64BE7A0C2720}" type="sibTrans" cxnId="{D9E6AF6A-8598-456E-B3F2-A2177A3FEB44}">
      <dgm:prSet/>
      <dgm:spPr/>
      <dgm:t>
        <a:bodyPr/>
        <a:lstStyle/>
        <a:p>
          <a:endParaRPr lang="ru-RU"/>
        </a:p>
      </dgm:t>
    </dgm:pt>
    <dgm:pt modelId="{602A5D94-7363-4287-8E06-181A9611085B}">
      <dgm:prSet phldrT="[Текст]" custT="1"/>
      <dgm:spPr/>
      <dgm:t>
        <a:bodyPr/>
        <a:lstStyle/>
        <a:p>
          <a:r>
            <a:rPr lang="uk-UA" sz="2400" b="1" dirty="0" smtClean="0">
              <a:solidFill>
                <a:srgbClr val="002060"/>
              </a:solidFill>
              <a:latin typeface="Monotype Corsiva" pitchFamily="66" charset="0"/>
            </a:rPr>
            <a:t>Синтетичний</a:t>
          </a:r>
          <a:r>
            <a:rPr lang="uk-UA" sz="1400" dirty="0" smtClean="0"/>
            <a:t> </a:t>
          </a:r>
          <a:endParaRPr lang="ru-RU" sz="1400" dirty="0"/>
        </a:p>
      </dgm:t>
    </dgm:pt>
    <dgm:pt modelId="{85604D60-1353-4E32-8562-06EE291534F6}" type="parTrans" cxnId="{78AE8910-D2E2-42C2-9725-79BC73BB78AB}">
      <dgm:prSet/>
      <dgm:spPr/>
      <dgm:t>
        <a:bodyPr/>
        <a:lstStyle/>
        <a:p>
          <a:endParaRPr lang="ru-RU"/>
        </a:p>
      </dgm:t>
    </dgm:pt>
    <dgm:pt modelId="{D1E5B5FD-C0FE-4CC4-B67E-725E12D78DCF}" type="sibTrans" cxnId="{78AE8910-D2E2-42C2-9725-79BC73BB78AB}">
      <dgm:prSet/>
      <dgm:spPr/>
      <dgm:t>
        <a:bodyPr/>
        <a:lstStyle/>
        <a:p>
          <a:endParaRPr lang="ru-RU"/>
        </a:p>
      </dgm:t>
    </dgm:pt>
    <dgm:pt modelId="{283A6F5A-40C4-42B1-868B-41BC1FCAD89B}">
      <dgm:prSet phldrT="[Текст]"/>
      <dgm:spPr/>
      <dgm:t>
        <a:bodyPr/>
        <a:lstStyle/>
        <a:p>
          <a:r>
            <a: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Субрахунок №372</a:t>
          </a:r>
          <a:endParaRPr lang="ru-RU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712268-150D-4003-8F49-4312BC5B9F25}" type="parTrans" cxnId="{9AA7B9F9-87E1-48EF-9115-2BF74C6CD9E9}">
      <dgm:prSet/>
      <dgm:spPr/>
      <dgm:t>
        <a:bodyPr/>
        <a:lstStyle/>
        <a:p>
          <a:endParaRPr lang="ru-RU"/>
        </a:p>
      </dgm:t>
    </dgm:pt>
    <dgm:pt modelId="{F0A7B053-1E5A-44E0-B265-40266E801E4B}" type="sibTrans" cxnId="{9AA7B9F9-87E1-48EF-9115-2BF74C6CD9E9}">
      <dgm:prSet/>
      <dgm:spPr/>
      <dgm:t>
        <a:bodyPr/>
        <a:lstStyle/>
        <a:p>
          <a:endParaRPr lang="ru-RU"/>
        </a:p>
      </dgm:t>
    </dgm:pt>
    <dgm:pt modelId="{9ADEF34C-E547-48F9-A68C-8CAE86D28045}">
      <dgm:prSet phldrT="[Текст]" custT="1"/>
      <dgm:spPr/>
      <dgm:t>
        <a:bodyPr/>
        <a:lstStyle/>
        <a:p>
          <a:r>
            <a:rPr lang="uk-UA" sz="2400" b="1" smtClean="0">
              <a:solidFill>
                <a:srgbClr val="002060"/>
              </a:solidFill>
              <a:latin typeface="Monotype Corsiva" pitchFamily="66" charset="0"/>
            </a:rPr>
            <a:t>Аналітичний</a:t>
          </a:r>
          <a:endParaRPr lang="ru-RU" sz="2400" b="1" dirty="0">
            <a:solidFill>
              <a:srgbClr val="002060"/>
            </a:solidFill>
            <a:latin typeface="Monotype Corsiva" pitchFamily="66" charset="0"/>
          </a:endParaRPr>
        </a:p>
      </dgm:t>
    </dgm:pt>
    <dgm:pt modelId="{B4BA5E9B-321B-4D9C-9C9A-E9CAC71EDD6D}" type="parTrans" cxnId="{9D39BC52-2543-4B4A-996D-F82475563FCE}">
      <dgm:prSet/>
      <dgm:spPr/>
      <dgm:t>
        <a:bodyPr/>
        <a:lstStyle/>
        <a:p>
          <a:endParaRPr lang="ru-RU"/>
        </a:p>
      </dgm:t>
    </dgm:pt>
    <dgm:pt modelId="{EC79A065-4C2C-4EA1-9CE6-925AC01450BB}" type="sibTrans" cxnId="{9D39BC52-2543-4B4A-996D-F82475563FCE}">
      <dgm:prSet/>
      <dgm:spPr/>
      <dgm:t>
        <a:bodyPr/>
        <a:lstStyle/>
        <a:p>
          <a:endParaRPr lang="ru-RU"/>
        </a:p>
      </dgm:t>
    </dgm:pt>
    <dgm:pt modelId="{4CC9B713-275A-4BDC-A8CC-3CF032D21068}">
      <dgm:prSet phldrT="[Текст]"/>
      <dgm:spPr/>
      <dgm:t>
        <a:bodyPr/>
        <a:lstStyle/>
        <a:p>
          <a:r>
            <a:rPr lang="uk-UA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За фізичною особою</a:t>
          </a:r>
          <a:endParaRPr lang="ru-RU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3E15F2-2939-4401-8E09-7EE5E834A4EB}" type="parTrans" cxnId="{85B16FD6-7B54-47F8-B762-34FD2C603471}">
      <dgm:prSet/>
      <dgm:spPr/>
      <dgm:t>
        <a:bodyPr/>
        <a:lstStyle/>
        <a:p>
          <a:endParaRPr lang="ru-RU"/>
        </a:p>
      </dgm:t>
    </dgm:pt>
    <dgm:pt modelId="{17B396A2-EC16-471B-B47D-B07113AD5E32}" type="sibTrans" cxnId="{85B16FD6-7B54-47F8-B762-34FD2C603471}">
      <dgm:prSet/>
      <dgm:spPr/>
      <dgm:t>
        <a:bodyPr/>
        <a:lstStyle/>
        <a:p>
          <a:endParaRPr lang="ru-RU"/>
        </a:p>
      </dgm:t>
    </dgm:pt>
    <dgm:pt modelId="{61C30F71-0331-4666-B9B8-21BB4804361B}" type="pres">
      <dgm:prSet presAssocID="{6A656208-812A-417C-AB91-FA914286FE8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F5F21AA-020B-4123-8D5F-2CB9F70BAC36}" type="pres">
      <dgm:prSet presAssocID="{CD65AD07-86AC-4A52-B3FC-28DA8FA278C4}" presName="hierRoot1" presStyleCnt="0"/>
      <dgm:spPr/>
    </dgm:pt>
    <dgm:pt modelId="{F01EC842-2E46-4F8A-928B-B6EF7DA325B1}" type="pres">
      <dgm:prSet presAssocID="{CD65AD07-86AC-4A52-B3FC-28DA8FA278C4}" presName="composite" presStyleCnt="0"/>
      <dgm:spPr/>
    </dgm:pt>
    <dgm:pt modelId="{8E7A4FC5-F5F2-4095-94DC-2EA3A407FBEC}" type="pres">
      <dgm:prSet presAssocID="{CD65AD07-86AC-4A52-B3FC-28DA8FA278C4}" presName="background" presStyleLbl="node0" presStyleIdx="0" presStyleCnt="1"/>
      <dgm:spPr/>
    </dgm:pt>
    <dgm:pt modelId="{3961A255-7327-4F62-B5E6-DF47D61FC029}" type="pres">
      <dgm:prSet presAssocID="{CD65AD07-86AC-4A52-B3FC-28DA8FA278C4}" presName="text" presStyleLbl="fgAcc0" presStyleIdx="0" presStyleCnt="1" custScaleX="77963" custScaleY="46584" custLinFactNeighborX="-11270" custLinFactNeighborY="-16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2807B8-247E-48C8-826C-44777D2A3097}" type="pres">
      <dgm:prSet presAssocID="{CD65AD07-86AC-4A52-B3FC-28DA8FA278C4}" presName="hierChild2" presStyleCnt="0"/>
      <dgm:spPr/>
    </dgm:pt>
    <dgm:pt modelId="{F5CBF915-A11A-4A2C-AB05-0E8D4C9D0A29}" type="pres">
      <dgm:prSet presAssocID="{85604D60-1353-4E32-8562-06EE291534F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24ED6B9-1687-4929-B3AE-FB3D07736197}" type="pres">
      <dgm:prSet presAssocID="{602A5D94-7363-4287-8E06-181A9611085B}" presName="hierRoot2" presStyleCnt="0"/>
      <dgm:spPr/>
    </dgm:pt>
    <dgm:pt modelId="{31D52D2D-88B4-4DA2-883D-89997172758E}" type="pres">
      <dgm:prSet presAssocID="{602A5D94-7363-4287-8E06-181A9611085B}" presName="composite2" presStyleCnt="0"/>
      <dgm:spPr/>
    </dgm:pt>
    <dgm:pt modelId="{9082ECC3-3A7B-42C9-85C0-7560E9669693}" type="pres">
      <dgm:prSet presAssocID="{602A5D94-7363-4287-8E06-181A9611085B}" presName="background2" presStyleLbl="node2" presStyleIdx="0" presStyleCnt="2"/>
      <dgm:spPr/>
    </dgm:pt>
    <dgm:pt modelId="{7109F6BA-F5B8-4F46-BA93-B03DA6BCE467}" type="pres">
      <dgm:prSet presAssocID="{602A5D94-7363-4287-8E06-181A9611085B}" presName="text2" presStyleLbl="fgAcc2" presStyleIdx="0" presStyleCnt="2" custScaleX="85455" custScaleY="25484" custLinFactNeighborX="-14601" custLinFactNeighborY="-250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BEF4A0-97EF-41E8-9801-D0BDD9044E14}" type="pres">
      <dgm:prSet presAssocID="{602A5D94-7363-4287-8E06-181A9611085B}" presName="hierChild3" presStyleCnt="0"/>
      <dgm:spPr/>
    </dgm:pt>
    <dgm:pt modelId="{9F31273D-A35B-4628-99CC-CBEB07303D70}" type="pres">
      <dgm:prSet presAssocID="{24712268-150D-4003-8F49-4312BC5B9F25}" presName="Name17" presStyleLbl="parChTrans1D3" presStyleIdx="0" presStyleCnt="2"/>
      <dgm:spPr/>
      <dgm:t>
        <a:bodyPr/>
        <a:lstStyle/>
        <a:p>
          <a:endParaRPr lang="ru-RU"/>
        </a:p>
      </dgm:t>
    </dgm:pt>
    <dgm:pt modelId="{916E39D7-00BB-4B0F-A152-D306B94908F3}" type="pres">
      <dgm:prSet presAssocID="{283A6F5A-40C4-42B1-868B-41BC1FCAD89B}" presName="hierRoot3" presStyleCnt="0"/>
      <dgm:spPr/>
    </dgm:pt>
    <dgm:pt modelId="{930AA962-258B-4D8D-BE58-598BB240F68B}" type="pres">
      <dgm:prSet presAssocID="{283A6F5A-40C4-42B1-868B-41BC1FCAD89B}" presName="composite3" presStyleCnt="0"/>
      <dgm:spPr/>
    </dgm:pt>
    <dgm:pt modelId="{838C00DA-200C-411C-9BA8-BF53FC93DCCF}" type="pres">
      <dgm:prSet presAssocID="{283A6F5A-40C4-42B1-868B-41BC1FCAD89B}" presName="background3" presStyleLbl="node3" presStyleIdx="0" presStyleCnt="2"/>
      <dgm:spPr/>
    </dgm:pt>
    <dgm:pt modelId="{B468CA5B-C49D-4DAD-BE14-769DD953DE01}" type="pres">
      <dgm:prSet presAssocID="{283A6F5A-40C4-42B1-868B-41BC1FCAD89B}" presName="text3" presStyleLbl="fgAcc3" presStyleIdx="0" presStyleCnt="2" custScaleX="92263" custScaleY="27154" custLinFactNeighborX="-14707" custLinFactNeighborY="-347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AC833D-C345-4BDB-858F-E92437D08979}" type="pres">
      <dgm:prSet presAssocID="{283A6F5A-40C4-42B1-868B-41BC1FCAD89B}" presName="hierChild4" presStyleCnt="0"/>
      <dgm:spPr/>
    </dgm:pt>
    <dgm:pt modelId="{939A6041-D3CD-4AB7-A483-6EAA48305990}" type="pres">
      <dgm:prSet presAssocID="{B4BA5E9B-321B-4D9C-9C9A-E9CAC71EDD6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7D37017-A8B5-427E-A64C-1003E9AD7340}" type="pres">
      <dgm:prSet presAssocID="{9ADEF34C-E547-48F9-A68C-8CAE86D28045}" presName="hierRoot2" presStyleCnt="0"/>
      <dgm:spPr/>
    </dgm:pt>
    <dgm:pt modelId="{124D511B-6498-45C6-BCB9-8BCA1E9AEF9E}" type="pres">
      <dgm:prSet presAssocID="{9ADEF34C-E547-48F9-A68C-8CAE86D28045}" presName="composite2" presStyleCnt="0"/>
      <dgm:spPr/>
    </dgm:pt>
    <dgm:pt modelId="{38333818-7026-44B7-98E6-93C3DA25AD04}" type="pres">
      <dgm:prSet presAssocID="{9ADEF34C-E547-48F9-A68C-8CAE86D28045}" presName="background2" presStyleLbl="node2" presStyleIdx="1" presStyleCnt="2"/>
      <dgm:spPr/>
    </dgm:pt>
    <dgm:pt modelId="{48AF1F8A-A1E9-441C-AF0C-3DEB03CB9101}" type="pres">
      <dgm:prSet presAssocID="{9ADEF34C-E547-48F9-A68C-8CAE86D28045}" presName="text2" presStyleLbl="fgAcc2" presStyleIdx="1" presStyleCnt="2" custScaleX="84256" custScaleY="22950" custLinFactNeighborX="5205" custLinFactNeighborY="-250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F9FE9C-DBDE-460D-A9C5-C096E09DB20D}" type="pres">
      <dgm:prSet presAssocID="{9ADEF34C-E547-48F9-A68C-8CAE86D28045}" presName="hierChild3" presStyleCnt="0"/>
      <dgm:spPr/>
    </dgm:pt>
    <dgm:pt modelId="{72A405D6-A17E-4179-86B2-A9DD1ED5F4E0}" type="pres">
      <dgm:prSet presAssocID="{C43E15F2-2939-4401-8E09-7EE5E834A4EB}" presName="Name17" presStyleLbl="parChTrans1D3" presStyleIdx="1" presStyleCnt="2"/>
      <dgm:spPr/>
      <dgm:t>
        <a:bodyPr/>
        <a:lstStyle/>
        <a:p>
          <a:endParaRPr lang="ru-RU"/>
        </a:p>
      </dgm:t>
    </dgm:pt>
    <dgm:pt modelId="{F21A2D62-58A2-47CF-95AE-60CAEC968E86}" type="pres">
      <dgm:prSet presAssocID="{4CC9B713-275A-4BDC-A8CC-3CF032D21068}" presName="hierRoot3" presStyleCnt="0"/>
      <dgm:spPr/>
    </dgm:pt>
    <dgm:pt modelId="{9385103C-5624-4863-9EC8-3BA52BB8FE69}" type="pres">
      <dgm:prSet presAssocID="{4CC9B713-275A-4BDC-A8CC-3CF032D21068}" presName="composite3" presStyleCnt="0"/>
      <dgm:spPr/>
    </dgm:pt>
    <dgm:pt modelId="{6B4728C9-877B-4537-B769-AD2303D5F9A7}" type="pres">
      <dgm:prSet presAssocID="{4CC9B713-275A-4BDC-A8CC-3CF032D21068}" presName="background3" presStyleLbl="node3" presStyleIdx="1" presStyleCnt="2"/>
      <dgm:spPr/>
    </dgm:pt>
    <dgm:pt modelId="{258784B5-8039-46F0-B7AE-420D5A9CAE13}" type="pres">
      <dgm:prSet presAssocID="{4CC9B713-275A-4BDC-A8CC-3CF032D21068}" presName="text3" presStyleLbl="fgAcc3" presStyleIdx="1" presStyleCnt="2" custScaleX="93456" custScaleY="26516" custLinFactNeighborX="-650" custLinFactNeighborY="-331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7BB1E2-956B-4A6D-AD14-62E3CB0E02C1}" type="pres">
      <dgm:prSet presAssocID="{4CC9B713-275A-4BDC-A8CC-3CF032D21068}" presName="hierChild4" presStyleCnt="0"/>
      <dgm:spPr/>
    </dgm:pt>
  </dgm:ptLst>
  <dgm:cxnLst>
    <dgm:cxn modelId="{D7888C43-8ADC-4D2A-9E1E-C97D30E09E88}" type="presOf" srcId="{602A5D94-7363-4287-8E06-181A9611085B}" destId="{7109F6BA-F5B8-4F46-BA93-B03DA6BCE467}" srcOrd="0" destOrd="0" presId="urn:microsoft.com/office/officeart/2005/8/layout/hierarchy1"/>
    <dgm:cxn modelId="{B881C313-40DA-4F1F-8D04-2D6E62045368}" type="presOf" srcId="{C43E15F2-2939-4401-8E09-7EE5E834A4EB}" destId="{72A405D6-A17E-4179-86B2-A9DD1ED5F4E0}" srcOrd="0" destOrd="0" presId="urn:microsoft.com/office/officeart/2005/8/layout/hierarchy1"/>
    <dgm:cxn modelId="{A75C5E03-6F40-4FC3-ADDE-2EE9C74BA497}" type="presOf" srcId="{283A6F5A-40C4-42B1-868B-41BC1FCAD89B}" destId="{B468CA5B-C49D-4DAD-BE14-769DD953DE01}" srcOrd="0" destOrd="0" presId="urn:microsoft.com/office/officeart/2005/8/layout/hierarchy1"/>
    <dgm:cxn modelId="{3385C4A6-AC3B-4960-9A19-400ABB14CE5F}" type="presOf" srcId="{4CC9B713-275A-4BDC-A8CC-3CF032D21068}" destId="{258784B5-8039-46F0-B7AE-420D5A9CAE13}" srcOrd="0" destOrd="0" presId="urn:microsoft.com/office/officeart/2005/8/layout/hierarchy1"/>
    <dgm:cxn modelId="{85B16FD6-7B54-47F8-B762-34FD2C603471}" srcId="{9ADEF34C-E547-48F9-A68C-8CAE86D28045}" destId="{4CC9B713-275A-4BDC-A8CC-3CF032D21068}" srcOrd="0" destOrd="0" parTransId="{C43E15F2-2939-4401-8E09-7EE5E834A4EB}" sibTransId="{17B396A2-EC16-471B-B47D-B07113AD5E32}"/>
    <dgm:cxn modelId="{9AA7B9F9-87E1-48EF-9115-2BF74C6CD9E9}" srcId="{602A5D94-7363-4287-8E06-181A9611085B}" destId="{283A6F5A-40C4-42B1-868B-41BC1FCAD89B}" srcOrd="0" destOrd="0" parTransId="{24712268-150D-4003-8F49-4312BC5B9F25}" sibTransId="{F0A7B053-1E5A-44E0-B265-40266E801E4B}"/>
    <dgm:cxn modelId="{D9E6AF6A-8598-456E-B3F2-A2177A3FEB44}" srcId="{6A656208-812A-417C-AB91-FA914286FE80}" destId="{CD65AD07-86AC-4A52-B3FC-28DA8FA278C4}" srcOrd="0" destOrd="0" parTransId="{6BF02A36-BC3F-4E0E-A3C4-EFA660BF7BDD}" sibTransId="{31DD359A-1E75-494B-A145-64BE7A0C2720}"/>
    <dgm:cxn modelId="{1C85BCDF-C951-4E10-AD16-12EA950BA6C1}" type="presOf" srcId="{85604D60-1353-4E32-8562-06EE291534F6}" destId="{F5CBF915-A11A-4A2C-AB05-0E8D4C9D0A29}" srcOrd="0" destOrd="0" presId="urn:microsoft.com/office/officeart/2005/8/layout/hierarchy1"/>
    <dgm:cxn modelId="{B91E73AF-8790-4F4C-B4D4-9E02A632591F}" type="presOf" srcId="{B4BA5E9B-321B-4D9C-9C9A-E9CAC71EDD6D}" destId="{939A6041-D3CD-4AB7-A483-6EAA48305990}" srcOrd="0" destOrd="0" presId="urn:microsoft.com/office/officeart/2005/8/layout/hierarchy1"/>
    <dgm:cxn modelId="{3F732849-C5E1-45BD-909E-2C70ADFB9B0E}" type="presOf" srcId="{24712268-150D-4003-8F49-4312BC5B9F25}" destId="{9F31273D-A35B-4628-99CC-CBEB07303D70}" srcOrd="0" destOrd="0" presId="urn:microsoft.com/office/officeart/2005/8/layout/hierarchy1"/>
    <dgm:cxn modelId="{78AE8910-D2E2-42C2-9725-79BC73BB78AB}" srcId="{CD65AD07-86AC-4A52-B3FC-28DA8FA278C4}" destId="{602A5D94-7363-4287-8E06-181A9611085B}" srcOrd="0" destOrd="0" parTransId="{85604D60-1353-4E32-8562-06EE291534F6}" sibTransId="{D1E5B5FD-C0FE-4CC4-B67E-725E12D78DCF}"/>
    <dgm:cxn modelId="{9D39BC52-2543-4B4A-996D-F82475563FCE}" srcId="{CD65AD07-86AC-4A52-B3FC-28DA8FA278C4}" destId="{9ADEF34C-E547-48F9-A68C-8CAE86D28045}" srcOrd="1" destOrd="0" parTransId="{B4BA5E9B-321B-4D9C-9C9A-E9CAC71EDD6D}" sibTransId="{EC79A065-4C2C-4EA1-9CE6-925AC01450BB}"/>
    <dgm:cxn modelId="{F4DE18B0-6EB4-4787-BD99-A0F66C3CB057}" type="presOf" srcId="{6A656208-812A-417C-AB91-FA914286FE80}" destId="{61C30F71-0331-4666-B9B8-21BB4804361B}" srcOrd="0" destOrd="0" presId="urn:microsoft.com/office/officeart/2005/8/layout/hierarchy1"/>
    <dgm:cxn modelId="{0C098A53-3447-46A2-B2D7-6C44E5C08C19}" type="presOf" srcId="{9ADEF34C-E547-48F9-A68C-8CAE86D28045}" destId="{48AF1F8A-A1E9-441C-AF0C-3DEB03CB9101}" srcOrd="0" destOrd="0" presId="urn:microsoft.com/office/officeart/2005/8/layout/hierarchy1"/>
    <dgm:cxn modelId="{0E0C4FE2-238B-43EC-BBD0-9F513D3CCEBA}" type="presOf" srcId="{CD65AD07-86AC-4A52-B3FC-28DA8FA278C4}" destId="{3961A255-7327-4F62-B5E6-DF47D61FC029}" srcOrd="0" destOrd="0" presId="urn:microsoft.com/office/officeart/2005/8/layout/hierarchy1"/>
    <dgm:cxn modelId="{05FDB88F-FEA8-4CCB-AE4D-C02C5A25684E}" type="presParOf" srcId="{61C30F71-0331-4666-B9B8-21BB4804361B}" destId="{EF5F21AA-020B-4123-8D5F-2CB9F70BAC36}" srcOrd="0" destOrd="0" presId="urn:microsoft.com/office/officeart/2005/8/layout/hierarchy1"/>
    <dgm:cxn modelId="{896979CA-B342-4F35-A045-9171F9405E63}" type="presParOf" srcId="{EF5F21AA-020B-4123-8D5F-2CB9F70BAC36}" destId="{F01EC842-2E46-4F8A-928B-B6EF7DA325B1}" srcOrd="0" destOrd="0" presId="urn:microsoft.com/office/officeart/2005/8/layout/hierarchy1"/>
    <dgm:cxn modelId="{CA269476-2773-4D50-BBF0-28BF3B1CAC3B}" type="presParOf" srcId="{F01EC842-2E46-4F8A-928B-B6EF7DA325B1}" destId="{8E7A4FC5-F5F2-4095-94DC-2EA3A407FBEC}" srcOrd="0" destOrd="0" presId="urn:microsoft.com/office/officeart/2005/8/layout/hierarchy1"/>
    <dgm:cxn modelId="{44ADD4A3-16A1-4CCF-8DF6-38B150DEB57C}" type="presParOf" srcId="{F01EC842-2E46-4F8A-928B-B6EF7DA325B1}" destId="{3961A255-7327-4F62-B5E6-DF47D61FC029}" srcOrd="1" destOrd="0" presId="urn:microsoft.com/office/officeart/2005/8/layout/hierarchy1"/>
    <dgm:cxn modelId="{2E9184DF-F376-4191-95EC-B9ED2B8CD084}" type="presParOf" srcId="{EF5F21AA-020B-4123-8D5F-2CB9F70BAC36}" destId="{752807B8-247E-48C8-826C-44777D2A3097}" srcOrd="1" destOrd="0" presId="urn:microsoft.com/office/officeart/2005/8/layout/hierarchy1"/>
    <dgm:cxn modelId="{A7BB7AC1-9E0A-414B-BEFE-B7880CC25730}" type="presParOf" srcId="{752807B8-247E-48C8-826C-44777D2A3097}" destId="{F5CBF915-A11A-4A2C-AB05-0E8D4C9D0A29}" srcOrd="0" destOrd="0" presId="urn:microsoft.com/office/officeart/2005/8/layout/hierarchy1"/>
    <dgm:cxn modelId="{E05AF496-268E-4BC5-956E-ACA8E93D50D1}" type="presParOf" srcId="{752807B8-247E-48C8-826C-44777D2A3097}" destId="{924ED6B9-1687-4929-B3AE-FB3D07736197}" srcOrd="1" destOrd="0" presId="urn:microsoft.com/office/officeart/2005/8/layout/hierarchy1"/>
    <dgm:cxn modelId="{9C9AC963-8589-49BA-8831-B5D25A6C938B}" type="presParOf" srcId="{924ED6B9-1687-4929-B3AE-FB3D07736197}" destId="{31D52D2D-88B4-4DA2-883D-89997172758E}" srcOrd="0" destOrd="0" presId="urn:microsoft.com/office/officeart/2005/8/layout/hierarchy1"/>
    <dgm:cxn modelId="{4ED24658-4EC8-474B-B192-1C7B44456392}" type="presParOf" srcId="{31D52D2D-88B4-4DA2-883D-89997172758E}" destId="{9082ECC3-3A7B-42C9-85C0-7560E9669693}" srcOrd="0" destOrd="0" presId="urn:microsoft.com/office/officeart/2005/8/layout/hierarchy1"/>
    <dgm:cxn modelId="{EEFC786B-A34A-4639-87A7-BD79D0690284}" type="presParOf" srcId="{31D52D2D-88B4-4DA2-883D-89997172758E}" destId="{7109F6BA-F5B8-4F46-BA93-B03DA6BCE467}" srcOrd="1" destOrd="0" presId="urn:microsoft.com/office/officeart/2005/8/layout/hierarchy1"/>
    <dgm:cxn modelId="{107BEC45-E72E-46EE-88A7-51747F0C92E0}" type="presParOf" srcId="{924ED6B9-1687-4929-B3AE-FB3D07736197}" destId="{4FBEF4A0-97EF-41E8-9801-D0BDD9044E14}" srcOrd="1" destOrd="0" presId="urn:microsoft.com/office/officeart/2005/8/layout/hierarchy1"/>
    <dgm:cxn modelId="{55D83CB2-A4BB-4773-8388-F209744B4BE4}" type="presParOf" srcId="{4FBEF4A0-97EF-41E8-9801-D0BDD9044E14}" destId="{9F31273D-A35B-4628-99CC-CBEB07303D70}" srcOrd="0" destOrd="0" presId="urn:microsoft.com/office/officeart/2005/8/layout/hierarchy1"/>
    <dgm:cxn modelId="{ECEF99F7-15D2-4CA6-BC48-B697A312AFBD}" type="presParOf" srcId="{4FBEF4A0-97EF-41E8-9801-D0BDD9044E14}" destId="{916E39D7-00BB-4B0F-A152-D306B94908F3}" srcOrd="1" destOrd="0" presId="urn:microsoft.com/office/officeart/2005/8/layout/hierarchy1"/>
    <dgm:cxn modelId="{4373A834-8D1E-4784-867D-9E1730711C14}" type="presParOf" srcId="{916E39D7-00BB-4B0F-A152-D306B94908F3}" destId="{930AA962-258B-4D8D-BE58-598BB240F68B}" srcOrd="0" destOrd="0" presId="urn:microsoft.com/office/officeart/2005/8/layout/hierarchy1"/>
    <dgm:cxn modelId="{535028A7-B78D-4334-8A53-BFE94B25C1F7}" type="presParOf" srcId="{930AA962-258B-4D8D-BE58-598BB240F68B}" destId="{838C00DA-200C-411C-9BA8-BF53FC93DCCF}" srcOrd="0" destOrd="0" presId="urn:microsoft.com/office/officeart/2005/8/layout/hierarchy1"/>
    <dgm:cxn modelId="{37CB9DC8-B33B-4DDA-AF1E-062B4E79A2A0}" type="presParOf" srcId="{930AA962-258B-4D8D-BE58-598BB240F68B}" destId="{B468CA5B-C49D-4DAD-BE14-769DD953DE01}" srcOrd="1" destOrd="0" presId="urn:microsoft.com/office/officeart/2005/8/layout/hierarchy1"/>
    <dgm:cxn modelId="{19E42F7F-7925-4FF6-9F9B-6CAFBE9BD6DD}" type="presParOf" srcId="{916E39D7-00BB-4B0F-A152-D306B94908F3}" destId="{BDAC833D-C345-4BDB-858F-E92437D08979}" srcOrd="1" destOrd="0" presId="urn:microsoft.com/office/officeart/2005/8/layout/hierarchy1"/>
    <dgm:cxn modelId="{6A644B62-F5A7-4203-A864-D50724FF1B1C}" type="presParOf" srcId="{752807B8-247E-48C8-826C-44777D2A3097}" destId="{939A6041-D3CD-4AB7-A483-6EAA48305990}" srcOrd="2" destOrd="0" presId="urn:microsoft.com/office/officeart/2005/8/layout/hierarchy1"/>
    <dgm:cxn modelId="{18D093B8-A375-4945-AA86-661808B9A5FB}" type="presParOf" srcId="{752807B8-247E-48C8-826C-44777D2A3097}" destId="{C7D37017-A8B5-427E-A64C-1003E9AD7340}" srcOrd="3" destOrd="0" presId="urn:microsoft.com/office/officeart/2005/8/layout/hierarchy1"/>
    <dgm:cxn modelId="{19A47A00-57B8-4DD2-88D6-81DF64B5AA70}" type="presParOf" srcId="{C7D37017-A8B5-427E-A64C-1003E9AD7340}" destId="{124D511B-6498-45C6-BCB9-8BCA1E9AEF9E}" srcOrd="0" destOrd="0" presId="urn:microsoft.com/office/officeart/2005/8/layout/hierarchy1"/>
    <dgm:cxn modelId="{A724BB0F-E6BD-4EC9-B591-996E8F09059E}" type="presParOf" srcId="{124D511B-6498-45C6-BCB9-8BCA1E9AEF9E}" destId="{38333818-7026-44B7-98E6-93C3DA25AD04}" srcOrd="0" destOrd="0" presId="urn:microsoft.com/office/officeart/2005/8/layout/hierarchy1"/>
    <dgm:cxn modelId="{F948EB79-CF01-49C3-BCC7-D0E5A7389BB5}" type="presParOf" srcId="{124D511B-6498-45C6-BCB9-8BCA1E9AEF9E}" destId="{48AF1F8A-A1E9-441C-AF0C-3DEB03CB9101}" srcOrd="1" destOrd="0" presId="urn:microsoft.com/office/officeart/2005/8/layout/hierarchy1"/>
    <dgm:cxn modelId="{A96FA975-E7EA-41A5-9BC0-E21CB53F3755}" type="presParOf" srcId="{C7D37017-A8B5-427E-A64C-1003E9AD7340}" destId="{D3F9FE9C-DBDE-460D-A9C5-C096E09DB20D}" srcOrd="1" destOrd="0" presId="urn:microsoft.com/office/officeart/2005/8/layout/hierarchy1"/>
    <dgm:cxn modelId="{E62B6F9D-FE91-4BD0-B788-7177003246C0}" type="presParOf" srcId="{D3F9FE9C-DBDE-460D-A9C5-C096E09DB20D}" destId="{72A405D6-A17E-4179-86B2-A9DD1ED5F4E0}" srcOrd="0" destOrd="0" presId="urn:microsoft.com/office/officeart/2005/8/layout/hierarchy1"/>
    <dgm:cxn modelId="{8EAD32ED-FB16-45AA-8AEA-97EEF046D37F}" type="presParOf" srcId="{D3F9FE9C-DBDE-460D-A9C5-C096E09DB20D}" destId="{F21A2D62-58A2-47CF-95AE-60CAEC968E86}" srcOrd="1" destOrd="0" presId="urn:microsoft.com/office/officeart/2005/8/layout/hierarchy1"/>
    <dgm:cxn modelId="{B9CB1818-CFD6-407E-B34B-055B82713033}" type="presParOf" srcId="{F21A2D62-58A2-47CF-95AE-60CAEC968E86}" destId="{9385103C-5624-4863-9EC8-3BA52BB8FE69}" srcOrd="0" destOrd="0" presId="urn:microsoft.com/office/officeart/2005/8/layout/hierarchy1"/>
    <dgm:cxn modelId="{68BE8AE0-5831-4802-B0C4-EE25DEFABF44}" type="presParOf" srcId="{9385103C-5624-4863-9EC8-3BA52BB8FE69}" destId="{6B4728C9-877B-4537-B769-AD2303D5F9A7}" srcOrd="0" destOrd="0" presId="urn:microsoft.com/office/officeart/2005/8/layout/hierarchy1"/>
    <dgm:cxn modelId="{686E10FC-9237-4F12-9B83-2D06BE4D3003}" type="presParOf" srcId="{9385103C-5624-4863-9EC8-3BA52BB8FE69}" destId="{258784B5-8039-46F0-B7AE-420D5A9CAE13}" srcOrd="1" destOrd="0" presId="urn:microsoft.com/office/officeart/2005/8/layout/hierarchy1"/>
    <dgm:cxn modelId="{59A6C2E3-F8BB-435F-8E44-D5F7C59B0BB9}" type="presParOf" srcId="{F21A2D62-58A2-47CF-95AE-60CAEC968E86}" destId="{F47BB1E2-956B-4A6D-AD14-62E3CB0E02C1}" srcOrd="1" destOrd="0" presId="urn:microsoft.com/office/officeart/2005/8/layout/hierarchy1"/>
  </dgm:cxnLst>
  <dgm:bg>
    <a:solidFill>
      <a:schemeClr val="accent3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6231ED1-E8AF-4CCC-9316-082C82B1188A}" type="doc">
      <dgm:prSet loTypeId="urn:microsoft.com/office/officeart/2005/8/layout/hierarchy1" loCatId="hierarchy" qsTypeId="urn:microsoft.com/office/officeart/2005/8/quickstyle/simple1#2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946823AC-4398-4DB2-B399-D6F33BD2293C}">
      <dgm:prSet phldrT="[Текст]" custT="1"/>
      <dgm:spPr/>
      <dgm:t>
        <a:bodyPr/>
        <a:lstStyle/>
        <a:p>
          <a:r>
            <a: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журнал-ордер №3</a:t>
          </a:r>
        </a:p>
        <a:p>
          <a:r>
            <a: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відомість №3.2</a:t>
          </a:r>
        </a:p>
        <a:p>
          <a:r>
            <a:rPr lang="uk-UA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відомість В-5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4FE508-E12F-4392-A8F1-131FBDF837F6}" type="parTrans" cxnId="{D381863D-7E64-4389-AB32-7CE334B2D9AD}">
      <dgm:prSet/>
      <dgm:spPr/>
      <dgm:t>
        <a:bodyPr/>
        <a:lstStyle/>
        <a:p>
          <a:endParaRPr lang="ru-RU"/>
        </a:p>
      </dgm:t>
    </dgm:pt>
    <dgm:pt modelId="{85805132-BD2F-42E9-AF41-EA121CEC832E}" type="sibTrans" cxnId="{D381863D-7E64-4389-AB32-7CE334B2D9AD}">
      <dgm:prSet/>
      <dgm:spPr/>
      <dgm:t>
        <a:bodyPr/>
        <a:lstStyle/>
        <a:p>
          <a:endParaRPr lang="ru-RU"/>
        </a:p>
      </dgm:t>
    </dgm:pt>
    <dgm:pt modelId="{C468C853-FE4B-4F9E-AD70-1F9D34A9CAAB}">
      <dgm:prSet phldrT="[Текст]"/>
      <dgm:spPr/>
      <dgm:t>
        <a:bodyPr/>
        <a:lstStyle/>
        <a:p>
          <a:r>
            <a:rPr lang="uk-UA" b="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Головна книга</a:t>
          </a:r>
          <a:endParaRPr lang="ru-RU" b="0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07F79A5-197A-4198-ADA4-DA158F690DED}" type="parTrans" cxnId="{856B7561-EAC9-4E75-8E80-670ABE35CB2C}">
      <dgm:prSet/>
      <dgm:spPr/>
      <dgm:t>
        <a:bodyPr/>
        <a:lstStyle/>
        <a:p>
          <a:endParaRPr lang="ru-RU"/>
        </a:p>
      </dgm:t>
    </dgm:pt>
    <dgm:pt modelId="{296CA768-CA95-46A5-A70A-1E2826A07182}" type="sibTrans" cxnId="{856B7561-EAC9-4E75-8E80-670ABE35CB2C}">
      <dgm:prSet/>
      <dgm:spPr/>
      <dgm:t>
        <a:bodyPr/>
        <a:lstStyle/>
        <a:p>
          <a:endParaRPr lang="ru-RU"/>
        </a:p>
      </dgm:t>
    </dgm:pt>
    <dgm:pt modelId="{61F6C3B0-9EB8-49ED-94BE-8578E5F26893}">
      <dgm:prSet phldrT="[Текст]"/>
      <dgm:spPr/>
      <dgm:t>
        <a:bodyPr/>
        <a:lstStyle/>
        <a:p>
          <a:r>
            <a:rPr lang="uk-UA" b="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Фінансова звітність</a:t>
          </a:r>
          <a:endParaRPr lang="ru-RU" b="0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B47D7C3C-7536-4AAC-8DBB-20D8405A187B}" type="parTrans" cxnId="{33545DB5-7507-4549-9436-CA393DE04DBA}">
      <dgm:prSet/>
      <dgm:spPr/>
      <dgm:t>
        <a:bodyPr/>
        <a:lstStyle/>
        <a:p>
          <a:endParaRPr lang="ru-RU"/>
        </a:p>
      </dgm:t>
    </dgm:pt>
    <dgm:pt modelId="{F14E33D9-5BCC-473A-A129-7D526D5F7185}" type="sibTrans" cxnId="{33545DB5-7507-4549-9436-CA393DE04DBA}">
      <dgm:prSet/>
      <dgm:spPr/>
      <dgm:t>
        <a:bodyPr/>
        <a:lstStyle/>
        <a:p>
          <a:endParaRPr lang="ru-RU"/>
        </a:p>
      </dgm:t>
    </dgm:pt>
    <dgm:pt modelId="{E1E8DDAC-CC29-4DB3-BF7E-6BB35CE7A2C5}" type="pres">
      <dgm:prSet presAssocID="{56231ED1-E8AF-4CCC-9316-082C82B1188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D9A36EE-9762-4DCF-BCE2-3E3F4E3C3D5B}" type="pres">
      <dgm:prSet presAssocID="{946823AC-4398-4DB2-B399-D6F33BD2293C}" presName="hierRoot1" presStyleCnt="0"/>
      <dgm:spPr/>
    </dgm:pt>
    <dgm:pt modelId="{F9DFED8A-5287-4326-96BB-45942FEB54C6}" type="pres">
      <dgm:prSet presAssocID="{946823AC-4398-4DB2-B399-D6F33BD2293C}" presName="composite" presStyleCnt="0"/>
      <dgm:spPr/>
    </dgm:pt>
    <dgm:pt modelId="{6829A7C9-1380-4208-BCE1-2A65AAE80823}" type="pres">
      <dgm:prSet presAssocID="{946823AC-4398-4DB2-B399-D6F33BD2293C}" presName="background" presStyleLbl="node0" presStyleIdx="0" presStyleCnt="1"/>
      <dgm:spPr/>
    </dgm:pt>
    <dgm:pt modelId="{FC610FE2-54D4-4064-9CC2-315B29B33E83}" type="pres">
      <dgm:prSet presAssocID="{946823AC-4398-4DB2-B399-D6F33BD2293C}" presName="text" presStyleLbl="fgAcc0" presStyleIdx="0" presStyleCnt="1" custScaleX="238560" custScaleY="91270" custLinFactNeighborX="-12900" custLinFactNeighborY="-205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3EC478-1C4C-49C0-BC27-C551528600D2}" type="pres">
      <dgm:prSet presAssocID="{946823AC-4398-4DB2-B399-D6F33BD2293C}" presName="hierChild2" presStyleCnt="0"/>
      <dgm:spPr/>
    </dgm:pt>
    <dgm:pt modelId="{B51C4433-74D0-4BB5-8DF7-E6F5B88B03B3}" type="pres">
      <dgm:prSet presAssocID="{007F79A5-197A-4198-ADA4-DA158F690DED}" presName="Name10" presStyleLbl="parChTrans1D2" presStyleIdx="0" presStyleCnt="1"/>
      <dgm:spPr/>
      <dgm:t>
        <a:bodyPr/>
        <a:lstStyle/>
        <a:p>
          <a:endParaRPr lang="ru-RU"/>
        </a:p>
      </dgm:t>
    </dgm:pt>
    <dgm:pt modelId="{0EBED65D-6C1A-4D71-B5B1-6386C482FD9B}" type="pres">
      <dgm:prSet presAssocID="{C468C853-FE4B-4F9E-AD70-1F9D34A9CAAB}" presName="hierRoot2" presStyleCnt="0"/>
      <dgm:spPr/>
    </dgm:pt>
    <dgm:pt modelId="{0D764A43-4518-41F0-B5DB-9FBEA2FDF205}" type="pres">
      <dgm:prSet presAssocID="{C468C853-FE4B-4F9E-AD70-1F9D34A9CAAB}" presName="composite2" presStyleCnt="0"/>
      <dgm:spPr/>
    </dgm:pt>
    <dgm:pt modelId="{6D11BD32-4351-4F1E-BD31-42EF9E3F22D6}" type="pres">
      <dgm:prSet presAssocID="{C468C853-FE4B-4F9E-AD70-1F9D34A9CAAB}" presName="background2" presStyleLbl="node2" presStyleIdx="0" presStyleCnt="1"/>
      <dgm:spPr/>
    </dgm:pt>
    <dgm:pt modelId="{7C426113-AFED-4E3D-B0DD-B33405CCDF5A}" type="pres">
      <dgm:prSet presAssocID="{C468C853-FE4B-4F9E-AD70-1F9D34A9CAAB}" presName="text2" presStyleLbl="fgAcc2" presStyleIdx="0" presStyleCnt="1" custScaleX="148568" custScaleY="44395" custLinFactNeighborX="-4327" custLinFactNeighborY="-300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4DC6DA-7222-4F28-A3EF-593B58DF9D77}" type="pres">
      <dgm:prSet presAssocID="{C468C853-FE4B-4F9E-AD70-1F9D34A9CAAB}" presName="hierChild3" presStyleCnt="0"/>
      <dgm:spPr/>
    </dgm:pt>
    <dgm:pt modelId="{43279B12-E7B0-4E83-B36F-7A66B809B3BB}" type="pres">
      <dgm:prSet presAssocID="{B47D7C3C-7536-4AAC-8DBB-20D8405A187B}" presName="Name17" presStyleLbl="parChTrans1D3" presStyleIdx="0" presStyleCnt="1"/>
      <dgm:spPr/>
      <dgm:t>
        <a:bodyPr/>
        <a:lstStyle/>
        <a:p>
          <a:endParaRPr lang="ru-RU"/>
        </a:p>
      </dgm:t>
    </dgm:pt>
    <dgm:pt modelId="{1C287E51-2873-4D0A-A3C5-F946EC2F0287}" type="pres">
      <dgm:prSet presAssocID="{61F6C3B0-9EB8-49ED-94BE-8578E5F26893}" presName="hierRoot3" presStyleCnt="0"/>
      <dgm:spPr/>
    </dgm:pt>
    <dgm:pt modelId="{261A6BFD-521F-4804-9976-B03F08E9A873}" type="pres">
      <dgm:prSet presAssocID="{61F6C3B0-9EB8-49ED-94BE-8578E5F26893}" presName="composite3" presStyleCnt="0"/>
      <dgm:spPr/>
    </dgm:pt>
    <dgm:pt modelId="{9C6B8F7A-401F-414C-B4BE-471BCE6E1DFD}" type="pres">
      <dgm:prSet presAssocID="{61F6C3B0-9EB8-49ED-94BE-8578E5F26893}" presName="background3" presStyleLbl="node3" presStyleIdx="0" presStyleCnt="1"/>
      <dgm:spPr/>
    </dgm:pt>
    <dgm:pt modelId="{6BA0324C-0C08-4A72-B48F-7B9CD190EF78}" type="pres">
      <dgm:prSet presAssocID="{61F6C3B0-9EB8-49ED-94BE-8578E5F26893}" presName="text3" presStyleLbl="fgAcc3" presStyleIdx="0" presStyleCnt="1" custScaleX="142882" custScaleY="42979" custLinFactNeighborX="-3897" custLinFactNeighborY="-394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C928BA-8CFB-40C6-B34A-8DC96863AFF1}" type="pres">
      <dgm:prSet presAssocID="{61F6C3B0-9EB8-49ED-94BE-8578E5F26893}" presName="hierChild4" presStyleCnt="0"/>
      <dgm:spPr/>
    </dgm:pt>
  </dgm:ptLst>
  <dgm:cxnLst>
    <dgm:cxn modelId="{1C7E4CB8-1AAB-478D-8B8F-DFFFDE5C0A34}" type="presOf" srcId="{61F6C3B0-9EB8-49ED-94BE-8578E5F26893}" destId="{6BA0324C-0C08-4A72-B48F-7B9CD190EF78}" srcOrd="0" destOrd="0" presId="urn:microsoft.com/office/officeart/2005/8/layout/hierarchy1"/>
    <dgm:cxn modelId="{941AD857-8315-48CB-A45C-DD9C20249094}" type="presOf" srcId="{007F79A5-197A-4198-ADA4-DA158F690DED}" destId="{B51C4433-74D0-4BB5-8DF7-E6F5B88B03B3}" srcOrd="0" destOrd="0" presId="urn:microsoft.com/office/officeart/2005/8/layout/hierarchy1"/>
    <dgm:cxn modelId="{856B7561-EAC9-4E75-8E80-670ABE35CB2C}" srcId="{946823AC-4398-4DB2-B399-D6F33BD2293C}" destId="{C468C853-FE4B-4F9E-AD70-1F9D34A9CAAB}" srcOrd="0" destOrd="0" parTransId="{007F79A5-197A-4198-ADA4-DA158F690DED}" sibTransId="{296CA768-CA95-46A5-A70A-1E2826A07182}"/>
    <dgm:cxn modelId="{0B3EB9D9-F35F-49EA-9887-D08A21AC5AB0}" type="presOf" srcId="{C468C853-FE4B-4F9E-AD70-1F9D34A9CAAB}" destId="{7C426113-AFED-4E3D-B0DD-B33405CCDF5A}" srcOrd="0" destOrd="0" presId="urn:microsoft.com/office/officeart/2005/8/layout/hierarchy1"/>
    <dgm:cxn modelId="{75DE9550-0B2F-437F-B3FA-81BD52B65972}" type="presOf" srcId="{946823AC-4398-4DB2-B399-D6F33BD2293C}" destId="{FC610FE2-54D4-4064-9CC2-315B29B33E83}" srcOrd="0" destOrd="0" presId="urn:microsoft.com/office/officeart/2005/8/layout/hierarchy1"/>
    <dgm:cxn modelId="{C1E9C579-4070-4CA8-97A0-DBACF8A3FD44}" type="presOf" srcId="{56231ED1-E8AF-4CCC-9316-082C82B1188A}" destId="{E1E8DDAC-CC29-4DB3-BF7E-6BB35CE7A2C5}" srcOrd="0" destOrd="0" presId="urn:microsoft.com/office/officeart/2005/8/layout/hierarchy1"/>
    <dgm:cxn modelId="{D381863D-7E64-4389-AB32-7CE334B2D9AD}" srcId="{56231ED1-E8AF-4CCC-9316-082C82B1188A}" destId="{946823AC-4398-4DB2-B399-D6F33BD2293C}" srcOrd="0" destOrd="0" parTransId="{F34FE508-E12F-4392-A8F1-131FBDF837F6}" sibTransId="{85805132-BD2F-42E9-AF41-EA121CEC832E}"/>
    <dgm:cxn modelId="{33545DB5-7507-4549-9436-CA393DE04DBA}" srcId="{C468C853-FE4B-4F9E-AD70-1F9D34A9CAAB}" destId="{61F6C3B0-9EB8-49ED-94BE-8578E5F26893}" srcOrd="0" destOrd="0" parTransId="{B47D7C3C-7536-4AAC-8DBB-20D8405A187B}" sibTransId="{F14E33D9-5BCC-473A-A129-7D526D5F7185}"/>
    <dgm:cxn modelId="{F6CD0CE4-F8AA-484B-97B1-4034EA37C1C6}" type="presOf" srcId="{B47D7C3C-7536-4AAC-8DBB-20D8405A187B}" destId="{43279B12-E7B0-4E83-B36F-7A66B809B3BB}" srcOrd="0" destOrd="0" presId="urn:microsoft.com/office/officeart/2005/8/layout/hierarchy1"/>
    <dgm:cxn modelId="{271162CA-A9EA-4382-B35E-3C98CA50BCE1}" type="presParOf" srcId="{E1E8DDAC-CC29-4DB3-BF7E-6BB35CE7A2C5}" destId="{9D9A36EE-9762-4DCF-BCE2-3E3F4E3C3D5B}" srcOrd="0" destOrd="0" presId="urn:microsoft.com/office/officeart/2005/8/layout/hierarchy1"/>
    <dgm:cxn modelId="{012FA03D-CC7A-4694-BFB2-8AC96E4059C4}" type="presParOf" srcId="{9D9A36EE-9762-4DCF-BCE2-3E3F4E3C3D5B}" destId="{F9DFED8A-5287-4326-96BB-45942FEB54C6}" srcOrd="0" destOrd="0" presId="urn:microsoft.com/office/officeart/2005/8/layout/hierarchy1"/>
    <dgm:cxn modelId="{00FECFBA-4BDB-44B8-BA39-A222861E54F6}" type="presParOf" srcId="{F9DFED8A-5287-4326-96BB-45942FEB54C6}" destId="{6829A7C9-1380-4208-BCE1-2A65AAE80823}" srcOrd="0" destOrd="0" presId="urn:microsoft.com/office/officeart/2005/8/layout/hierarchy1"/>
    <dgm:cxn modelId="{4107BC31-339E-47AF-AE26-DC500C64E0AB}" type="presParOf" srcId="{F9DFED8A-5287-4326-96BB-45942FEB54C6}" destId="{FC610FE2-54D4-4064-9CC2-315B29B33E83}" srcOrd="1" destOrd="0" presId="urn:microsoft.com/office/officeart/2005/8/layout/hierarchy1"/>
    <dgm:cxn modelId="{C3E091A3-D3C7-4C70-A50D-4CC15B38E91A}" type="presParOf" srcId="{9D9A36EE-9762-4DCF-BCE2-3E3F4E3C3D5B}" destId="{663EC478-1C4C-49C0-BC27-C551528600D2}" srcOrd="1" destOrd="0" presId="urn:microsoft.com/office/officeart/2005/8/layout/hierarchy1"/>
    <dgm:cxn modelId="{01BAF32D-2036-4D6A-B0A6-6EC4B6223968}" type="presParOf" srcId="{663EC478-1C4C-49C0-BC27-C551528600D2}" destId="{B51C4433-74D0-4BB5-8DF7-E6F5B88B03B3}" srcOrd="0" destOrd="0" presId="urn:microsoft.com/office/officeart/2005/8/layout/hierarchy1"/>
    <dgm:cxn modelId="{1C29F901-CD3B-468C-98ED-348B9478039A}" type="presParOf" srcId="{663EC478-1C4C-49C0-BC27-C551528600D2}" destId="{0EBED65D-6C1A-4D71-B5B1-6386C482FD9B}" srcOrd="1" destOrd="0" presId="urn:microsoft.com/office/officeart/2005/8/layout/hierarchy1"/>
    <dgm:cxn modelId="{B9E1894E-3E56-4A06-A402-D78CE6331FE5}" type="presParOf" srcId="{0EBED65D-6C1A-4D71-B5B1-6386C482FD9B}" destId="{0D764A43-4518-41F0-B5DB-9FBEA2FDF205}" srcOrd="0" destOrd="0" presId="urn:microsoft.com/office/officeart/2005/8/layout/hierarchy1"/>
    <dgm:cxn modelId="{7716241E-DB41-4570-8741-F57CB7937DF1}" type="presParOf" srcId="{0D764A43-4518-41F0-B5DB-9FBEA2FDF205}" destId="{6D11BD32-4351-4F1E-BD31-42EF9E3F22D6}" srcOrd="0" destOrd="0" presId="urn:microsoft.com/office/officeart/2005/8/layout/hierarchy1"/>
    <dgm:cxn modelId="{CE0B0A9B-8FF5-410D-8612-2EA3A72EDABE}" type="presParOf" srcId="{0D764A43-4518-41F0-B5DB-9FBEA2FDF205}" destId="{7C426113-AFED-4E3D-B0DD-B33405CCDF5A}" srcOrd="1" destOrd="0" presId="urn:microsoft.com/office/officeart/2005/8/layout/hierarchy1"/>
    <dgm:cxn modelId="{3BC3D1F3-8720-432C-9204-B1CEEB21076D}" type="presParOf" srcId="{0EBED65D-6C1A-4D71-B5B1-6386C482FD9B}" destId="{964DC6DA-7222-4F28-A3EF-593B58DF9D77}" srcOrd="1" destOrd="0" presId="urn:microsoft.com/office/officeart/2005/8/layout/hierarchy1"/>
    <dgm:cxn modelId="{C4CF2BEE-0855-4371-AA30-E047E904005F}" type="presParOf" srcId="{964DC6DA-7222-4F28-A3EF-593B58DF9D77}" destId="{43279B12-E7B0-4E83-B36F-7A66B809B3BB}" srcOrd="0" destOrd="0" presId="urn:microsoft.com/office/officeart/2005/8/layout/hierarchy1"/>
    <dgm:cxn modelId="{BE57BB9D-81BF-4491-A9FD-89CAEEA3F46D}" type="presParOf" srcId="{964DC6DA-7222-4F28-A3EF-593B58DF9D77}" destId="{1C287E51-2873-4D0A-A3C5-F946EC2F0287}" srcOrd="1" destOrd="0" presId="urn:microsoft.com/office/officeart/2005/8/layout/hierarchy1"/>
    <dgm:cxn modelId="{7275FA3E-30DE-4F9B-B593-A0621677E378}" type="presParOf" srcId="{1C287E51-2873-4D0A-A3C5-F946EC2F0287}" destId="{261A6BFD-521F-4804-9976-B03F08E9A873}" srcOrd="0" destOrd="0" presId="urn:microsoft.com/office/officeart/2005/8/layout/hierarchy1"/>
    <dgm:cxn modelId="{D6D67111-A553-4B5B-B055-9C6A8DF7E787}" type="presParOf" srcId="{261A6BFD-521F-4804-9976-B03F08E9A873}" destId="{9C6B8F7A-401F-414C-B4BE-471BCE6E1DFD}" srcOrd="0" destOrd="0" presId="urn:microsoft.com/office/officeart/2005/8/layout/hierarchy1"/>
    <dgm:cxn modelId="{C6E3E411-D5AD-4D68-97B3-717E2FCEE110}" type="presParOf" srcId="{261A6BFD-521F-4804-9976-B03F08E9A873}" destId="{6BA0324C-0C08-4A72-B48F-7B9CD190EF78}" srcOrd="1" destOrd="0" presId="urn:microsoft.com/office/officeart/2005/8/layout/hierarchy1"/>
    <dgm:cxn modelId="{633677EA-241F-491F-8C0D-FD9AE3EB4DDB}" type="presParOf" srcId="{1C287E51-2873-4D0A-A3C5-F946EC2F0287}" destId="{4EC928BA-8CFB-40C6-B34A-8DC96863AFF1}" srcOrd="1" destOrd="0" presId="urn:microsoft.com/office/officeart/2005/8/layout/hierarchy1"/>
  </dgm:cxnLst>
  <dgm:bg>
    <a:solidFill>
      <a:schemeClr val="accent3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4B5853-1032-4E18-8C01-C97BF512F51B}">
      <dsp:nvSpPr>
        <dsp:cNvPr id="0" name=""/>
        <dsp:cNvSpPr/>
      </dsp:nvSpPr>
      <dsp:spPr>
        <a:xfrm>
          <a:off x="0" y="0"/>
          <a:ext cx="7286676" cy="2250297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A9A153-53A9-42F4-8848-DD76C9593701}">
      <dsp:nvSpPr>
        <dsp:cNvPr id="0" name=""/>
        <dsp:cNvSpPr/>
      </dsp:nvSpPr>
      <dsp:spPr>
        <a:xfrm>
          <a:off x="3417168" y="0"/>
          <a:ext cx="1515637" cy="18978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191B49-C16D-4330-89A6-D0FE9B777383}">
      <dsp:nvSpPr>
        <dsp:cNvPr id="0" name=""/>
        <dsp:cNvSpPr/>
      </dsp:nvSpPr>
      <dsp:spPr>
        <a:xfrm rot="10800000">
          <a:off x="175756" y="2102808"/>
          <a:ext cx="1490943" cy="2947013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21608" y="2102808"/>
        <a:ext cx="1399239" cy="2901161"/>
      </dsp:txXfrm>
    </dsp:sp>
    <dsp:sp modelId="{655F758D-5E8C-4A7F-BCE5-20663EE1B261}">
      <dsp:nvSpPr>
        <dsp:cNvPr id="0" name=""/>
        <dsp:cNvSpPr/>
      </dsp:nvSpPr>
      <dsp:spPr>
        <a:xfrm>
          <a:off x="2085567" y="-61952"/>
          <a:ext cx="1357010" cy="238088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409C41-9FDA-460E-84BC-F33ABBFFBBE3}">
      <dsp:nvSpPr>
        <dsp:cNvPr id="0" name=""/>
        <dsp:cNvSpPr/>
      </dsp:nvSpPr>
      <dsp:spPr>
        <a:xfrm rot="10800000">
          <a:off x="1861718" y="2182266"/>
          <a:ext cx="1579946" cy="2867583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Розглянути порядок обліку розрахунків з підзвітними особами;</a:t>
          </a:r>
          <a:endParaRPr lang="ru-RU" sz="1800" kern="12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10307" y="2182266"/>
        <a:ext cx="1482768" cy="2818994"/>
      </dsp:txXfrm>
    </dsp:sp>
    <dsp:sp modelId="{2B7CB4F9-7FCE-4B5F-A1CD-F9CA7B92DDDA}">
      <dsp:nvSpPr>
        <dsp:cNvPr id="0" name=""/>
        <dsp:cNvSpPr/>
      </dsp:nvSpPr>
      <dsp:spPr>
        <a:xfrm>
          <a:off x="575174" y="0"/>
          <a:ext cx="1446719" cy="19715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5C4DA9-FB23-466B-9A67-286C66A43A07}">
      <dsp:nvSpPr>
        <dsp:cNvPr id="0" name=""/>
        <dsp:cNvSpPr/>
      </dsp:nvSpPr>
      <dsp:spPr>
        <a:xfrm rot="10800000">
          <a:off x="3552037" y="1872046"/>
          <a:ext cx="1755008" cy="3004854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-  Вчитись відображати на рахунках бухгалтерського обліку розрахунки з підзвітними особами;</a:t>
          </a:r>
          <a:endParaRPr lang="ru-RU" sz="2000" kern="12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606010" y="1872046"/>
        <a:ext cx="1647062" cy="2950881"/>
      </dsp:txXfrm>
    </dsp:sp>
    <dsp:sp modelId="{5B4E6315-101D-4837-8E1C-31A7AE0A3B68}">
      <dsp:nvSpPr>
        <dsp:cNvPr id="0" name=""/>
        <dsp:cNvSpPr/>
      </dsp:nvSpPr>
      <dsp:spPr>
        <a:xfrm>
          <a:off x="5571876" y="0"/>
          <a:ext cx="1403043" cy="165021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1A5B936-3B69-446D-8795-CDC69961F4E7}">
      <dsp:nvSpPr>
        <dsp:cNvPr id="0" name=""/>
        <dsp:cNvSpPr/>
      </dsp:nvSpPr>
      <dsp:spPr>
        <a:xfrm rot="10800000">
          <a:off x="5430892" y="1856830"/>
          <a:ext cx="1753381" cy="3119791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- З</a:t>
          </a:r>
          <a:r>
            <a:rPr lang="uk-UA" sz="2000" kern="1200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дійснювати розрахунок витрат на відрядження</a:t>
          </a:r>
          <a:endParaRPr lang="ru-RU" sz="2000" kern="1200" dirty="0">
            <a:solidFill>
              <a:schemeClr val="tx2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5484815" y="1856830"/>
        <a:ext cx="1645535" cy="30658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A98B53-A6A3-4B80-8832-D20472829B53}">
      <dsp:nvSpPr>
        <dsp:cNvPr id="0" name=""/>
        <dsp:cNvSpPr/>
      </dsp:nvSpPr>
      <dsp:spPr>
        <a:xfrm rot="10800000">
          <a:off x="-1" y="19230"/>
          <a:ext cx="6216354" cy="1198108"/>
        </a:xfrm>
        <a:prstGeom prst="homePlate">
          <a:avLst/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9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           </a:t>
          </a:r>
          <a:r>
            <a:rPr lang="uk-UA" sz="4000" kern="1200" dirty="0" smtClean="0">
              <a:solidFill>
                <a:schemeClr val="tx1"/>
              </a:solidFill>
            </a:rPr>
            <a:t>Із каси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>
              <a:solidFill>
                <a:schemeClr val="tx1"/>
              </a:solidFill>
            </a:rPr>
            <a:t>            підприємства</a:t>
          </a:r>
          <a:endParaRPr lang="uk-UA" sz="4000" kern="1200" dirty="0">
            <a:solidFill>
              <a:schemeClr val="tx1"/>
            </a:solidFill>
          </a:endParaRPr>
        </a:p>
      </dsp:txBody>
      <dsp:txXfrm rot="10800000">
        <a:off x="299526" y="19230"/>
        <a:ext cx="5916827" cy="1198108"/>
      </dsp:txXfrm>
    </dsp:sp>
    <dsp:sp modelId="{A69F6E01-75FB-402D-87DA-882FF96525DA}">
      <dsp:nvSpPr>
        <dsp:cNvPr id="0" name=""/>
        <dsp:cNvSpPr/>
      </dsp:nvSpPr>
      <dsp:spPr>
        <a:xfrm>
          <a:off x="486305" y="644"/>
          <a:ext cx="1109866" cy="123528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BEC608-9856-4352-B99F-6B519845B7AF}">
      <dsp:nvSpPr>
        <dsp:cNvPr id="0" name=""/>
        <dsp:cNvSpPr/>
      </dsp:nvSpPr>
      <dsp:spPr>
        <a:xfrm rot="10800000">
          <a:off x="-1" y="1416527"/>
          <a:ext cx="6216354" cy="1823187"/>
        </a:xfrm>
        <a:prstGeom prst="homePlate">
          <a:avLst/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96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>
              <a:solidFill>
                <a:schemeClr val="tx1"/>
              </a:solidFill>
            </a:rPr>
            <a:t>На платіжну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>
              <a:solidFill>
                <a:schemeClr val="tx1"/>
              </a:solidFill>
            </a:rPr>
            <a:t>        Картку(особисту чи корпоративну)</a:t>
          </a:r>
          <a:r>
            <a:rPr lang="uk-UA" sz="6400" kern="1200" dirty="0" smtClean="0">
              <a:solidFill>
                <a:schemeClr val="tx1"/>
              </a:solidFill>
            </a:rPr>
            <a:t> </a:t>
          </a:r>
          <a:endParaRPr lang="uk-UA" sz="6400" kern="1200" dirty="0">
            <a:solidFill>
              <a:schemeClr val="tx1"/>
            </a:solidFill>
          </a:endParaRPr>
        </a:p>
      </dsp:txBody>
      <dsp:txXfrm rot="10800000">
        <a:off x="455796" y="1416527"/>
        <a:ext cx="5760557" cy="1823187"/>
      </dsp:txXfrm>
    </dsp:sp>
    <dsp:sp modelId="{EBC294AA-1C66-4DAC-A723-6C11E4818B82}">
      <dsp:nvSpPr>
        <dsp:cNvPr id="0" name=""/>
        <dsp:cNvSpPr/>
      </dsp:nvSpPr>
      <dsp:spPr>
        <a:xfrm>
          <a:off x="426287" y="1745523"/>
          <a:ext cx="1229902" cy="1165195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71F7FA-5E5E-49F2-92B7-229E1502ACDC}">
      <dsp:nvSpPr>
        <dsp:cNvPr id="0" name=""/>
        <dsp:cNvSpPr/>
      </dsp:nvSpPr>
      <dsp:spPr>
        <a:xfrm>
          <a:off x="575887" y="67447"/>
          <a:ext cx="7056812" cy="828387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900" kern="1200" dirty="0"/>
        </a:p>
      </dsp:txBody>
      <dsp:txXfrm>
        <a:off x="575887" y="67447"/>
        <a:ext cx="7056812" cy="828387"/>
      </dsp:txXfrm>
    </dsp:sp>
    <dsp:sp modelId="{EC6D3D4D-62EB-4FC2-8333-863AF3FDD719}">
      <dsp:nvSpPr>
        <dsp:cNvPr id="0" name=""/>
        <dsp:cNvSpPr/>
      </dsp:nvSpPr>
      <dsp:spPr>
        <a:xfrm>
          <a:off x="3726" y="682790"/>
          <a:ext cx="2541748" cy="4429320"/>
        </a:xfrm>
        <a:prstGeom prst="rect">
          <a:avLst/>
        </a:prstGeom>
        <a:solidFill>
          <a:schemeClr val="accent4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>
              <a:solidFill>
                <a:schemeClr val="tx1"/>
              </a:solidFill>
            </a:rPr>
            <a:t>на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>
              <a:solidFill>
                <a:schemeClr val="tx1"/>
              </a:solidFill>
            </a:rPr>
            <a:t> господарські потреби</a:t>
          </a:r>
          <a:endParaRPr lang="uk-UA" sz="4400" kern="1200" dirty="0">
            <a:solidFill>
              <a:schemeClr val="tx1"/>
            </a:solidFill>
          </a:endParaRPr>
        </a:p>
      </dsp:txBody>
      <dsp:txXfrm>
        <a:off x="3726" y="682790"/>
        <a:ext cx="2541748" cy="4429320"/>
      </dsp:txXfrm>
    </dsp:sp>
    <dsp:sp modelId="{9FBB3917-1649-41CA-BAA3-9BA492A0620F}">
      <dsp:nvSpPr>
        <dsp:cNvPr id="0" name=""/>
        <dsp:cNvSpPr/>
      </dsp:nvSpPr>
      <dsp:spPr>
        <a:xfrm>
          <a:off x="2545475" y="720075"/>
          <a:ext cx="2541748" cy="4354751"/>
        </a:xfrm>
        <a:prstGeom prst="rect">
          <a:avLst/>
        </a:prstGeom>
        <a:solidFill>
          <a:schemeClr val="accent4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chemeClr val="tx1"/>
              </a:solidFill>
            </a:rPr>
            <a:t>На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chemeClr val="tx1"/>
              </a:solidFill>
            </a:rPr>
            <a:t> </a:t>
          </a:r>
          <a:r>
            <a:rPr lang="uk-UA" sz="4000" kern="1200" dirty="0" smtClean="0">
              <a:solidFill>
                <a:schemeClr val="tx1"/>
              </a:solidFill>
            </a:rPr>
            <a:t>закупівлю с/г продукції</a:t>
          </a:r>
        </a:p>
      </dsp:txBody>
      <dsp:txXfrm>
        <a:off x="2545475" y="720075"/>
        <a:ext cx="2541748" cy="4354751"/>
      </dsp:txXfrm>
    </dsp:sp>
    <dsp:sp modelId="{7A54582E-B622-42B8-8935-7D0A39B24F1D}">
      <dsp:nvSpPr>
        <dsp:cNvPr id="0" name=""/>
        <dsp:cNvSpPr/>
      </dsp:nvSpPr>
      <dsp:spPr>
        <a:xfrm>
          <a:off x="5087224" y="720075"/>
          <a:ext cx="2541748" cy="4354751"/>
        </a:xfrm>
        <a:prstGeom prst="rect">
          <a:avLst/>
        </a:prstGeom>
        <a:solidFill>
          <a:schemeClr val="accent4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>
              <a:solidFill>
                <a:schemeClr val="tx1"/>
              </a:solidFill>
            </a:rPr>
            <a:t>на службові відрядження</a:t>
          </a:r>
          <a:endParaRPr lang="uk-UA" sz="4000" kern="1200" dirty="0">
            <a:solidFill>
              <a:schemeClr val="tx1"/>
            </a:solidFill>
          </a:endParaRPr>
        </a:p>
      </dsp:txBody>
      <dsp:txXfrm>
        <a:off x="5087224" y="720075"/>
        <a:ext cx="2541748" cy="4354751"/>
      </dsp:txXfrm>
    </dsp:sp>
    <dsp:sp modelId="{33DAE2B3-E819-4B7F-95CC-2BAFF956A1FC}">
      <dsp:nvSpPr>
        <dsp:cNvPr id="0" name=""/>
        <dsp:cNvSpPr/>
      </dsp:nvSpPr>
      <dsp:spPr>
        <a:xfrm>
          <a:off x="0" y="4530585"/>
          <a:ext cx="7632700" cy="36291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F33C2F-C688-4885-B328-21FA58DC72FB}">
      <dsp:nvSpPr>
        <dsp:cNvPr id="0" name=""/>
        <dsp:cNvSpPr/>
      </dsp:nvSpPr>
      <dsp:spPr>
        <a:xfrm>
          <a:off x="0" y="0"/>
          <a:ext cx="3603624" cy="360362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C6C58D-0209-410D-907B-F4640F23B806}">
      <dsp:nvSpPr>
        <dsp:cNvPr id="0" name=""/>
        <dsp:cNvSpPr/>
      </dsp:nvSpPr>
      <dsp:spPr>
        <a:xfrm>
          <a:off x="1801812" y="0"/>
          <a:ext cx="4394200" cy="36036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4600" kern="1200"/>
        </a:p>
      </dsp:txBody>
      <dsp:txXfrm>
        <a:off x="1801812" y="0"/>
        <a:ext cx="2197100" cy="1081089"/>
      </dsp:txXfrm>
    </dsp:sp>
    <dsp:sp modelId="{0B95551A-E4D6-42B3-BC9C-2B4D88207B6C}">
      <dsp:nvSpPr>
        <dsp:cNvPr id="0" name=""/>
        <dsp:cNvSpPr/>
      </dsp:nvSpPr>
      <dsp:spPr>
        <a:xfrm>
          <a:off x="630635" y="1081089"/>
          <a:ext cx="2342353" cy="234235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DC98D-50B3-4AE8-BABF-59DD8A3718CE}">
      <dsp:nvSpPr>
        <dsp:cNvPr id="0" name=""/>
        <dsp:cNvSpPr/>
      </dsp:nvSpPr>
      <dsp:spPr>
        <a:xfrm>
          <a:off x="1801812" y="1081089"/>
          <a:ext cx="4394200" cy="234235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4600" kern="1200"/>
        </a:p>
      </dsp:txBody>
      <dsp:txXfrm>
        <a:off x="1801812" y="1081089"/>
        <a:ext cx="2197100" cy="1081086"/>
      </dsp:txXfrm>
    </dsp:sp>
    <dsp:sp modelId="{E512D853-B7B4-499D-8F3F-374698B747F6}">
      <dsp:nvSpPr>
        <dsp:cNvPr id="0" name=""/>
        <dsp:cNvSpPr/>
      </dsp:nvSpPr>
      <dsp:spPr>
        <a:xfrm>
          <a:off x="1261269" y="2162176"/>
          <a:ext cx="1081086" cy="108108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50DE43-A16C-4A5C-8957-77A6040EB3C4}">
      <dsp:nvSpPr>
        <dsp:cNvPr id="0" name=""/>
        <dsp:cNvSpPr/>
      </dsp:nvSpPr>
      <dsp:spPr>
        <a:xfrm>
          <a:off x="1801812" y="2162176"/>
          <a:ext cx="4394200" cy="108108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4600" kern="1200"/>
        </a:p>
      </dsp:txBody>
      <dsp:txXfrm>
        <a:off x="1801812" y="2162176"/>
        <a:ext cx="2197100" cy="1081086"/>
      </dsp:txXfrm>
    </dsp:sp>
    <dsp:sp modelId="{62EACD4B-D939-4455-930E-28C483124107}">
      <dsp:nvSpPr>
        <dsp:cNvPr id="0" name=""/>
        <dsp:cNvSpPr/>
      </dsp:nvSpPr>
      <dsp:spPr>
        <a:xfrm>
          <a:off x="3998912" y="0"/>
          <a:ext cx="2197100" cy="108108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900" kern="1200" dirty="0"/>
        </a:p>
      </dsp:txBody>
      <dsp:txXfrm>
        <a:off x="3998912" y="0"/>
        <a:ext cx="2197100" cy="1081089"/>
      </dsp:txXfrm>
    </dsp:sp>
    <dsp:sp modelId="{6524CF03-661C-431F-8BF2-E0CAE0975F9B}">
      <dsp:nvSpPr>
        <dsp:cNvPr id="0" name=""/>
        <dsp:cNvSpPr/>
      </dsp:nvSpPr>
      <dsp:spPr>
        <a:xfrm>
          <a:off x="3998912" y="1081089"/>
          <a:ext cx="2197100" cy="108108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900" kern="1200"/>
        </a:p>
      </dsp:txBody>
      <dsp:txXfrm>
        <a:off x="3998912" y="1081089"/>
        <a:ext cx="2197100" cy="1081086"/>
      </dsp:txXfrm>
    </dsp:sp>
    <dsp:sp modelId="{0BF233D2-F4EA-42B0-9531-6F21E9CB6EDE}">
      <dsp:nvSpPr>
        <dsp:cNvPr id="0" name=""/>
        <dsp:cNvSpPr/>
      </dsp:nvSpPr>
      <dsp:spPr>
        <a:xfrm>
          <a:off x="3998912" y="2162176"/>
          <a:ext cx="2197100" cy="1081086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900" kern="1200"/>
        </a:p>
      </dsp:txBody>
      <dsp:txXfrm>
        <a:off x="3998912" y="2162176"/>
        <a:ext cx="2197100" cy="10810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01B9D-1DB1-4EFB-A736-7240C89ED2FF}">
      <dsp:nvSpPr>
        <dsp:cNvPr id="0" name=""/>
        <dsp:cNvSpPr/>
      </dsp:nvSpPr>
      <dsp:spPr>
        <a:xfrm>
          <a:off x="83876" y="74602"/>
          <a:ext cx="7776864" cy="1513855"/>
        </a:xfrm>
        <a:prstGeom prst="roundRect">
          <a:avLst>
            <a:gd name="adj" fmla="val 10000"/>
          </a:avLst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000" kern="1200" dirty="0" smtClean="0"/>
            <a:t>      </a:t>
          </a:r>
          <a:r>
            <a:rPr lang="uk-UA" sz="4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Проїзд</a:t>
          </a:r>
          <a:endParaRPr lang="uk-UA" sz="4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0635" y="74602"/>
        <a:ext cx="6070105" cy="1513855"/>
      </dsp:txXfrm>
    </dsp:sp>
    <dsp:sp modelId="{17AA591A-1738-407D-8D9B-52AA9FBF2E0F}">
      <dsp:nvSpPr>
        <dsp:cNvPr id="0" name=""/>
        <dsp:cNvSpPr/>
      </dsp:nvSpPr>
      <dsp:spPr>
        <a:xfrm>
          <a:off x="-145547" y="0"/>
          <a:ext cx="2440333" cy="162545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B9A33D-22CF-4AA0-A251-6854A26F84E0}">
      <dsp:nvSpPr>
        <dsp:cNvPr id="0" name=""/>
        <dsp:cNvSpPr/>
      </dsp:nvSpPr>
      <dsp:spPr>
        <a:xfrm>
          <a:off x="86703" y="1781771"/>
          <a:ext cx="7776864" cy="1513855"/>
        </a:xfrm>
        <a:prstGeom prst="roundRect">
          <a:avLst>
            <a:gd name="adj" fmla="val 10000"/>
          </a:avLst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            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>
              <a:solidFill>
                <a:schemeClr val="tx1"/>
              </a:solidFill>
            </a:rPr>
            <a:t>   Проживання</a:t>
          </a:r>
          <a:endParaRPr lang="uk-UA" sz="44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1800" kern="1200" dirty="0"/>
        </a:p>
      </dsp:txBody>
      <dsp:txXfrm>
        <a:off x="1793462" y="1781771"/>
        <a:ext cx="6070105" cy="1513855"/>
      </dsp:txXfrm>
    </dsp:sp>
    <dsp:sp modelId="{8BF5213E-2749-4AB6-87FA-59BD872B9E69}">
      <dsp:nvSpPr>
        <dsp:cNvPr id="0" name=""/>
        <dsp:cNvSpPr/>
      </dsp:nvSpPr>
      <dsp:spPr>
        <a:xfrm>
          <a:off x="-86703" y="1776842"/>
          <a:ext cx="2204958" cy="152371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7C8F9-B985-4E08-9E28-3E5D7FDA376B}">
      <dsp:nvSpPr>
        <dsp:cNvPr id="0" name=""/>
        <dsp:cNvSpPr/>
      </dsp:nvSpPr>
      <dsp:spPr>
        <a:xfrm>
          <a:off x="122967" y="3451942"/>
          <a:ext cx="7776864" cy="1513855"/>
        </a:xfrm>
        <a:prstGeom prst="roundRect">
          <a:avLst>
            <a:gd name="adj" fmla="val 10000"/>
          </a:avLst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dirty="0" smtClean="0">
              <a:solidFill>
                <a:schemeClr val="tx1"/>
              </a:solidFill>
            </a:rPr>
            <a:t>        Добові</a:t>
          </a:r>
          <a:endParaRPr lang="uk-UA" sz="4400" b="1" kern="1200" dirty="0">
            <a:solidFill>
              <a:schemeClr val="tx1"/>
            </a:solidFill>
          </a:endParaRP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700" kern="1200" dirty="0"/>
        </a:p>
      </dsp:txBody>
      <dsp:txXfrm>
        <a:off x="1829725" y="3451942"/>
        <a:ext cx="6070105" cy="1513855"/>
      </dsp:txXfrm>
    </dsp:sp>
    <dsp:sp modelId="{D3B3092B-A8A9-41E3-A29A-04DFF24BBE2E}">
      <dsp:nvSpPr>
        <dsp:cNvPr id="0" name=""/>
        <dsp:cNvSpPr/>
      </dsp:nvSpPr>
      <dsp:spPr>
        <a:xfrm>
          <a:off x="-122967" y="3468213"/>
          <a:ext cx="2350012" cy="148131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A405D6-A17E-4179-86B2-A9DD1ED5F4E0}">
      <dsp:nvSpPr>
        <dsp:cNvPr id="0" name=""/>
        <dsp:cNvSpPr/>
      </dsp:nvSpPr>
      <dsp:spPr>
        <a:xfrm>
          <a:off x="4168667" y="1997789"/>
          <a:ext cx="138471" cy="620633"/>
        </a:xfrm>
        <a:custGeom>
          <a:avLst/>
          <a:gdLst/>
          <a:ahLst/>
          <a:cxnLst/>
          <a:rect l="0" t="0" r="0" b="0"/>
          <a:pathLst>
            <a:path>
              <a:moveTo>
                <a:pt x="138471" y="0"/>
              </a:moveTo>
              <a:lnTo>
                <a:pt x="138471" y="380246"/>
              </a:lnTo>
              <a:lnTo>
                <a:pt x="0" y="380246"/>
              </a:lnTo>
              <a:lnTo>
                <a:pt x="0" y="620633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9A6041-D3CD-4AB7-A483-6EAA48305990}">
      <dsp:nvSpPr>
        <dsp:cNvPr id="0" name=""/>
        <dsp:cNvSpPr/>
      </dsp:nvSpPr>
      <dsp:spPr>
        <a:xfrm>
          <a:off x="2392195" y="1001781"/>
          <a:ext cx="1914944" cy="617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462"/>
              </a:lnTo>
              <a:lnTo>
                <a:pt x="1914944" y="377462"/>
              </a:lnTo>
              <a:lnTo>
                <a:pt x="1914944" y="617849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1273D-A35B-4628-99CC-CBEB07303D70}">
      <dsp:nvSpPr>
        <dsp:cNvPr id="0" name=""/>
        <dsp:cNvSpPr/>
      </dsp:nvSpPr>
      <dsp:spPr>
        <a:xfrm>
          <a:off x="774699" y="2039543"/>
          <a:ext cx="91440" cy="5945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113"/>
              </a:lnTo>
              <a:lnTo>
                <a:pt x="134038" y="354113"/>
              </a:lnTo>
              <a:lnTo>
                <a:pt x="134038" y="594500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CBF915-A11A-4A2C-AB05-0E8D4C9D0A29}">
      <dsp:nvSpPr>
        <dsp:cNvPr id="0" name=""/>
        <dsp:cNvSpPr/>
      </dsp:nvSpPr>
      <dsp:spPr>
        <a:xfrm>
          <a:off x="820419" y="1001781"/>
          <a:ext cx="1571775" cy="617849"/>
        </a:xfrm>
        <a:custGeom>
          <a:avLst/>
          <a:gdLst/>
          <a:ahLst/>
          <a:cxnLst/>
          <a:rect l="0" t="0" r="0" b="0"/>
          <a:pathLst>
            <a:path>
              <a:moveTo>
                <a:pt x="1571775" y="0"/>
              </a:moveTo>
              <a:lnTo>
                <a:pt x="1571775" y="377462"/>
              </a:lnTo>
              <a:lnTo>
                <a:pt x="0" y="377462"/>
              </a:lnTo>
              <a:lnTo>
                <a:pt x="0" y="617849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7A4FC5-F5F2-4095-94DC-2EA3A407FBEC}">
      <dsp:nvSpPr>
        <dsp:cNvPr id="0" name=""/>
        <dsp:cNvSpPr/>
      </dsp:nvSpPr>
      <dsp:spPr>
        <a:xfrm>
          <a:off x="1380670" y="234193"/>
          <a:ext cx="2023048" cy="76758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61A255-7327-4F62-B5E6-DF47D61FC029}">
      <dsp:nvSpPr>
        <dsp:cNvPr id="0" name=""/>
        <dsp:cNvSpPr/>
      </dsp:nvSpPr>
      <dsp:spPr>
        <a:xfrm>
          <a:off x="1668991" y="508097"/>
          <a:ext cx="2023048" cy="767588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i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Облік</a:t>
          </a:r>
          <a:endParaRPr lang="ru-RU" sz="4000" b="1" i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sp:txBody>
      <dsp:txXfrm>
        <a:off x="1691473" y="530579"/>
        <a:ext cx="1978084" cy="722624"/>
      </dsp:txXfrm>
    </dsp:sp>
    <dsp:sp modelId="{9082ECC3-3A7B-42C9-85C0-7560E9669693}">
      <dsp:nvSpPr>
        <dsp:cNvPr id="0" name=""/>
        <dsp:cNvSpPr/>
      </dsp:nvSpPr>
      <dsp:spPr>
        <a:xfrm>
          <a:off x="-288308" y="1619630"/>
          <a:ext cx="2217457" cy="41991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09F6BA-F5B8-4F46-BA93-B03DA6BCE467}">
      <dsp:nvSpPr>
        <dsp:cNvPr id="0" name=""/>
        <dsp:cNvSpPr/>
      </dsp:nvSpPr>
      <dsp:spPr>
        <a:xfrm>
          <a:off x="11" y="1893535"/>
          <a:ext cx="2217457" cy="419912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2060"/>
              </a:solidFill>
              <a:latin typeface="Monotype Corsiva" pitchFamily="66" charset="0"/>
            </a:rPr>
            <a:t>Синтетичний</a:t>
          </a:r>
          <a:r>
            <a:rPr lang="uk-UA" sz="1400" kern="1200" dirty="0" smtClean="0"/>
            <a:t> </a:t>
          </a:r>
          <a:endParaRPr lang="ru-RU" sz="1400" kern="1200" dirty="0"/>
        </a:p>
      </dsp:txBody>
      <dsp:txXfrm>
        <a:off x="12310" y="1905834"/>
        <a:ext cx="2192859" cy="395314"/>
      </dsp:txXfrm>
    </dsp:sp>
    <dsp:sp modelId="{838C00DA-200C-411C-9BA8-BF53FC93DCCF}">
      <dsp:nvSpPr>
        <dsp:cNvPr id="0" name=""/>
        <dsp:cNvSpPr/>
      </dsp:nvSpPr>
      <dsp:spPr>
        <a:xfrm>
          <a:off x="-288320" y="2634044"/>
          <a:ext cx="2394116" cy="4474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68CA5B-C49D-4DAD-BE14-769DD953DE01}">
      <dsp:nvSpPr>
        <dsp:cNvPr id="0" name=""/>
        <dsp:cNvSpPr/>
      </dsp:nvSpPr>
      <dsp:spPr>
        <a:xfrm>
          <a:off x="0" y="2907948"/>
          <a:ext cx="2394116" cy="447430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Субрахунок №372</a:t>
          </a:r>
          <a:endParaRPr lang="ru-RU" sz="19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105" y="2921053"/>
        <a:ext cx="2367906" cy="421220"/>
      </dsp:txXfrm>
    </dsp:sp>
    <dsp:sp modelId="{38333818-7026-44B7-98E6-93C3DA25AD04}">
      <dsp:nvSpPr>
        <dsp:cNvPr id="0" name=""/>
        <dsp:cNvSpPr/>
      </dsp:nvSpPr>
      <dsp:spPr>
        <a:xfrm>
          <a:off x="3213967" y="1619630"/>
          <a:ext cx="2186344" cy="3781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AF1F8A-A1E9-441C-AF0C-3DEB03CB9101}">
      <dsp:nvSpPr>
        <dsp:cNvPr id="0" name=""/>
        <dsp:cNvSpPr/>
      </dsp:nvSpPr>
      <dsp:spPr>
        <a:xfrm>
          <a:off x="3502287" y="1893535"/>
          <a:ext cx="2186344" cy="378158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solidFill>
                <a:srgbClr val="002060"/>
              </a:solidFill>
              <a:latin typeface="Monotype Corsiva" pitchFamily="66" charset="0"/>
            </a:rPr>
            <a:t>Аналітичний</a:t>
          </a:r>
          <a:endParaRPr lang="ru-RU" sz="2400" b="1" kern="1200" dirty="0">
            <a:solidFill>
              <a:srgbClr val="002060"/>
            </a:solidFill>
            <a:latin typeface="Monotype Corsiva" pitchFamily="66" charset="0"/>
          </a:endParaRPr>
        </a:p>
      </dsp:txBody>
      <dsp:txXfrm>
        <a:off x="3513363" y="1904611"/>
        <a:ext cx="2164192" cy="356006"/>
      </dsp:txXfrm>
    </dsp:sp>
    <dsp:sp modelId="{6B4728C9-877B-4537-B769-AD2303D5F9A7}">
      <dsp:nvSpPr>
        <dsp:cNvPr id="0" name=""/>
        <dsp:cNvSpPr/>
      </dsp:nvSpPr>
      <dsp:spPr>
        <a:xfrm>
          <a:off x="2956130" y="2618423"/>
          <a:ext cx="2425073" cy="4369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8784B5-8039-46F0-B7AE-420D5A9CAE13}">
      <dsp:nvSpPr>
        <dsp:cNvPr id="0" name=""/>
        <dsp:cNvSpPr/>
      </dsp:nvSpPr>
      <dsp:spPr>
        <a:xfrm>
          <a:off x="3244451" y="2892327"/>
          <a:ext cx="2425073" cy="436917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За фізичною особою</a:t>
          </a:r>
          <a:endParaRPr lang="ru-RU" sz="19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57248" y="2905124"/>
        <a:ext cx="2399479" cy="41132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279B12-E7B0-4E83-B36F-7A66B809B3BB}">
      <dsp:nvSpPr>
        <dsp:cNvPr id="0" name=""/>
        <dsp:cNvSpPr/>
      </dsp:nvSpPr>
      <dsp:spPr>
        <a:xfrm>
          <a:off x="1982711" y="1579874"/>
          <a:ext cx="91440" cy="3794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7262"/>
              </a:lnTo>
              <a:lnTo>
                <a:pt x="52782" y="227262"/>
              </a:lnTo>
              <a:lnTo>
                <a:pt x="52782" y="379414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1C4433-74D0-4BB5-8DF7-E6F5B88B03B3}">
      <dsp:nvSpPr>
        <dsp:cNvPr id="0" name=""/>
        <dsp:cNvSpPr/>
      </dsp:nvSpPr>
      <dsp:spPr>
        <a:xfrm>
          <a:off x="1887626" y="778519"/>
          <a:ext cx="140804" cy="338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192"/>
              </a:lnTo>
              <a:lnTo>
                <a:pt x="140804" y="186192"/>
              </a:lnTo>
              <a:lnTo>
                <a:pt x="140804" y="338343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9A7C9-1380-4208-BCE1-2A65AAE80823}">
      <dsp:nvSpPr>
        <dsp:cNvPr id="0" name=""/>
        <dsp:cNvSpPr/>
      </dsp:nvSpPr>
      <dsp:spPr>
        <a:xfrm>
          <a:off x="-71447" y="-173366"/>
          <a:ext cx="3918148" cy="95188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610FE2-54D4-4064-9CC2-315B29B33E83}">
      <dsp:nvSpPr>
        <dsp:cNvPr id="0" name=""/>
        <dsp:cNvSpPr/>
      </dsp:nvSpPr>
      <dsp:spPr>
        <a:xfrm>
          <a:off x="111043" y="0"/>
          <a:ext cx="3918148" cy="951886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журнал-ордер №3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відомість №3.2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відомість В-5</a:t>
          </a:r>
          <a:endParaRPr lang="ru-RU" sz="20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8923" y="27880"/>
        <a:ext cx="3862388" cy="896126"/>
      </dsp:txXfrm>
    </dsp:sp>
    <dsp:sp modelId="{6D11BD32-4351-4F1E-BD31-42EF9E3F22D6}">
      <dsp:nvSpPr>
        <dsp:cNvPr id="0" name=""/>
        <dsp:cNvSpPr/>
      </dsp:nvSpPr>
      <dsp:spPr>
        <a:xfrm>
          <a:off x="808378" y="1116863"/>
          <a:ext cx="2440104" cy="46301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426113-AFED-4E3D-B0DD-B33405CCDF5A}">
      <dsp:nvSpPr>
        <dsp:cNvPr id="0" name=""/>
        <dsp:cNvSpPr/>
      </dsp:nvSpPr>
      <dsp:spPr>
        <a:xfrm>
          <a:off x="990869" y="1290229"/>
          <a:ext cx="2440104" cy="463010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Головна книга</a:t>
          </a:r>
          <a:endParaRPr lang="ru-RU" sz="2000" b="0" kern="1200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04430" y="1303790"/>
        <a:ext cx="2412982" cy="435888"/>
      </dsp:txXfrm>
    </dsp:sp>
    <dsp:sp modelId="{9C6B8F7A-401F-414C-B4BE-471BCE6E1DFD}">
      <dsp:nvSpPr>
        <dsp:cNvPr id="0" name=""/>
        <dsp:cNvSpPr/>
      </dsp:nvSpPr>
      <dsp:spPr>
        <a:xfrm>
          <a:off x="862135" y="1959288"/>
          <a:ext cx="2346717" cy="44824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A0324C-0C08-4A72-B48F-7B9CD190EF78}">
      <dsp:nvSpPr>
        <dsp:cNvPr id="0" name=""/>
        <dsp:cNvSpPr/>
      </dsp:nvSpPr>
      <dsp:spPr>
        <a:xfrm>
          <a:off x="1044625" y="2132655"/>
          <a:ext cx="2346717" cy="448242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Фінансова звітність</a:t>
          </a:r>
          <a:endParaRPr lang="ru-RU" sz="2000" b="0" kern="1200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57754" y="2145784"/>
        <a:ext cx="2320459" cy="4219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D11162A-4CCB-4E02-82F3-C1312571EE00}" type="datetimeFigureOut">
              <a:rPr lang="uk-UA" smtClean="0"/>
              <a:t>25.12.2018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5DEC5EE-D344-47C8-BF0A-DAA6B44D86C2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37.jpe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36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7.png"/><Relationship Id="rId4" Type="http://schemas.openxmlformats.org/officeDocument/2006/relationships/image" Target="../media/image4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4625"/>
            <a:ext cx="7772400" cy="144015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9144000" cy="6480720"/>
          </a:xfrm>
          <a:solidFill>
            <a:schemeClr val="accent4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r>
              <a:rPr lang="uk-UA" sz="4400" b="1" i="0" u="none" strike="noStrike" baseline="0" dirty="0" smtClean="0">
                <a:solidFill>
                  <a:schemeClr val="tx1"/>
                </a:solidFill>
                <a:latin typeface="Times New Roman,Bold"/>
              </a:rPr>
              <a:t>БУХГАЛТЕРІЯ </a:t>
            </a:r>
            <a:r>
              <a:rPr lang="uk-UA" sz="4400" b="0" i="0" u="none" strike="noStrike" baseline="0" dirty="0" smtClean="0">
                <a:solidFill>
                  <a:schemeClr val="tx1"/>
                </a:solidFill>
                <a:latin typeface="Times New Roman"/>
              </a:rPr>
              <a:t>– </a:t>
            </a:r>
            <a:r>
              <a:rPr lang="uk-UA" sz="44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ЦЕ</a:t>
            </a:r>
            <a:r>
              <a:rPr lang="en-US" sz="4400" b="1" i="1" dirty="0">
                <a:solidFill>
                  <a:schemeClr val="tx1"/>
                </a:solidFill>
                <a:latin typeface="Times New Roman,BoldItalic"/>
              </a:rPr>
              <a:t> </a:t>
            </a:r>
            <a:r>
              <a:rPr lang="en-US" sz="4400" b="1" i="1" dirty="0" smtClean="0">
                <a:solidFill>
                  <a:schemeClr val="tx1"/>
                </a:solidFill>
                <a:latin typeface="Times New Roman,BoldItalic"/>
              </a:rPr>
              <a:t>  </a:t>
            </a:r>
            <a:r>
              <a:rPr lang="uk-UA" sz="44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МИСТЕЦТВО.</a:t>
            </a:r>
          </a:p>
          <a:p>
            <a:pPr algn="l"/>
            <a:r>
              <a:rPr lang="uk-UA" sz="44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ПРОФЕСІЯ,</a:t>
            </a:r>
            <a:r>
              <a:rPr lang="en-US" sz="44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 </a:t>
            </a:r>
            <a:r>
              <a:rPr lang="uk-UA" sz="44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ЩО</a:t>
            </a:r>
            <a:r>
              <a:rPr lang="en-US" sz="4400" b="1" i="1" dirty="0" smtClean="0">
                <a:solidFill>
                  <a:schemeClr val="tx1"/>
                </a:solidFill>
                <a:latin typeface="Times New Roman,BoldItalic"/>
              </a:rPr>
              <a:t>    </a:t>
            </a:r>
            <a:r>
              <a:rPr lang="uk-UA" sz="44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ПОТРЕБУЄ ТАЛАНТУ</a:t>
            </a:r>
            <a:r>
              <a:rPr lang="en-US" sz="4400" b="1" i="1" u="none" strike="noStrike" dirty="0" smtClean="0">
                <a:solidFill>
                  <a:schemeClr val="tx1"/>
                </a:solidFill>
                <a:latin typeface="Times New Roman,BoldItalic"/>
              </a:rPr>
              <a:t>       </a:t>
            </a:r>
            <a:r>
              <a:rPr lang="uk-UA" sz="44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І ТЕРПІННЯ.</a:t>
            </a:r>
          </a:p>
          <a:p>
            <a:pPr algn="l"/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ОСОБЛИВИЙ </a:t>
            </a:r>
            <a:r>
              <a:rPr lang="en-US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  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ДАР</a:t>
            </a:r>
            <a:r>
              <a:rPr lang="en-US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  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БУХГАЛТЕРА </a:t>
            </a:r>
            <a:r>
              <a:rPr lang="en-US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 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БАЧИТИ </a:t>
            </a:r>
            <a:endParaRPr lang="en-US" sz="4000" b="1" i="1" u="none" strike="noStrike" baseline="0" dirty="0" smtClean="0">
              <a:solidFill>
                <a:schemeClr val="tx1"/>
              </a:solidFill>
              <a:latin typeface="Times New Roman,BoldItalic"/>
            </a:endParaRPr>
          </a:p>
          <a:p>
            <a:pPr algn="l"/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ЗА</a:t>
            </a:r>
            <a:r>
              <a:rPr lang="en-US" sz="4000" b="1" i="1" u="none" strike="noStrike" dirty="0" smtClean="0">
                <a:solidFill>
                  <a:schemeClr val="tx1"/>
                </a:solidFill>
                <a:latin typeface="Times New Roman,BoldItalic"/>
              </a:rPr>
              <a:t>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ЦИФРАМИ СКЛАДНИЙ </a:t>
            </a:r>
            <a:r>
              <a:rPr lang="en-US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    </a:t>
            </a:r>
          </a:p>
          <a:p>
            <a:pPr algn="l"/>
            <a:r>
              <a:rPr lang="en-US" sz="4000" b="1" i="1" dirty="0">
                <a:solidFill>
                  <a:schemeClr val="tx1"/>
                </a:solidFill>
                <a:latin typeface="Times New Roman,BoldItalic"/>
              </a:rPr>
              <a:t> </a:t>
            </a:r>
            <a:r>
              <a:rPr lang="en-US" sz="4000" b="1" i="1" dirty="0" smtClean="0">
                <a:solidFill>
                  <a:schemeClr val="tx1"/>
                </a:solidFill>
                <a:latin typeface="Times New Roman,BoldItalic"/>
              </a:rPr>
              <a:t>  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СВІТ</a:t>
            </a:r>
            <a:r>
              <a:rPr lang="en-US" sz="4000" b="1" i="1" u="none" strike="noStrike" dirty="0" smtClean="0">
                <a:solidFill>
                  <a:schemeClr val="tx1"/>
                </a:solidFill>
                <a:latin typeface="Times New Roman,BoldItalic"/>
              </a:rPr>
              <a:t>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ЕКОНОМІКИ У </a:t>
            </a:r>
            <a:r>
              <a:rPr lang="en-US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ЇЇ</a:t>
            </a:r>
            <a:r>
              <a:rPr lang="en-US" sz="4000" b="1" i="1" u="none" strike="noStrike" dirty="0" smtClean="0">
                <a:solidFill>
                  <a:schemeClr val="tx1"/>
                </a:solidFill>
                <a:latin typeface="Times New Roman,BoldItalic"/>
              </a:rPr>
              <a:t>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ВЗАЄМОЗВ’ЯЗКАХ </a:t>
            </a:r>
            <a:r>
              <a:rPr lang="en-US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І</a:t>
            </a:r>
            <a:r>
              <a:rPr lang="en-US" sz="4000" b="1" i="1" u="none" strike="noStrike" dirty="0" smtClean="0">
                <a:solidFill>
                  <a:schemeClr val="tx1"/>
                </a:solidFill>
                <a:latin typeface="Times New Roman,BoldItalic"/>
              </a:rPr>
              <a:t>     </a:t>
            </a:r>
            <a:r>
              <a:rPr lang="uk-UA" sz="4000" b="1" i="1" u="none" strike="noStrike" baseline="0" dirty="0" smtClean="0">
                <a:solidFill>
                  <a:schemeClr val="tx1"/>
                </a:solidFill>
                <a:latin typeface="Times New Roman,BoldItalic"/>
              </a:rPr>
              <a:t>ГАРМОНІЇ.</a:t>
            </a:r>
          </a:p>
          <a:p>
            <a:pPr algn="just"/>
            <a:r>
              <a:rPr lang="en-US" sz="14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                                                                                                                                                            </a:t>
            </a:r>
          </a:p>
          <a:p>
            <a:pPr algn="just"/>
            <a:endParaRPr lang="en-US" sz="1400" dirty="0">
              <a:solidFill>
                <a:srgbClr val="000000"/>
              </a:solidFill>
              <a:latin typeface="Times New Roman"/>
            </a:endParaRPr>
          </a:p>
          <a:p>
            <a:pPr algn="just"/>
            <a:r>
              <a:rPr lang="en-US" sz="14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                                                                                                                                                                 </a:t>
            </a:r>
            <a:r>
              <a:rPr lang="uk-UA" sz="14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І. </a:t>
            </a:r>
            <a:r>
              <a:rPr lang="uk-UA" sz="1400" b="0" i="0" u="none" strike="noStrike" baseline="0" dirty="0" err="1" smtClean="0">
                <a:solidFill>
                  <a:srgbClr val="000000"/>
                </a:solidFill>
                <a:latin typeface="Times New Roman"/>
              </a:rPr>
              <a:t>Штеммлер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780928"/>
            <a:ext cx="2411760" cy="25202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1418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8"/>
            <a:ext cx="6965245" cy="45719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510873"/>
              </p:ext>
            </p:extLst>
          </p:nvPr>
        </p:nvGraphicFramePr>
        <p:xfrm>
          <a:off x="755650" y="1052737"/>
          <a:ext cx="7632700" cy="5184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539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620688"/>
            <a:ext cx="7272808" cy="180020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Строки подання звіту (повернення підзвітної готівки)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16832"/>
            <a:ext cx="7632848" cy="4392487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готівки)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420888"/>
            <a:ext cx="2173282" cy="38884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На господарські потреби – не пізніше наступного дня</a:t>
            </a:r>
            <a:endParaRPr lang="uk-UA" sz="3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420888"/>
            <a:ext cx="2232248" cy="38884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На закупівлю с/г продукції – не </a:t>
            </a:r>
            <a:r>
              <a:rPr lang="uk-UA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&gt;</a:t>
            </a:r>
            <a:r>
              <a:rPr lang="uk-UA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10 робочих днів з дня видачі</a:t>
            </a:r>
            <a:endParaRPr lang="uk-UA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2420888"/>
            <a:ext cx="2376264" cy="38164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відрядження – не пізніше 3-х (5-ти або 10-ти банківських днів</a:t>
            </a: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після дня </a:t>
            </a:r>
            <a:r>
              <a:rPr lang="uk-UA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пповернення</a:t>
            </a:r>
            <a:endParaRPr lang="uk-UA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52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dirty="0" smtClean="0"/>
              <a:t>Службове відрядження</a:t>
            </a:r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1988840"/>
            <a:ext cx="7632848" cy="432048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поїздка працівника підприємства (фірми) за розпорядженням керівника на певний термін до іншого населеного пункту з 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метою виконання службового доручення поза місцем 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 основної роботи.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84984"/>
            <a:ext cx="1728192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40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92696"/>
            <a:ext cx="6965245" cy="864097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uk-UA" sz="4000" dirty="0" smtClean="0"/>
              <a:t>Терміни відрядження</a:t>
            </a:r>
            <a:endParaRPr lang="uk-UA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2776"/>
            <a:ext cx="7416824" cy="4752528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                                 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556792"/>
            <a:ext cx="2808312" cy="86409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Україні</a:t>
            </a:r>
            <a:endParaRPr lang="uk-UA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636912"/>
            <a:ext cx="2808312" cy="936104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кордон</a:t>
            </a:r>
            <a:endParaRPr lang="uk-UA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3754155"/>
            <a:ext cx="2880320" cy="13898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кордон на навчання, стажування</a:t>
            </a:r>
            <a:endParaRPr lang="uk-UA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5279002"/>
            <a:ext cx="2880320" cy="936104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Будівництво об´єкта </a:t>
            </a:r>
            <a:endParaRPr lang="uk-U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635896" y="1992572"/>
            <a:ext cx="122413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4860032" y="1556792"/>
            <a:ext cx="3312368" cy="108012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Не </a:t>
            </a:r>
            <a:r>
              <a:rPr lang="uk-UA" sz="2800" dirty="0" smtClean="0">
                <a:solidFill>
                  <a:schemeClr val="tx1"/>
                </a:solidFill>
                <a:latin typeface="Times New Roman"/>
                <a:cs typeface="Times New Roman"/>
              </a:rPr>
              <a:t>&gt; 30 календарних днів</a:t>
            </a:r>
            <a:endParaRPr lang="uk-UA" sz="28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/>
          <p:cNvCxnSpPr>
            <a:stCxn id="8" idx="3"/>
          </p:cNvCxnSpPr>
          <p:nvPr/>
        </p:nvCxnSpPr>
        <p:spPr>
          <a:xfrm>
            <a:off x="3635896" y="3104964"/>
            <a:ext cx="122413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4860032" y="2806630"/>
            <a:ext cx="3312368" cy="91440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800" dirty="0">
                <a:solidFill>
                  <a:prstClr val="black"/>
                </a:solidFill>
              </a:rPr>
              <a:t>Не </a:t>
            </a:r>
            <a:r>
              <a:rPr lang="uk-UA" sz="2800" dirty="0">
                <a:solidFill>
                  <a:prstClr val="black"/>
                </a:solidFill>
                <a:latin typeface="Times New Roman"/>
                <a:cs typeface="Times New Roman"/>
              </a:rPr>
              <a:t>&gt; </a:t>
            </a:r>
            <a:r>
              <a:rPr lang="uk-UA" sz="2800" dirty="0" smtClean="0">
                <a:solidFill>
                  <a:prstClr val="black"/>
                </a:solidFill>
                <a:latin typeface="Times New Roman"/>
                <a:cs typeface="Times New Roman"/>
              </a:rPr>
              <a:t>60 </a:t>
            </a:r>
            <a:r>
              <a:rPr lang="uk-UA" sz="2800" dirty="0">
                <a:solidFill>
                  <a:prstClr val="black"/>
                </a:solidFill>
                <a:latin typeface="Times New Roman"/>
                <a:cs typeface="Times New Roman"/>
              </a:rPr>
              <a:t>календарних днів</a:t>
            </a:r>
            <a:endParaRPr lang="uk-UA" sz="2800" dirty="0">
              <a:solidFill>
                <a:prstClr val="black"/>
              </a:solidFill>
            </a:endParaRPr>
          </a:p>
        </p:txBody>
      </p:sp>
      <p:cxnSp>
        <p:nvCxnSpPr>
          <p:cNvPr id="27" name="Прямая со стрелкой 26"/>
          <p:cNvCxnSpPr>
            <a:stCxn id="9" idx="3"/>
          </p:cNvCxnSpPr>
          <p:nvPr/>
        </p:nvCxnSpPr>
        <p:spPr>
          <a:xfrm>
            <a:off x="3707904" y="4449083"/>
            <a:ext cx="115212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4860032" y="3909023"/>
            <a:ext cx="3312368" cy="108012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договору</a:t>
            </a:r>
            <a:endParaRPr lang="uk-UA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Прямая со стрелкой 37"/>
          <p:cNvCxnSpPr>
            <a:stCxn id="10" idx="3"/>
          </p:cNvCxnSpPr>
          <p:nvPr/>
        </p:nvCxnSpPr>
        <p:spPr>
          <a:xfrm>
            <a:off x="3707904" y="5747054"/>
            <a:ext cx="122413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4932040" y="5144011"/>
            <a:ext cx="3312368" cy="949285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період будівництва</a:t>
            </a:r>
            <a:endParaRPr lang="uk-UA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71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 animBg="1"/>
      <p:bldP spid="23" grpId="0" animBg="1"/>
      <p:bldP spid="2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/>
              <a:t>Умови здійснення витрат на відрядження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272808" cy="417646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060848"/>
            <a:ext cx="2880320" cy="41044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1"/>
                </a:solidFill>
              </a:rPr>
              <a:t>Наказ керівника на </a:t>
            </a:r>
            <a:r>
              <a:rPr lang="uk-UA" sz="4000" dirty="0" err="1" smtClean="0">
                <a:solidFill>
                  <a:schemeClr val="tx1"/>
                </a:solidFill>
              </a:rPr>
              <a:t>відряджен-</a:t>
            </a:r>
            <a:endParaRPr lang="uk-UA" sz="4000" dirty="0" smtClean="0">
              <a:solidFill>
                <a:schemeClr val="tx1"/>
              </a:solidFill>
            </a:endParaRPr>
          </a:p>
          <a:p>
            <a:pPr algn="ctr"/>
            <a:r>
              <a:rPr lang="uk-UA" sz="4000" dirty="0" err="1" smtClean="0">
                <a:solidFill>
                  <a:schemeClr val="tx1"/>
                </a:solidFill>
              </a:rPr>
              <a:t>ня</a:t>
            </a:r>
            <a:endParaRPr lang="uk-UA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204864"/>
            <a:ext cx="3672408" cy="158417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Аванс (підзвітна готівка)</a:t>
            </a:r>
            <a:endParaRPr lang="uk-UA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1" y="4077072"/>
            <a:ext cx="3672408" cy="194245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Посвідчення про відрядження</a:t>
            </a:r>
            <a:endParaRPr lang="uk-UA" sz="3600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779912" y="3212976"/>
            <a:ext cx="79208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79912" y="5229200"/>
            <a:ext cx="792089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3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571500" y="785813"/>
            <a:ext cx="8215313" cy="9540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uk-UA" altLang="uk-UA" sz="2800" b="1" dirty="0">
                <a:solidFill>
                  <a:srgbClr val="002060"/>
                </a:solidFill>
              </a:rPr>
              <a:t>Днем вибуття у відрядження вважається день відправки</a:t>
            </a:r>
            <a:endParaRPr lang="ru-RU" altLang="uk-UA" sz="2800" b="1" dirty="0">
              <a:solidFill>
                <a:srgbClr val="002060"/>
              </a:solidFill>
            </a:endParaRPr>
          </a:p>
        </p:txBody>
      </p:sp>
      <p:pic>
        <p:nvPicPr>
          <p:cNvPr id="18435" name="Picture 2" descr="C:\Documents and Settings\Admin\Рабочий стол\s320x2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928813"/>
            <a:ext cx="1767111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3" descr="C:\Documents and Settings\Admin\Рабочий стол\137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28813"/>
            <a:ext cx="1925960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" descr="C:\Documents and Settings\Admin\Рабочий стол\hyundai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928813"/>
            <a:ext cx="1942504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Box 6"/>
          <p:cNvSpPr txBox="1">
            <a:spLocks noChangeArrowheads="1"/>
          </p:cNvSpPr>
          <p:nvPr/>
        </p:nvSpPr>
        <p:spPr bwMode="auto">
          <a:xfrm>
            <a:off x="714375" y="3214688"/>
            <a:ext cx="126533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uk-UA" altLang="uk-UA" sz="2800" dirty="0">
                <a:solidFill>
                  <a:srgbClr val="002060"/>
                </a:solidFill>
              </a:rPr>
              <a:t>поїзда</a:t>
            </a:r>
            <a:endParaRPr lang="ru-RU" altLang="uk-UA" sz="2800" dirty="0">
              <a:solidFill>
                <a:srgbClr val="002060"/>
              </a:solidFill>
            </a:endParaRPr>
          </a:p>
        </p:txBody>
      </p:sp>
      <p:sp>
        <p:nvSpPr>
          <p:cNvPr id="18439" name="TextBox 7"/>
          <p:cNvSpPr txBox="1">
            <a:spLocks noChangeArrowheads="1"/>
          </p:cNvSpPr>
          <p:nvPr/>
        </p:nvSpPr>
        <p:spPr bwMode="auto">
          <a:xfrm>
            <a:off x="2714625" y="3214688"/>
            <a:ext cx="1071563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uk-UA" altLang="uk-UA" sz="2400" dirty="0">
                <a:solidFill>
                  <a:srgbClr val="002060"/>
                </a:solidFill>
              </a:rPr>
              <a:t>літака</a:t>
            </a:r>
            <a:endParaRPr lang="ru-RU" altLang="uk-UA" sz="2400" dirty="0">
              <a:solidFill>
                <a:srgbClr val="002060"/>
              </a:solidFill>
            </a:endParaRPr>
          </a:p>
        </p:txBody>
      </p:sp>
      <p:sp>
        <p:nvSpPr>
          <p:cNvPr id="18440" name="TextBox 8"/>
          <p:cNvSpPr txBox="1">
            <a:spLocks noChangeArrowheads="1"/>
          </p:cNvSpPr>
          <p:nvPr/>
        </p:nvSpPr>
        <p:spPr bwMode="auto">
          <a:xfrm>
            <a:off x="4714875" y="3214688"/>
            <a:ext cx="1214438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uk-UA" altLang="uk-UA" sz="2000" dirty="0">
                <a:solidFill>
                  <a:srgbClr val="002060"/>
                </a:solidFill>
              </a:rPr>
              <a:t>автобуса</a:t>
            </a:r>
            <a:endParaRPr lang="ru-RU" altLang="uk-UA" sz="2000" dirty="0">
              <a:solidFill>
                <a:srgbClr val="002060"/>
              </a:solidFill>
            </a:endParaRPr>
          </a:p>
        </p:txBody>
      </p:sp>
      <p:sp>
        <p:nvSpPr>
          <p:cNvPr id="18441" name="TextBox 9"/>
          <p:cNvSpPr txBox="1">
            <a:spLocks noChangeArrowheads="1"/>
          </p:cNvSpPr>
          <p:nvPr/>
        </p:nvSpPr>
        <p:spPr bwMode="auto">
          <a:xfrm>
            <a:off x="7143750" y="3143250"/>
            <a:ext cx="714375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uk-UA" altLang="uk-UA" sz="2000" dirty="0">
                <a:solidFill>
                  <a:srgbClr val="002060"/>
                </a:solidFill>
              </a:rPr>
              <a:t>авто</a:t>
            </a:r>
            <a:endParaRPr lang="ru-RU" altLang="uk-UA" sz="2000" dirty="0">
              <a:solidFill>
                <a:srgbClr val="002060"/>
              </a:solidFill>
            </a:endParaRPr>
          </a:p>
        </p:txBody>
      </p:sp>
      <p:sp>
        <p:nvSpPr>
          <p:cNvPr id="18442" name="TextBox 10"/>
          <p:cNvSpPr txBox="1">
            <a:spLocks noChangeArrowheads="1"/>
          </p:cNvSpPr>
          <p:nvPr/>
        </p:nvSpPr>
        <p:spPr bwMode="auto">
          <a:xfrm>
            <a:off x="857250" y="4000500"/>
            <a:ext cx="7643813" cy="13843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uk-UA" altLang="uk-UA" sz="2800" b="1" dirty="0">
                <a:solidFill>
                  <a:srgbClr val="002060"/>
                </a:solidFill>
              </a:rPr>
              <a:t>Днем прибуття із відрядження – день прибуття транспортного засобу до місця постійної роботи працівника</a:t>
            </a:r>
            <a:endParaRPr lang="ru-RU" altLang="uk-UA" sz="2800" b="1" dirty="0">
              <a:solidFill>
                <a:srgbClr val="002060"/>
              </a:solidFill>
            </a:endParaRPr>
          </a:p>
        </p:txBody>
      </p:sp>
      <p:pic>
        <p:nvPicPr>
          <p:cNvPr id="18443" name="Picture 3" descr="C:\Documents and Settings\Admin\Рабочий стол\14441334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0" b="9802"/>
          <a:stretch>
            <a:fillRect/>
          </a:stretch>
        </p:blipFill>
        <p:spPr bwMode="auto">
          <a:xfrm>
            <a:off x="6500813" y="1857375"/>
            <a:ext cx="2071687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25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163145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7128792" cy="489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4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16314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63284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63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8"/>
            <a:ext cx="6965245" cy="864097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prstClr val="black"/>
                </a:solidFill>
              </a:rPr>
              <a:t/>
            </a:r>
            <a:br>
              <a:rPr lang="uk-UA" sz="3600" b="1" dirty="0" smtClean="0">
                <a:solidFill>
                  <a:prstClr val="black"/>
                </a:solidFill>
              </a:rPr>
            </a:br>
            <a:r>
              <a:rPr lang="uk-UA" sz="3600" b="1" dirty="0" smtClean="0">
                <a:solidFill>
                  <a:prstClr val="black"/>
                </a:solidFill>
              </a:rPr>
              <a:t>Види </a:t>
            </a:r>
            <a:r>
              <a:rPr lang="uk-UA" sz="3600" b="1" dirty="0">
                <a:solidFill>
                  <a:prstClr val="black"/>
                </a:solidFill>
              </a:rPr>
              <a:t>витрат на відрядження:</a:t>
            </a:r>
            <a:r>
              <a:rPr lang="uk-UA" sz="3600" dirty="0">
                <a:solidFill>
                  <a:prstClr val="black"/>
                </a:solidFill>
              </a:rPr>
              <a:t/>
            </a:r>
            <a:br>
              <a:rPr lang="uk-UA" sz="3600" dirty="0">
                <a:solidFill>
                  <a:prstClr val="black"/>
                </a:solidFill>
              </a:rPr>
            </a:b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419505"/>
              </p:ext>
            </p:extLst>
          </p:nvPr>
        </p:nvGraphicFramePr>
        <p:xfrm>
          <a:off x="1463675" y="2119313"/>
          <a:ext cx="6196013" cy="360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14710733"/>
              </p:ext>
            </p:extLst>
          </p:nvPr>
        </p:nvGraphicFramePr>
        <p:xfrm>
          <a:off x="395536" y="1340768"/>
          <a:ext cx="777686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0730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817582"/>
            <a:ext cx="7632848" cy="1202485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b="1" dirty="0" smtClean="0"/>
              <a:t>                                  Добові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468052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uk-UA" sz="3200" b="1" dirty="0" smtClean="0"/>
              <a:t>                                     </a:t>
            </a:r>
          </a:p>
          <a:p>
            <a:pPr marL="0" indent="0">
              <a:buNone/>
            </a:pPr>
            <a:endParaRPr lang="uk-UA" sz="3200" b="1" dirty="0" smtClean="0"/>
          </a:p>
          <a:p>
            <a:pPr marL="0" indent="0">
              <a:buNone/>
            </a:pPr>
            <a:r>
              <a:rPr lang="uk-UA" sz="3200" b="1" dirty="0" smtClean="0"/>
              <a:t>Це сума витрат підзвітної особи на харчування та задоволення інших особистих потреб.</a:t>
            </a:r>
          </a:p>
          <a:p>
            <a:r>
              <a:rPr lang="uk-UA" sz="3200" b="1" dirty="0" smtClean="0"/>
              <a:t>Не </a:t>
            </a:r>
            <a:r>
              <a:rPr lang="uk-UA" sz="3200" b="1" dirty="0" smtClean="0"/>
              <a:t>потребу</a:t>
            </a:r>
            <a:r>
              <a:rPr lang="uk-UA" sz="3200" b="1" dirty="0" smtClean="0"/>
              <a:t>ють</a:t>
            </a:r>
            <a:r>
              <a:rPr lang="uk-UA" sz="3200" b="1" dirty="0" smtClean="0"/>
              <a:t> </a:t>
            </a:r>
            <a:r>
              <a:rPr lang="uk-UA" sz="3200" b="1" dirty="0" smtClean="0"/>
              <a:t>документального підтвердження</a:t>
            </a:r>
            <a:r>
              <a:rPr lang="uk-UA" sz="3200" b="1" dirty="0" smtClean="0"/>
              <a:t>.</a:t>
            </a:r>
            <a:endParaRPr lang="uk-UA" sz="32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4104456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1844824"/>
            <a:ext cx="216024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706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76864" cy="1399379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/>
              <a:t>Облік розрахунків з підзвітними особами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1988840"/>
            <a:ext cx="7776864" cy="432048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dirty="0" smtClean="0"/>
              <a:t> </a:t>
            </a:r>
            <a:r>
              <a:rPr lang="uk-UA" sz="3600" b="1" dirty="0" smtClean="0"/>
              <a:t>План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</a:t>
            </a:r>
            <a:r>
              <a:rPr lang="uk-UA" sz="3200" b="1" dirty="0" smtClean="0"/>
              <a:t>1</a:t>
            </a:r>
            <a:r>
              <a:rPr lang="uk-UA" sz="3600" b="1" dirty="0" smtClean="0"/>
              <a:t>.  Економічний зміст  </a:t>
            </a:r>
          </a:p>
          <a:p>
            <a:pPr marL="0" indent="0">
              <a:buNone/>
            </a:pPr>
            <a:r>
              <a:rPr lang="uk-UA" sz="3600" b="1" dirty="0"/>
              <a:t> </a:t>
            </a:r>
            <a:r>
              <a:rPr lang="uk-UA" sz="3600" b="1" dirty="0" smtClean="0"/>
              <a:t>     розрахунків </a:t>
            </a:r>
            <a:r>
              <a:rPr lang="uk-UA" sz="3600" b="1" dirty="0"/>
              <a:t>з підзвітними </a:t>
            </a:r>
            <a:r>
              <a:rPr lang="uk-UA" sz="3600" b="1" dirty="0" smtClean="0"/>
              <a:t> </a:t>
            </a:r>
          </a:p>
          <a:p>
            <a:pPr marL="0" indent="0">
              <a:buNone/>
            </a:pPr>
            <a:r>
              <a:rPr lang="uk-UA" sz="3600" b="1" dirty="0"/>
              <a:t> </a:t>
            </a:r>
            <a:r>
              <a:rPr lang="uk-UA" sz="3600" b="1" dirty="0" smtClean="0"/>
              <a:t>     особами.</a:t>
            </a:r>
          </a:p>
          <a:p>
            <a:pPr marL="0" indent="0">
              <a:buNone/>
            </a:pPr>
            <a:r>
              <a:rPr lang="uk-UA" sz="3600" b="1" dirty="0" smtClean="0"/>
              <a:t>  2. Службові відрядження.</a:t>
            </a:r>
          </a:p>
          <a:p>
            <a:pPr marL="0" indent="0">
              <a:buNone/>
            </a:pPr>
            <a:r>
              <a:rPr lang="uk-UA" sz="3600" b="1" dirty="0" smtClean="0"/>
              <a:t>  3. Первинний облік та  </a:t>
            </a:r>
          </a:p>
          <a:p>
            <a:pPr marL="0" indent="0">
              <a:buNone/>
            </a:pPr>
            <a:r>
              <a:rPr lang="uk-UA" sz="3600" b="1" dirty="0"/>
              <a:t> </a:t>
            </a:r>
            <a:r>
              <a:rPr lang="uk-UA" sz="3600" b="1" dirty="0" smtClean="0"/>
              <a:t>     кореспонденція.                                                                                                     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218643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9"/>
            <a:ext cx="7224463" cy="360039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prstClr val="black"/>
                </a:solidFill>
                <a:latin typeface="Arial"/>
              </a:rPr>
              <a:t>До </a:t>
            </a:r>
            <a:r>
              <a:rPr lang="ru-RU" sz="2800" dirty="0" err="1">
                <a:solidFill>
                  <a:prstClr val="black"/>
                </a:solidFill>
                <a:latin typeface="Arial"/>
              </a:rPr>
              <a:t>оподатковуваного</a:t>
            </a:r>
            <a:r>
              <a:rPr lang="ru-RU" sz="2800" dirty="0">
                <a:solidFill>
                  <a:prstClr val="black"/>
                </a:solidFill>
                <a:latin typeface="Arial"/>
              </a:rPr>
              <a:t> доходу не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80728"/>
            <a:ext cx="7560840" cy="522307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r>
              <a:rPr lang="ru-RU" sz="2800" dirty="0" err="1" smtClean="0"/>
              <a:t>включаються</a:t>
            </a:r>
            <a:r>
              <a:rPr lang="ru-RU" sz="2800" dirty="0"/>
              <a:t> </a:t>
            </a:r>
            <a:r>
              <a:rPr lang="ru-RU" sz="2800" b="1" dirty="0" err="1"/>
              <a:t>добові</a:t>
            </a:r>
            <a:r>
              <a:rPr lang="ru-RU" sz="2800" b="1" dirty="0"/>
              <a:t> </a:t>
            </a:r>
            <a:r>
              <a:rPr lang="ru-RU" sz="2800" b="1" dirty="0" err="1"/>
              <a:t>витрати</a:t>
            </a:r>
            <a:r>
              <a:rPr lang="ru-RU" sz="2800" dirty="0"/>
              <a:t>:</a:t>
            </a:r>
          </a:p>
          <a:p>
            <a:pPr fontAlgn="base"/>
            <a:r>
              <a:rPr lang="ru-RU" sz="2800" i="1" dirty="0"/>
              <a:t>для </a:t>
            </a:r>
            <a:r>
              <a:rPr lang="ru-RU" sz="2800" i="1" dirty="0" err="1"/>
              <a:t>відрядження</a:t>
            </a:r>
            <a:r>
              <a:rPr lang="ru-RU" sz="2800" i="1" dirty="0"/>
              <a:t> на </a:t>
            </a:r>
            <a:r>
              <a:rPr lang="ru-RU" sz="2800" i="1" dirty="0" err="1"/>
              <a:t>території</a:t>
            </a:r>
            <a:r>
              <a:rPr lang="ru-RU" sz="2800" i="1" dirty="0"/>
              <a:t> </a:t>
            </a:r>
            <a:r>
              <a:rPr lang="ru-RU" sz="2800" i="1" dirty="0" err="1"/>
              <a:t>України</a:t>
            </a:r>
            <a:r>
              <a:rPr lang="ru-RU" sz="2800" i="1" dirty="0"/>
              <a:t> </a:t>
            </a:r>
            <a:r>
              <a:rPr lang="ru-RU" sz="2800" b="1" i="1" dirty="0" smtClean="0"/>
              <a:t> </a:t>
            </a:r>
            <a:r>
              <a:rPr lang="ru-RU" sz="2800" i="1" dirty="0"/>
              <a:t> (0,1 </a:t>
            </a:r>
            <a:r>
              <a:rPr lang="ru-RU" sz="2800" i="1" dirty="0" err="1"/>
              <a:t>розміру</a:t>
            </a:r>
            <a:r>
              <a:rPr lang="ru-RU" sz="2800" i="1" dirty="0"/>
              <a:t> </a:t>
            </a:r>
            <a:r>
              <a:rPr lang="ru-RU" sz="2800" i="1" dirty="0" err="1"/>
              <a:t>мінімальної</a:t>
            </a:r>
            <a:r>
              <a:rPr lang="ru-RU" sz="2800" i="1" dirty="0"/>
              <a:t> </a:t>
            </a:r>
            <a:r>
              <a:rPr lang="ru-RU" sz="2800" i="1" dirty="0" err="1"/>
              <a:t>зарплати</a:t>
            </a:r>
            <a:r>
              <a:rPr lang="ru-RU" sz="2800" i="1" dirty="0"/>
              <a:t>)</a:t>
            </a:r>
            <a:r>
              <a:rPr lang="ru-RU" sz="2800" dirty="0"/>
              <a:t>;</a:t>
            </a:r>
          </a:p>
          <a:p>
            <a:pPr fontAlgn="base"/>
            <a:r>
              <a:rPr lang="ru-RU" sz="2800" i="1" dirty="0"/>
              <a:t>для </a:t>
            </a:r>
            <a:r>
              <a:rPr lang="ru-RU" sz="2800" i="1" dirty="0" err="1"/>
              <a:t>відрядження</a:t>
            </a:r>
            <a:r>
              <a:rPr lang="ru-RU" sz="2800" i="1" dirty="0"/>
              <a:t> за кордон — </a:t>
            </a:r>
            <a:r>
              <a:rPr lang="ru-RU" sz="2800" b="1" i="1" dirty="0"/>
              <a:t>не </a:t>
            </a:r>
            <a:r>
              <a:rPr lang="ru-RU" sz="2800" b="1" i="1" dirty="0" err="1"/>
              <a:t>вище</a:t>
            </a:r>
            <a:r>
              <a:rPr lang="ru-RU" sz="2800" b="1" i="1" dirty="0"/>
              <a:t> 80 </a:t>
            </a:r>
            <a:r>
              <a:rPr lang="ru-RU" sz="2800" b="1" i="1" dirty="0" err="1"/>
              <a:t>євро</a:t>
            </a:r>
            <a:r>
              <a:rPr lang="ru-RU" sz="2800" b="1" i="1" dirty="0"/>
              <a:t> за </a:t>
            </a:r>
            <a:r>
              <a:rPr lang="ru-RU" sz="2800" b="1" i="1" dirty="0" err="1"/>
              <a:t>кожен</a:t>
            </a:r>
            <a:r>
              <a:rPr lang="ru-RU" sz="2800" b="1" i="1" dirty="0"/>
              <a:t> </a:t>
            </a:r>
            <a:r>
              <a:rPr lang="ru-RU" sz="2800" b="1" i="1" dirty="0" err="1"/>
              <a:t>календарний</a:t>
            </a:r>
            <a:r>
              <a:rPr lang="ru-RU" sz="2800" b="1" i="1" dirty="0"/>
              <a:t> день</a:t>
            </a:r>
            <a:r>
              <a:rPr lang="ru-RU" sz="2800" i="1" dirty="0"/>
              <a:t> такого </a:t>
            </a:r>
            <a:r>
              <a:rPr lang="ru-RU" sz="2800" i="1" dirty="0" err="1"/>
              <a:t>відрядження</a:t>
            </a:r>
            <a:r>
              <a:rPr lang="ru-RU" sz="2800" i="1" dirty="0"/>
              <a:t> за </a:t>
            </a:r>
            <a:r>
              <a:rPr lang="ru-RU" sz="2800" i="1" dirty="0" err="1"/>
              <a:t>офіційним</a:t>
            </a:r>
            <a:r>
              <a:rPr lang="ru-RU" sz="2800" i="1" dirty="0"/>
              <a:t> </a:t>
            </a:r>
            <a:r>
              <a:rPr lang="ru-RU" sz="2800" i="1" dirty="0" err="1"/>
              <a:t>обмінним</a:t>
            </a:r>
            <a:r>
              <a:rPr lang="ru-RU" sz="2800" i="1" dirty="0"/>
              <a:t> курсом </a:t>
            </a:r>
            <a:r>
              <a:rPr lang="ru-RU" sz="2800" i="1" dirty="0" err="1"/>
              <a:t>гривні</a:t>
            </a:r>
            <a:r>
              <a:rPr lang="ru-RU" sz="2800" i="1" dirty="0"/>
              <a:t> </a:t>
            </a:r>
            <a:endParaRPr lang="ru-RU" sz="2800" i="1" dirty="0" smtClean="0"/>
          </a:p>
          <a:p>
            <a:pPr marL="0" indent="0" fontAlgn="base">
              <a:buNone/>
            </a:pPr>
            <a:r>
              <a:rPr lang="ru-RU" sz="2800" i="1" dirty="0" smtClean="0"/>
              <a:t>до </a:t>
            </a:r>
            <a:r>
              <a:rPr lang="ru-RU" sz="2800" i="1" dirty="0" err="1"/>
              <a:t>євро</a:t>
            </a:r>
            <a:r>
              <a:rPr lang="ru-RU" sz="2800" i="1" dirty="0"/>
              <a:t>, </a:t>
            </a:r>
            <a:r>
              <a:rPr lang="ru-RU" sz="2800" i="1" dirty="0" err="1" smtClean="0"/>
              <a:t>установленим</a:t>
            </a:r>
            <a:endParaRPr lang="ru-RU" sz="2800" i="1" dirty="0" smtClean="0"/>
          </a:p>
          <a:p>
            <a:pPr marL="0" indent="0" fontAlgn="base">
              <a:buNone/>
            </a:pPr>
            <a:r>
              <a:rPr lang="ru-RU" sz="2800" i="1" dirty="0" smtClean="0"/>
              <a:t>НБУ</a:t>
            </a:r>
            <a:r>
              <a:rPr lang="ru-RU" sz="2800" i="1" dirty="0"/>
              <a:t>, </a:t>
            </a:r>
            <a:r>
              <a:rPr lang="ru-RU" sz="2800" i="1" dirty="0" smtClean="0"/>
              <a:t>в </a:t>
            </a:r>
            <a:r>
              <a:rPr lang="ru-RU" sz="2800" i="1" dirty="0" err="1"/>
              <a:t>розрахунку</a:t>
            </a:r>
            <a:r>
              <a:rPr lang="ru-RU" sz="2800" i="1" dirty="0"/>
              <a:t> </a:t>
            </a:r>
            <a:endParaRPr lang="ru-RU" sz="2800" i="1" dirty="0" smtClean="0"/>
          </a:p>
          <a:p>
            <a:pPr marL="0" indent="0" fontAlgn="base">
              <a:buNone/>
            </a:pPr>
            <a:r>
              <a:rPr lang="ru-RU" sz="2800" i="1" dirty="0" smtClean="0"/>
              <a:t>за </a:t>
            </a:r>
            <a:r>
              <a:rPr lang="ru-RU" sz="2800" i="1" dirty="0" err="1"/>
              <a:t>кожен</a:t>
            </a:r>
            <a:r>
              <a:rPr lang="ru-RU" sz="2800" i="1" dirty="0"/>
              <a:t> </a:t>
            </a:r>
            <a:endParaRPr lang="ru-RU" sz="2800" i="1" dirty="0" smtClean="0"/>
          </a:p>
          <a:p>
            <a:pPr marL="0" indent="0" fontAlgn="base">
              <a:buNone/>
            </a:pPr>
            <a:r>
              <a:rPr lang="ru-RU" sz="2800" i="1" dirty="0" err="1" smtClean="0"/>
              <a:t>такий</a:t>
            </a:r>
            <a:r>
              <a:rPr lang="ru-RU" sz="2800" i="1" dirty="0" smtClean="0"/>
              <a:t> </a:t>
            </a:r>
            <a:r>
              <a:rPr lang="ru-RU" sz="2800" i="1" dirty="0"/>
              <a:t>день</a:t>
            </a:r>
            <a:r>
              <a:rPr lang="ru-RU" sz="2800" dirty="0"/>
              <a:t>.</a:t>
            </a:r>
          </a:p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297599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91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В розрахунок добових включаються: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88840"/>
            <a:ext cx="7632848" cy="4248471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204864"/>
            <a:ext cx="7632848" cy="792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День від</a:t>
            </a:r>
            <a:r>
              <a:rPr lang="uk-UA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´</a:t>
            </a:r>
            <a:r>
              <a:rPr lang="uk-UA" sz="3600" dirty="0" smtClean="0">
                <a:solidFill>
                  <a:schemeClr val="tx1"/>
                </a:solidFill>
              </a:rPr>
              <a:t>їзду</a:t>
            </a:r>
            <a:endParaRPr lang="uk-UA" sz="3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212976"/>
            <a:ext cx="7632848" cy="7920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Всі дні перебування в дорозі</a:t>
            </a:r>
            <a:endParaRPr lang="uk-UA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221088"/>
            <a:ext cx="7632848" cy="11521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Всі дні перебування у відрядженні, в т.ч. вихідні, святкові, неробочі, дні хвороби (за листком непрацездатності)</a:t>
            </a:r>
            <a:endParaRPr lang="uk-UA" sz="28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168" y="5589240"/>
            <a:ext cx="7632848" cy="64807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День приїзду</a:t>
            </a:r>
            <a:endParaRPr lang="uk-UA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87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Після повернення з відрядження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19256"/>
            <a:ext cx="7632848" cy="4190063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uk-UA" sz="3200" dirty="0" smtClean="0"/>
              <a:t>Підзвітна особа в установлені законом строки подає документ</a:t>
            </a:r>
          </a:p>
          <a:p>
            <a:pPr marL="0" indent="0" algn="ctr">
              <a:buNone/>
            </a:pPr>
            <a:r>
              <a:rPr lang="uk-UA" sz="4000" b="1" dirty="0" smtClean="0"/>
              <a:t>Звіт про використання коштів</a:t>
            </a:r>
            <a:r>
              <a:rPr lang="uk-UA" sz="4000" b="1" smtClean="0"/>
              <a:t>, </a:t>
            </a:r>
            <a:r>
              <a:rPr lang="uk-UA" sz="4000" b="1" smtClean="0"/>
              <a:t>виданих </a:t>
            </a:r>
            <a:r>
              <a:rPr lang="uk-UA" sz="4000" b="1" dirty="0" smtClean="0"/>
              <a:t>на відрядження або під звіт</a:t>
            </a:r>
            <a:endParaRPr lang="uk-UA" sz="4000" b="1" dirty="0"/>
          </a:p>
        </p:txBody>
      </p:sp>
    </p:spTree>
    <p:extLst>
      <p:ext uri="{BB962C8B-B14F-4D97-AF65-F5344CB8AC3E}">
        <p14:creationId xmlns:p14="http://schemas.microsoft.com/office/powerpoint/2010/main" val="4957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251520" y="1285875"/>
            <a:ext cx="8712967" cy="560153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uk-UA" altLang="uk-UA" sz="3200" dirty="0"/>
              <a:t>Витрати на відрядження підтверджуються документами:</a:t>
            </a:r>
          </a:p>
          <a:p>
            <a:pPr algn="ctr">
              <a:lnSpc>
                <a:spcPct val="150000"/>
              </a:lnSpc>
            </a:pPr>
            <a:endParaRPr lang="uk-UA" altLang="uk-UA" sz="2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uk-UA" altLang="uk-UA" sz="2400" dirty="0"/>
              <a:t> </a:t>
            </a:r>
            <a:r>
              <a:rPr lang="uk-UA" altLang="uk-UA" sz="3200" b="1" dirty="0"/>
              <a:t>транспортні квитки;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uk-UA" altLang="uk-UA" sz="3200" b="1" dirty="0"/>
              <a:t>транспортний рахунок (багажна </a:t>
            </a:r>
            <a:endParaRPr lang="en-US" altLang="uk-UA" sz="3200" b="1" dirty="0" smtClean="0"/>
          </a:p>
          <a:p>
            <a:pPr>
              <a:lnSpc>
                <a:spcPct val="150000"/>
              </a:lnSpc>
            </a:pPr>
            <a:r>
              <a:rPr lang="uk-UA" altLang="uk-UA" sz="3200" b="1" dirty="0" smtClean="0"/>
              <a:t>квитанція</a:t>
            </a:r>
            <a:r>
              <a:rPr lang="uk-UA" altLang="uk-UA" sz="3200" b="1" dirty="0"/>
              <a:t>);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uk-UA" altLang="uk-UA" sz="3200" b="1" dirty="0"/>
              <a:t>рахунки готелю;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uk-UA" altLang="uk-UA" sz="3200" b="1" dirty="0"/>
              <a:t>страховий поліс.</a:t>
            </a:r>
          </a:p>
          <a:p>
            <a:pPr>
              <a:buFont typeface="Wingdings" pitchFamily="2" charset="2"/>
              <a:buChar char="ü"/>
            </a:pPr>
            <a:endParaRPr lang="ru-RU" altLang="uk-UA" dirty="0"/>
          </a:p>
        </p:txBody>
      </p:sp>
      <p:pic>
        <p:nvPicPr>
          <p:cNvPr id="19459" name="Picture 2" descr="C:\Documents and Settings\Admin\Рабочий стол\bilet_na_samolet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44"/>
          <a:stretch>
            <a:fillRect/>
          </a:stretch>
        </p:blipFill>
        <p:spPr bwMode="auto">
          <a:xfrm>
            <a:off x="4608003" y="2276871"/>
            <a:ext cx="2412269" cy="158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3" descr="C:\Documents and Settings\Admin\Рабочий стол\medium_93_72_937200_12125771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418" y="2321544"/>
            <a:ext cx="1983582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" descr="C:\Documents and Settings\Admin\Рабочий стол\strahpol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055" y="4221088"/>
            <a:ext cx="2223120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80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9"/>
            <a:ext cx="6965245" cy="1080119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/>
              <a:t>Подати </a:t>
            </a:r>
            <a:r>
              <a:rPr lang="ru-RU" sz="3200" b="1" dirty="0" err="1"/>
              <a:t>Звіт</a:t>
            </a:r>
            <a:r>
              <a:rPr lang="ru-RU" sz="3200" b="1" dirty="0"/>
              <a:t> </a:t>
            </a:r>
            <a:r>
              <a:rPr lang="ru-RU" sz="3200" b="1" dirty="0" err="1"/>
              <a:t>потрібно</a:t>
            </a:r>
            <a:r>
              <a:rPr lang="ru-RU" sz="3200" b="1" dirty="0"/>
              <a:t> до </a:t>
            </a:r>
            <a:r>
              <a:rPr lang="ru-RU" sz="3200" b="1" dirty="0" err="1"/>
              <a:t>закінчення</a:t>
            </a:r>
            <a:r>
              <a:rPr lang="ru-RU" sz="3200" b="1" dirty="0"/>
              <a:t>:</a:t>
            </a:r>
            <a:endParaRPr lang="uk-UA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632848" cy="453650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/>
                <a:cs typeface="Times New Roman"/>
              </a:rPr>
              <a:t>~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5-го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банківського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дня,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настає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повернення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відрядження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аванс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видавався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готівковій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формі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>
                <a:latin typeface="Times New Roman"/>
                <a:cs typeface="Times New Roman"/>
              </a:rPr>
              <a:t>~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3-го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банківського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завершення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відрядження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перераховувалися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платіжну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картку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знімалися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банкомат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63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056783" cy="36004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80728"/>
            <a:ext cx="7416824" cy="525658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~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10-го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банківського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відрядження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здійснювалися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безготівковій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формі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b="1" dirty="0">
                <a:solidFill>
                  <a:prstClr val="black"/>
                </a:solidFill>
                <a:latin typeface="Times New Roman"/>
                <a:cs typeface="Times New Roman"/>
              </a:rPr>
              <a:t>~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наявності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поважних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роботодавець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строк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банківських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днів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з’ясування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розбіжностей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звітними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документами).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4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8"/>
            <a:ext cx="6965245" cy="57606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372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196752"/>
            <a:ext cx="7488832" cy="4526317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</a:t>
            </a:r>
            <a:r>
              <a:rPr lang="uk-UA" sz="3600" dirty="0" smtClean="0"/>
              <a:t>Дебет              </a:t>
            </a:r>
            <a:r>
              <a:rPr lang="uk-UA" dirty="0" smtClean="0"/>
              <a:t>                         </a:t>
            </a:r>
            <a:r>
              <a:rPr lang="uk-UA" sz="4000" dirty="0" smtClean="0"/>
              <a:t>Кредит</a:t>
            </a:r>
            <a:endParaRPr lang="uk-UA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772816"/>
            <a:ext cx="3600400" cy="44644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sz="2400" i="1" dirty="0" smtClean="0">
              <a:solidFill>
                <a:schemeClr val="tx1"/>
              </a:solidFill>
            </a:endParaRPr>
          </a:p>
          <a:p>
            <a:r>
              <a:rPr lang="uk-UA" sz="2400" i="1" dirty="0" err="1" smtClean="0">
                <a:solidFill>
                  <a:schemeClr val="tx1"/>
                </a:solidFill>
              </a:rPr>
              <a:t>п.с</a:t>
            </a:r>
            <a:r>
              <a:rPr lang="uk-UA" sz="2400" i="1" dirty="0" smtClean="0">
                <a:solidFill>
                  <a:schemeClr val="tx1"/>
                </a:solidFill>
              </a:rPr>
              <a:t>.</a:t>
            </a:r>
            <a:r>
              <a:rPr lang="uk-UA" sz="2400" dirty="0" smtClean="0">
                <a:solidFill>
                  <a:schemeClr val="tx1"/>
                </a:solidFill>
              </a:rPr>
              <a:t> </a:t>
            </a:r>
            <a:r>
              <a:rPr lang="uk-UA" sz="2800" dirty="0" smtClean="0">
                <a:solidFill>
                  <a:schemeClr val="tx1"/>
                </a:solidFill>
              </a:rPr>
              <a:t>залишок неповернутої підзвітної готівки</a:t>
            </a:r>
          </a:p>
          <a:p>
            <a:r>
              <a:rPr lang="uk-UA" sz="2800" i="1" dirty="0" smtClean="0">
                <a:solidFill>
                  <a:schemeClr val="tx1"/>
                </a:solidFill>
              </a:rPr>
              <a:t>Оборот: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chemeClr val="tx1"/>
                </a:solidFill>
              </a:rPr>
              <a:t>Видано підзвіт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chemeClr val="tx1"/>
                </a:solidFill>
              </a:rPr>
              <a:t>Повернуто перевитрату</a:t>
            </a:r>
            <a:endParaRPr lang="uk-UA" sz="2400" i="1" dirty="0" smtClean="0">
              <a:solidFill>
                <a:schemeClr val="tx1"/>
              </a:solidFill>
            </a:endParaRPr>
          </a:p>
          <a:p>
            <a:r>
              <a:rPr lang="uk-UA" sz="2400" i="1" dirty="0" err="1" smtClean="0">
                <a:solidFill>
                  <a:schemeClr val="tx1"/>
                </a:solidFill>
              </a:rPr>
              <a:t>к.с</a:t>
            </a:r>
            <a:r>
              <a:rPr lang="uk-UA" sz="2400" i="1" dirty="0" smtClean="0">
                <a:solidFill>
                  <a:schemeClr val="tx1"/>
                </a:solidFill>
              </a:rPr>
              <a:t>.</a:t>
            </a:r>
            <a:r>
              <a:rPr lang="uk-UA" sz="2400" dirty="0" smtClean="0">
                <a:solidFill>
                  <a:schemeClr val="tx1"/>
                </a:solidFill>
              </a:rPr>
              <a:t> </a:t>
            </a:r>
            <a:r>
              <a:rPr lang="uk-UA" sz="2800" dirty="0">
                <a:solidFill>
                  <a:schemeClr val="tx1"/>
                </a:solidFill>
              </a:rPr>
              <a:t>залишок неповернутої підзвітної готівки</a:t>
            </a: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772816"/>
            <a:ext cx="3672408" cy="44644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sz="2800" i="1" dirty="0" smtClean="0">
              <a:solidFill>
                <a:schemeClr val="tx1"/>
              </a:solidFill>
            </a:endParaRPr>
          </a:p>
          <a:p>
            <a:r>
              <a:rPr lang="uk-UA" sz="2800" i="1" dirty="0" err="1" smtClean="0">
                <a:solidFill>
                  <a:schemeClr val="tx1"/>
                </a:solidFill>
              </a:rPr>
              <a:t>п.с</a:t>
            </a:r>
            <a:r>
              <a:rPr lang="uk-UA" sz="2800" i="1" dirty="0" smtClean="0">
                <a:solidFill>
                  <a:schemeClr val="tx1"/>
                </a:solidFill>
              </a:rPr>
              <a:t>.</a:t>
            </a:r>
            <a:r>
              <a:rPr lang="uk-UA" sz="2800" dirty="0" smtClean="0">
                <a:solidFill>
                  <a:schemeClr val="tx1"/>
                </a:solidFill>
              </a:rPr>
              <a:t> залишок перевитрати</a:t>
            </a:r>
          </a:p>
          <a:p>
            <a:r>
              <a:rPr lang="uk-UA" sz="2800" i="1" dirty="0" smtClean="0">
                <a:solidFill>
                  <a:schemeClr val="tx1"/>
                </a:solidFill>
              </a:rPr>
              <a:t>Оборот: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chemeClr val="tx1"/>
                </a:solidFill>
              </a:rPr>
              <a:t>Повернуто підзвітну готівку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chemeClr val="tx1"/>
                </a:solidFill>
              </a:rPr>
              <a:t>Складено авансовий звіт</a:t>
            </a:r>
          </a:p>
          <a:p>
            <a:r>
              <a:rPr lang="uk-UA" sz="2800" i="1" dirty="0" smtClean="0">
                <a:solidFill>
                  <a:schemeClr val="tx1"/>
                </a:solidFill>
              </a:rPr>
              <a:t>к. с. </a:t>
            </a:r>
            <a:r>
              <a:rPr lang="uk-UA" sz="2800" dirty="0" smtClean="0">
                <a:solidFill>
                  <a:schemeClr val="tx1"/>
                </a:solidFill>
              </a:rPr>
              <a:t>залишок перевитрати</a:t>
            </a:r>
          </a:p>
          <a:p>
            <a:pPr marL="342900" indent="-342900">
              <a:buAutoNum type="arabicPeriod"/>
            </a:pPr>
            <a:endParaRPr lang="uk-UA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99592" y="1268760"/>
            <a:ext cx="741682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499992" y="1268760"/>
            <a:ext cx="0" cy="49685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49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28264157"/>
              </p:ext>
            </p:extLst>
          </p:nvPr>
        </p:nvGraphicFramePr>
        <p:xfrm>
          <a:off x="1835696" y="503548"/>
          <a:ext cx="5688632" cy="443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 flipH="1">
            <a:off x="4860032" y="3293914"/>
            <a:ext cx="641798" cy="570292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635896" y="3212976"/>
            <a:ext cx="864096" cy="65123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2965014423"/>
              </p:ext>
            </p:extLst>
          </p:nvPr>
        </p:nvGraphicFramePr>
        <p:xfrm>
          <a:off x="2357422" y="4071942"/>
          <a:ext cx="4381488" cy="2992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1510" name="il_fi" descr="http://www.funcalls.ru/blfiles/buh25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66818">
            <a:off x="202625" y="4615288"/>
            <a:ext cx="1973021" cy="185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il_fi" descr="http://rifmach.ru/images/articles/buhgalter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20"/>
          <a:stretch>
            <a:fillRect/>
          </a:stretch>
        </p:blipFill>
        <p:spPr bwMode="auto">
          <a:xfrm rot="1248762">
            <a:off x="6927499" y="4326044"/>
            <a:ext cx="1956939" cy="197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200799" cy="158417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dirty="0" smtClean="0"/>
              <a:t>Домашнє завдання: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19256"/>
            <a:ext cx="7632848" cy="4190063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uk-UA" sz="3600" dirty="0" smtClean="0"/>
              <a:t>1. Особливості відрядження за кордон.</a:t>
            </a:r>
          </a:p>
          <a:p>
            <a:pPr marL="0" indent="0">
              <a:buNone/>
            </a:pPr>
            <a:r>
              <a:rPr lang="uk-UA" sz="3600" dirty="0" smtClean="0"/>
              <a:t>2. Характеристика рахунка </a:t>
            </a:r>
          </a:p>
          <a:p>
            <a:pPr marL="0" indent="0">
              <a:buNone/>
            </a:pPr>
            <a:r>
              <a:rPr lang="uk-UA" sz="3600" dirty="0" smtClean="0"/>
              <a:t>№ 372 «Розрахунки з підзвітними особами»</a:t>
            </a:r>
          </a:p>
          <a:p>
            <a:pPr marL="0" indent="0">
              <a:buNone/>
            </a:pPr>
            <a:r>
              <a:rPr lang="uk-UA" sz="3600" dirty="0" smtClean="0"/>
              <a:t>3. Клас 3 – (повторити). 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09120"/>
            <a:ext cx="1944216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83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620688"/>
            <a:ext cx="7088668" cy="1152129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dirty="0" smtClean="0"/>
              <a:t>Література: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776864" cy="453650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№ 841 </a:t>
            </a:r>
            <a:r>
              <a:rPr lang="uk-UA" sz="2800" dirty="0" smtClean="0"/>
              <a:t>«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Про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затвердже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-</a:t>
            </a:r>
          </a:p>
          <a:p>
            <a:pPr marL="0" indent="0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ння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форми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Звіту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про </a:t>
            </a:r>
            <a:endParaRPr lang="ru-RU" sz="28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Використання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коштів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виданих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на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відрядження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або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під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звіт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та Порядку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його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складання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»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(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із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змінами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від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2016р.)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Фінансовий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облік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- Сук Л.К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. – (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розділ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 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  4.2)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3.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Облік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і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фінанси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АПК:бухгалтерський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портал.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4.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Положення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№ 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</a:rPr>
              <a:t>148</a:t>
            </a:r>
            <a:endParaRPr lang="ru-RU" sz="28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uk-UA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20688"/>
            <a:ext cx="223224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14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63" y="571500"/>
            <a:ext cx="65722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Мета</a:t>
            </a:r>
            <a:endParaRPr lang="ru-RU" sz="44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252717682"/>
              </p:ext>
            </p:extLst>
          </p:nvPr>
        </p:nvGraphicFramePr>
        <p:xfrm>
          <a:off x="857224" y="1500174"/>
          <a:ext cx="7286676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87624" y="4005064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Провести</a:t>
            </a:r>
          </a:p>
          <a:p>
            <a:r>
              <a:rPr lang="uk-UA" dirty="0" smtClean="0"/>
              <a:t>первинний</a:t>
            </a:r>
          </a:p>
          <a:p>
            <a:r>
              <a:rPr lang="uk-UA" dirty="0" smtClean="0"/>
              <a:t> облік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9303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6965245" cy="1202485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 eaLnBrk="1" hangingPunct="1"/>
            <a:r>
              <a:rPr lang="en-US" dirty="0" smtClean="0"/>
              <a:t>      </a:t>
            </a:r>
            <a:r>
              <a:rPr lang="uk-UA" dirty="0" smtClean="0"/>
              <a:t>Знавці </a:t>
            </a:r>
            <a:r>
              <a:rPr lang="uk-UA" dirty="0"/>
              <a:t>валют</a:t>
            </a:r>
            <a:endParaRPr lang="ru-RU" dirty="0"/>
          </a:p>
        </p:txBody>
      </p:sp>
      <p:pic>
        <p:nvPicPr>
          <p:cNvPr id="4" name="Picture 1" descr="C:\Documents and Settings\Admin\Рабочий стол\Без имени-1.png"/>
          <p:cNvPicPr>
            <a:picLocks noChangeAspect="1" noChangeArrowheads="1"/>
          </p:cNvPicPr>
          <p:nvPr/>
        </p:nvPicPr>
        <p:blipFill>
          <a:blip r:embed="rId2">
            <a:lum bright="-20000" contrast="20000"/>
          </a:blip>
          <a:srcRect/>
          <a:stretch>
            <a:fillRect/>
          </a:stretch>
        </p:blipFill>
        <p:spPr bwMode="auto">
          <a:xfrm rot="-319821">
            <a:off x="361983" y="1402527"/>
            <a:ext cx="3001963" cy="26393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Admin\Рабочий стол\руб.png"/>
          <p:cNvPicPr>
            <a:picLocks noChangeAspect="1" noChangeArrowheads="1"/>
          </p:cNvPicPr>
          <p:nvPr/>
        </p:nvPicPr>
        <p:blipFill>
          <a:blip r:embed="rId3">
            <a:lum bright="-20000" contrast="20000"/>
          </a:blip>
          <a:srcRect/>
          <a:stretch>
            <a:fillRect/>
          </a:stretch>
        </p:blipFill>
        <p:spPr bwMode="auto">
          <a:xfrm>
            <a:off x="3235325" y="1711449"/>
            <a:ext cx="2108200" cy="22320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еврик.png"/>
          <p:cNvPicPr>
            <a:picLocks noChangeAspect="1" noChangeArrowheads="1"/>
          </p:cNvPicPr>
          <p:nvPr/>
        </p:nvPicPr>
        <p:blipFill>
          <a:blip r:embed="rId4">
            <a:lum bright="-20000" contrast="20000"/>
          </a:blip>
          <a:srcRect/>
          <a:stretch>
            <a:fillRect/>
          </a:stretch>
        </p:blipFill>
        <p:spPr bwMode="auto">
          <a:xfrm>
            <a:off x="6145213" y="1739900"/>
            <a:ext cx="2176462" cy="22685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Admin\Рабочий стол\фунтик.png"/>
          <p:cNvPicPr>
            <a:picLocks noChangeAspect="1" noChangeArrowheads="1"/>
          </p:cNvPicPr>
          <p:nvPr/>
        </p:nvPicPr>
        <p:blipFill>
          <a:blip r:embed="rId5">
            <a:lum bright="-20000" contrast="20000"/>
          </a:blip>
          <a:srcRect/>
          <a:stretch>
            <a:fillRect/>
          </a:stretch>
        </p:blipFill>
        <p:spPr bwMode="auto">
          <a:xfrm>
            <a:off x="949325" y="3789363"/>
            <a:ext cx="2286000" cy="25892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Рабочий стол\ена.png"/>
          <p:cNvPicPr>
            <a:picLocks noChangeAspect="1" noChangeArrowheads="1"/>
          </p:cNvPicPr>
          <p:nvPr/>
        </p:nvPicPr>
        <p:blipFill>
          <a:blip r:embed="rId6">
            <a:lum bright="-20000" contrast="20000"/>
          </a:blip>
          <a:srcRect/>
          <a:stretch>
            <a:fillRect/>
          </a:stretch>
        </p:blipFill>
        <p:spPr bwMode="auto">
          <a:xfrm>
            <a:off x="4129088" y="4292600"/>
            <a:ext cx="2386012" cy="23447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07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0322126">
            <a:off x="243990" y="365763"/>
            <a:ext cx="5335178" cy="80021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vert270" wrap="none">
            <a:prstTxWarp prst="textInflateBottom">
              <a:avLst/>
            </a:prstTxWarp>
            <a:spAutoFit/>
          </a:bodyPr>
          <a:lstStyle/>
          <a:p>
            <a:pPr algn="ctr">
              <a:defRPr/>
            </a:pPr>
            <a:r>
              <a:rPr lang="uk-UA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Відповіді на вправу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1" descr="C:\Documents and Settings\Admin\Рабочий стол\Без имени-1.png"/>
          <p:cNvPicPr>
            <a:picLocks noChangeAspect="1" noChangeArrowheads="1"/>
          </p:cNvPicPr>
          <p:nvPr/>
        </p:nvPicPr>
        <p:blipFill>
          <a:blip r:embed="rId3">
            <a:lum bright="-20000" contrast="20000"/>
          </a:blip>
          <a:srcRect/>
          <a:stretch>
            <a:fillRect/>
          </a:stretch>
        </p:blipFill>
        <p:spPr bwMode="auto">
          <a:xfrm>
            <a:off x="-214313" y="1285875"/>
            <a:ext cx="1812926" cy="15541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еврик.png"/>
          <p:cNvPicPr>
            <a:picLocks noChangeAspect="1" noChangeArrowheads="1"/>
          </p:cNvPicPr>
          <p:nvPr/>
        </p:nvPicPr>
        <p:blipFill>
          <a:blip r:embed="rId4">
            <a:lum bright="-20000" contrast="20000"/>
          </a:blip>
          <a:srcRect/>
          <a:stretch>
            <a:fillRect/>
          </a:stretch>
        </p:blipFill>
        <p:spPr bwMode="auto">
          <a:xfrm>
            <a:off x="2357438" y="4643438"/>
            <a:ext cx="1082675" cy="11287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ена.png"/>
          <p:cNvPicPr>
            <a:picLocks noChangeAspect="1" noChangeArrowheads="1"/>
          </p:cNvPicPr>
          <p:nvPr/>
        </p:nvPicPr>
        <p:blipFill>
          <a:blip r:embed="rId5">
            <a:lum bright="-20000" contrast="20000"/>
          </a:blip>
          <a:srcRect/>
          <a:stretch>
            <a:fillRect/>
          </a:stretch>
        </p:blipFill>
        <p:spPr bwMode="auto">
          <a:xfrm>
            <a:off x="4500563" y="2857500"/>
            <a:ext cx="1381125" cy="13573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Admin\Рабочий стол\руб.png"/>
          <p:cNvPicPr>
            <a:picLocks noChangeAspect="1" noChangeArrowheads="1"/>
          </p:cNvPicPr>
          <p:nvPr/>
        </p:nvPicPr>
        <p:blipFill>
          <a:blip r:embed="rId6">
            <a:lum bright="-20000" contrast="20000"/>
          </a:blip>
          <a:srcRect/>
          <a:stretch>
            <a:fillRect/>
          </a:stretch>
        </p:blipFill>
        <p:spPr bwMode="auto">
          <a:xfrm>
            <a:off x="0" y="3143250"/>
            <a:ext cx="1146175" cy="12144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Picture 5" descr="C:\Documents and Settings\Admin\Рабочий стол\фунтик.png"/>
          <p:cNvPicPr>
            <a:picLocks noChangeAspect="1" noChangeArrowheads="1"/>
          </p:cNvPicPr>
          <p:nvPr/>
        </p:nvPicPr>
        <p:blipFill>
          <a:blip r:embed="rId7">
            <a:lum bright="-20000" contrast="20000"/>
          </a:blip>
          <a:srcRect/>
          <a:stretch>
            <a:fillRect/>
          </a:stretch>
        </p:blipFill>
        <p:spPr bwMode="auto">
          <a:xfrm>
            <a:off x="4500563" y="1428750"/>
            <a:ext cx="1214437" cy="13763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434026" y="1571612"/>
            <a:ext cx="2700162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долар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3286124"/>
            <a:ext cx="2683043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рубль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5008" y="1643050"/>
            <a:ext cx="2347630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фунт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3214686"/>
            <a:ext cx="2222083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ru-RU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йена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29793" y="4714884"/>
            <a:ext cx="2263761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</a:t>
            </a:r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є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вро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152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8111034 (240x320, 220Kb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7804" y="857250"/>
            <a:ext cx="6858000" cy="5161347"/>
          </a:xfrm>
          <a:prstGeom prst="rect">
            <a:avLst/>
          </a:prstGeom>
          <a:noFill/>
        </p:spPr>
      </p:pic>
      <p:pic>
        <p:nvPicPr>
          <p:cNvPr id="3" name="00180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343400" y="32004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3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811218"/>
          </a:xfrm>
          <a:solidFill>
            <a:schemeClr val="accent4"/>
          </a:solidFill>
        </p:spPr>
        <p:txBody>
          <a:bodyPr>
            <a:normAutofit fontScale="90000"/>
          </a:bodyPr>
          <a:lstStyle/>
          <a:p>
            <a:pPr lvl="0"/>
            <a:r>
              <a:rPr lang="uk-UA" b="1" dirty="0" smtClean="0">
                <a:solidFill>
                  <a:prstClr val="black"/>
                </a:solidFill>
              </a:rPr>
              <a:t/>
            </a:r>
            <a:br>
              <a:rPr lang="uk-UA" b="1" dirty="0" smtClean="0">
                <a:solidFill>
                  <a:prstClr val="black"/>
                </a:solidFill>
              </a:rPr>
            </a:br>
            <a:r>
              <a:rPr lang="uk-UA" b="1" dirty="0" smtClean="0">
                <a:solidFill>
                  <a:prstClr val="black"/>
                </a:solidFill>
              </a:rPr>
              <a:t>Економічний </a:t>
            </a:r>
            <a:r>
              <a:rPr lang="uk-UA" b="1" dirty="0">
                <a:solidFill>
                  <a:prstClr val="black"/>
                </a:solidFill>
              </a:rPr>
              <a:t>зміст  </a:t>
            </a:r>
            <a:br>
              <a:rPr lang="uk-UA" b="1" dirty="0">
                <a:solidFill>
                  <a:prstClr val="black"/>
                </a:solidFill>
              </a:rPr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632848" cy="4752528"/>
          </a:xfrm>
          <a:solidFill>
            <a:schemeClr val="accent4"/>
          </a:solidFill>
        </p:spPr>
        <p:txBody>
          <a:bodyPr/>
          <a:lstStyle/>
          <a:p>
            <a:pPr marL="0" lvl="0" indent="0" algn="ctr">
              <a:buClr>
                <a:srgbClr val="AA2B1E"/>
              </a:buClr>
              <a:buNone/>
            </a:pPr>
            <a:r>
              <a:rPr lang="uk-UA" sz="3600" b="1" dirty="0" smtClean="0">
                <a:solidFill>
                  <a:prstClr val="black"/>
                </a:solidFill>
              </a:rPr>
              <a:t>розрахунків </a:t>
            </a:r>
            <a:r>
              <a:rPr lang="uk-UA" sz="3600" b="1" dirty="0">
                <a:solidFill>
                  <a:prstClr val="black"/>
                </a:solidFill>
              </a:rPr>
              <a:t>з підзвітними  </a:t>
            </a:r>
          </a:p>
          <a:p>
            <a:pPr marL="0" lvl="0" indent="0" algn="ctr">
              <a:buClr>
                <a:srgbClr val="AA2B1E"/>
              </a:buClr>
              <a:buNone/>
            </a:pPr>
            <a:r>
              <a:rPr lang="uk-UA" sz="3600" b="1" dirty="0">
                <a:solidFill>
                  <a:prstClr val="black"/>
                </a:solidFill>
              </a:rPr>
              <a:t>      особами</a:t>
            </a:r>
            <a:r>
              <a:rPr lang="uk-UA" sz="3600" b="1" dirty="0" smtClean="0">
                <a:solidFill>
                  <a:prstClr val="black"/>
                </a:solidFill>
              </a:rPr>
              <a:t>.</a:t>
            </a:r>
          </a:p>
          <a:p>
            <a:pPr marL="0" lvl="0" indent="0" algn="ctr">
              <a:buClr>
                <a:srgbClr val="AA2B1E"/>
              </a:buClr>
              <a:buNone/>
            </a:pPr>
            <a:endParaRPr lang="uk-UA" sz="3600" b="1" dirty="0">
              <a:solidFill>
                <a:prstClr val="black"/>
              </a:solidFill>
            </a:endParaRPr>
          </a:p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52936"/>
            <a:ext cx="446449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0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1538" y="714356"/>
            <a:ext cx="6947286" cy="7694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Нормативні документи :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1785926"/>
            <a:ext cx="828680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dirty="0">
              <a:solidFill>
                <a:schemeClr val="tx2">
                  <a:lumMod val="1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dirty="0">
              <a:solidFill>
                <a:schemeClr val="tx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14342" name="il_fi" descr="http://www.objectiv.tv/news2/44247/photo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46930">
            <a:off x="121027" y="1695893"/>
            <a:ext cx="1673225" cy="148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785926"/>
            <a:ext cx="6264696" cy="39703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148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«Положення про ведення 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касових операцій в національній валюті».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Податковий кодекс.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№ 841 «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Звіту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</a:p>
          <a:p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коштів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виданих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відрядження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звіт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Порядку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(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змінами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2016р.)</a:t>
            </a:r>
          </a:p>
          <a:p>
            <a:endParaRPr lang="uk-UA" dirty="0" smtClean="0"/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8" name="il_fi" descr="http://www.rv.org.ua/news/prazdniki/jul/169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4063">
            <a:off x="6844418" y="4615819"/>
            <a:ext cx="2135053" cy="20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 descr="C:\Users\Юля\Desktop\Фото0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6237">
            <a:off x="216578" y="4546130"/>
            <a:ext cx="2065541" cy="2112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Documents and Settings\Admin\Рабочий стол\kabmn-zaboroniv-znizhuvati-zarplatu-vdryadzhennya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533" y="2500704"/>
            <a:ext cx="2430467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98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3672408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342900" lvl="0" indent="-342900" algn="l">
              <a:spcBef>
                <a:spcPct val="20000"/>
              </a:spcBef>
            </a:pPr>
            <a:r>
              <a:rPr lang="uk-UA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uk-UA" sz="3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Підзвітні </a:t>
            </a:r>
            <a:r>
              <a:rPr lang="uk-UA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</a:t>
            </a:r>
            <a: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це </a:t>
            </a:r>
            <a:r>
              <a:rPr lang="uk-UA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працівники підприємства, </a:t>
            </a:r>
            <a: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отримують грошові кошти на цілі, </a:t>
            </a:r>
            <a:r>
              <a:rPr lang="uk-UA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 підприємством, </a:t>
            </a:r>
            <a: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повинні скласти звіт за їх використанням у встановленому порядку.</a:t>
            </a:r>
            <a:br>
              <a:rPr lang="uk-UA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21088"/>
            <a:ext cx="3022700" cy="1944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21088"/>
            <a:ext cx="352839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6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8322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Підзвітні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632848" cy="4752527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 кошти, отримані працівником для здійснення витрат на відрядження або на окремі цивільно-правові дії від імені особи, яка їх видала (наприклад, для закупівлі матеріальних цінностей, оплати послуг оренди, зв'язку та ін.).</a:t>
            </a:r>
          </a:p>
        </p:txBody>
      </p:sp>
    </p:spTree>
    <p:extLst>
      <p:ext uri="{BB962C8B-B14F-4D97-AF65-F5344CB8AC3E}">
        <p14:creationId xmlns:p14="http://schemas.microsoft.com/office/powerpoint/2010/main" val="129478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632847" cy="158417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Підзвітна </a:t>
            </a:r>
            <a:r>
              <a:rPr lang="uk-UA" b="1" dirty="0"/>
              <a:t>готівка</a:t>
            </a:r>
            <a:r>
              <a:rPr lang="uk-UA" dirty="0"/>
              <a:t> – це кошти, які видаються підзвітним особам.</a:t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204864"/>
            <a:ext cx="7704856" cy="4104456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uk-UA" sz="4000" i="1" dirty="0" smtClean="0"/>
              <a:t>Спосіб видачі готівки:</a:t>
            </a:r>
          </a:p>
          <a:p>
            <a:pPr marL="0" indent="0">
              <a:buNone/>
            </a:pPr>
            <a:endParaRPr lang="uk-UA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903296826"/>
              </p:ext>
            </p:extLst>
          </p:nvPr>
        </p:nvGraphicFramePr>
        <p:xfrm>
          <a:off x="1475656" y="2852936"/>
          <a:ext cx="6216352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098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9"/>
            <a:ext cx="6965245" cy="792087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Не забувайте, </a:t>
            </a:r>
            <a:r>
              <a:rPr lang="uk-UA" b="1" dirty="0">
                <a:latin typeface="Times New Roman"/>
                <a:ea typeface="Calibri"/>
                <a:cs typeface="Times New Roman"/>
              </a:rPr>
              <a:t>що видати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340768"/>
            <a:ext cx="7416824" cy="482453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3600" b="1" dirty="0" smtClean="0">
                <a:latin typeface="Times New Roman"/>
                <a:ea typeface="Calibri"/>
                <a:cs typeface="Times New Roman"/>
              </a:rPr>
              <a:t>готівку </a:t>
            </a:r>
            <a:r>
              <a:rPr lang="uk-UA" sz="3600" b="1" dirty="0">
                <a:latin typeface="Times New Roman"/>
                <a:ea typeface="Calibri"/>
                <a:cs typeface="Times New Roman"/>
              </a:rPr>
              <a:t>під звіт можна лише за умови, що особа відзвітувала щодо отриманих раніше підзвітних </a:t>
            </a:r>
            <a:r>
              <a:rPr lang="uk-UA" sz="3600" b="1" dirty="0" smtClean="0">
                <a:latin typeface="Times New Roman"/>
                <a:ea typeface="Calibri"/>
                <a:cs typeface="Times New Roman"/>
              </a:rPr>
              <a:t>сум</a:t>
            </a:r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!</a:t>
            </a:r>
            <a:r>
              <a:rPr lang="uk-UA" sz="3600" b="1" dirty="0">
                <a:latin typeface="Times New Roman"/>
                <a:ea typeface="Calibri"/>
                <a:cs typeface="Times New Roman"/>
              </a:rPr>
              <a:t> </a:t>
            </a:r>
            <a:endParaRPr lang="uk-UA" sz="3600" b="1" dirty="0" smtClean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3600" b="1" dirty="0" smtClean="0">
                <a:latin typeface="Times New Roman"/>
                <a:ea typeface="Calibri"/>
                <a:cs typeface="Times New Roman"/>
              </a:rPr>
              <a:t>(За порушення умов видачі – фінансові санкції як до підзвітної особи, так і до підприємства</a:t>
            </a:r>
            <a:r>
              <a:rPr lang="en-US" sz="3600" b="1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uk-UA" sz="3600" b="1" dirty="0" smtClean="0">
                <a:latin typeface="Times New Roman"/>
                <a:ea typeface="Calibri"/>
                <a:cs typeface="Times New Roman"/>
              </a:rPr>
              <a:t>. </a:t>
            </a:r>
            <a:endParaRPr lang="uk-UA" sz="3600" b="1" dirty="0">
              <a:latin typeface="Times New Roman"/>
              <a:ea typeface="Calibri"/>
              <a:cs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803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734</TotalTime>
  <Words>799</Words>
  <Application>Microsoft Office PowerPoint</Application>
  <PresentationFormat>Экран (4:3)</PresentationFormat>
  <Paragraphs>169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Кнопка</vt:lpstr>
      <vt:lpstr>Презентация PowerPoint</vt:lpstr>
      <vt:lpstr>Облік розрахунків з підзвітними особами</vt:lpstr>
      <vt:lpstr>Презентация PowerPoint</vt:lpstr>
      <vt:lpstr> Економічний зміст   </vt:lpstr>
      <vt:lpstr>Презентация PowerPoint</vt:lpstr>
      <vt:lpstr>         Підзвітні особи – це працівники підприємства, які отримують грошові кошти на цілі, визначені підприємством, і повинні скласти звіт за їх використанням у встановленому порядку. </vt:lpstr>
      <vt:lpstr>Підзвітні кошти</vt:lpstr>
      <vt:lpstr> Підзвітна готівка – це кошти, які видаються підзвітним особам. </vt:lpstr>
      <vt:lpstr>Не забувайте, що видати</vt:lpstr>
      <vt:lpstr>Презентация PowerPoint</vt:lpstr>
      <vt:lpstr>Строки подання звіту (повернення підзвітної готівки)</vt:lpstr>
      <vt:lpstr>Службове відрядження</vt:lpstr>
      <vt:lpstr>Терміни відрядження</vt:lpstr>
      <vt:lpstr>Умови здійснення витрат на відрядження</vt:lpstr>
      <vt:lpstr>Презентация PowerPoint</vt:lpstr>
      <vt:lpstr>Презентация PowerPoint</vt:lpstr>
      <vt:lpstr>Презентация PowerPoint</vt:lpstr>
      <vt:lpstr> Види витрат на відрядження: </vt:lpstr>
      <vt:lpstr>                                  Добові</vt:lpstr>
      <vt:lpstr>До оподатковуваного доходу не</vt:lpstr>
      <vt:lpstr>В розрахунок добових включаються:</vt:lpstr>
      <vt:lpstr>Після повернення з відрядження</vt:lpstr>
      <vt:lpstr>Презентация PowerPoint</vt:lpstr>
      <vt:lpstr>Подати Звіт потрібно до закінчення:</vt:lpstr>
      <vt:lpstr>Презентация PowerPoint</vt:lpstr>
      <vt:lpstr>372</vt:lpstr>
      <vt:lpstr>Презентация PowerPoint</vt:lpstr>
      <vt:lpstr>Домашнє завдання:</vt:lpstr>
      <vt:lpstr>Література:</vt:lpstr>
      <vt:lpstr>      Знавці валют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</dc:creator>
  <cp:lastModifiedBy>Артем</cp:lastModifiedBy>
  <cp:revision>87</cp:revision>
  <dcterms:created xsi:type="dcterms:W3CDTF">2017-10-13T15:51:28Z</dcterms:created>
  <dcterms:modified xsi:type="dcterms:W3CDTF">2018-12-25T17:03:22Z</dcterms:modified>
</cp:coreProperties>
</file>