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4" r:id="rId11"/>
    <p:sldId id="265" r:id="rId12"/>
    <p:sldId id="266" r:id="rId13"/>
    <p:sldId id="269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70" d="100"/>
          <a:sy n="70" d="100"/>
        </p:scale>
        <p:origin x="-13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E39908-473C-4B9E-91B1-59D1DB16AA6B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9E9022-027A-4ECC-95E0-4A6ED702932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2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jpeg"/><Relationship Id="rId11" Type="http://schemas.openxmlformats.org/officeDocument/2006/relationships/image" Target="../media/image85.jpeg"/><Relationship Id="rId5" Type="http://schemas.openxmlformats.org/officeDocument/2006/relationships/image" Target="../media/image79.jpeg"/><Relationship Id="rId10" Type="http://schemas.openxmlformats.org/officeDocument/2006/relationships/image" Target="../media/image84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1.jpeg"/><Relationship Id="rId7" Type="http://schemas.openxmlformats.org/officeDocument/2006/relationships/image" Target="../media/image114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09.jpeg"/><Relationship Id="rId9" Type="http://schemas.openxmlformats.org/officeDocument/2006/relationships/image" Target="../media/image11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851648" cy="18288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Інтенсивна технологія вирощування сої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images (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22422">
            <a:off x="276965" y="3747045"/>
            <a:ext cx="3773428" cy="267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6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656" y="2278462"/>
            <a:ext cx="3267590" cy="2371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80356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59649">
            <a:off x="5832554" y="3665412"/>
            <a:ext cx="2976570" cy="2232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0"/>
            <a:ext cx="3455988" cy="1425575"/>
          </a:xfrm>
        </p:spPr>
        <p:txBody>
          <a:bodyPr/>
          <a:lstStyle/>
          <a:p>
            <a:pPr eaLnBrk="1" hangingPunct="1"/>
            <a:r>
              <a:rPr lang="uk-UA" altLang="uk-UA" sz="3200" b="1" dirty="0" smtClean="0">
                <a:solidFill>
                  <a:schemeClr val="tx2">
                    <a:lumMod val="90000"/>
                  </a:schemeClr>
                </a:solidFill>
              </a:rPr>
              <a:t>Ботанічна характеристика</a:t>
            </a:r>
            <a:endParaRPr lang="ru-RU" altLang="uk-UA" sz="3200" b="1" dirty="0" smtClean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786183" y="801688"/>
            <a:ext cx="5357818" cy="605631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i="1" dirty="0" smtClean="0">
                <a:solidFill>
                  <a:schemeClr val="tx2">
                    <a:lumMod val="10000"/>
                  </a:schemeClr>
                </a:solidFill>
              </a:rPr>
              <a:t>Коренева система 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сої стрижнева. 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Сходи мають дві сім'ядолі, які під час проростання насіння виходять на поверхню </a:t>
            </a:r>
            <a:r>
              <a:rPr lang="uk-UA" dirty="0" err="1" smtClean="0">
                <a:solidFill>
                  <a:schemeClr val="tx2">
                    <a:lumMod val="10000"/>
                  </a:schemeClr>
                </a:solidFill>
              </a:rPr>
              <a:t>грунту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. 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uk-UA" i="1" dirty="0" smtClean="0">
                <a:solidFill>
                  <a:schemeClr val="tx2">
                    <a:lumMod val="10000"/>
                  </a:schemeClr>
                </a:solidFill>
              </a:rPr>
              <a:t>Стебло 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прямостояче, сильно розгалужене, опушене. 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uk-UA" i="1" dirty="0" smtClean="0">
                <a:solidFill>
                  <a:schemeClr val="tx2">
                    <a:lumMod val="10000"/>
                  </a:schemeClr>
                </a:solidFill>
              </a:rPr>
              <a:t>Листки 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складні трійчасті, опушені.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uk-UA" i="1" dirty="0" smtClean="0">
                <a:solidFill>
                  <a:schemeClr val="tx2">
                    <a:lumMod val="10000"/>
                  </a:schemeClr>
                </a:solidFill>
              </a:rPr>
              <a:t>Квітки 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дрібні,віночок білого або фіолетово­го кольору, на коротких квітконіжках, розміщуються в пазухах ли­стків.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uk-UA" i="1" dirty="0" smtClean="0">
                <a:solidFill>
                  <a:schemeClr val="tx2">
                    <a:lumMod val="10000"/>
                  </a:schemeClr>
                </a:solidFill>
              </a:rPr>
              <a:t>Боби 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прямі, зігнуті або проміжні. Забарвлення світле, коричневе, буре, містять 2-3 насінини. Висота прикріплення нижніх бобів над поверхнею ґрунту - від 2-3 до 20-25 см. Вся рослина сої (стебло, листя, плоди) опушена. 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uk-UA" b="1" i="1" dirty="0" smtClean="0">
                <a:solidFill>
                  <a:schemeClr val="tx2">
                    <a:lumMod val="10000"/>
                  </a:schemeClr>
                </a:solidFill>
              </a:rPr>
              <a:t>Насіння 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жовте, коричневе, чорне і зелене. За формою кулясте, овальне, видовжене. Маса 1000 насінин від 50 до 425 г. Сім'ядолі жовті або зелені. Вони становлять близько </a:t>
            </a:r>
            <a:r>
              <a:rPr lang="uk-UA" dirty="0" smtClean="0">
                <a:solidFill>
                  <a:schemeClr val="bg2">
                    <a:lumMod val="75000"/>
                  </a:schemeClr>
                </a:solidFill>
              </a:rPr>
              <a:t>90% маси</a:t>
            </a:r>
            <a:r>
              <a:rPr lang="uk-UA" dirty="0" smtClean="0">
                <a:solidFill>
                  <a:schemeClr val="tx2">
                    <a:lumMod val="10000"/>
                  </a:schemeClr>
                </a:solidFill>
              </a:rPr>
              <a:t>, розміщуються в пазухах ли­стків. Соя - самозапильна рослина.</a:t>
            </a: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6" name="Рисунок 5" descr="https://encrypted-tbn0.gstatic.com/images?q=tbn:ANd9GcRhYuaUgc2563pbSuySz2URt9vwtgB1VP0BGieSo3plGgk_8fzX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3429024" cy="50006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0037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 </a:t>
            </a: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- теплолюбна культура, її вирощують на великій території - від екватора і майже до 54° північної широти. 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Соя належить до середньостійких до посухи рослин. 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Найбільше вологи рослинам потрібно під час цвітіння і росту бобів. Нестача води призведе до опадання бутонів, квіток, плодів, зменшення маси насінин і врожаю. 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4925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25681">
            <a:off x="3069058" y="3354819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8104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10623"/>
            <a:ext cx="3000364" cy="2247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65f85054769e82c434fcf38841457d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6065" y="2714620"/>
            <a:ext cx="3147935" cy="235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929066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Соя відноситься до культур короткого дня і дуже чутлива до зміни тривалості освітлення. Значною мірою освітленість зменшується на забур'янених посівах, що призводить до різкого зниження врожаю. Найбільш згубно впливають бур’яни на рослини сої в перші 40-50 днів їх росту, коли у вузлах стебла закладаються генеративні органи.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Найкращими ґрунтами для сої є чорноземи, темно-сірі та каштанові.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3" name="Рисунок 2" descr="Corbis-42-311510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3429000"/>
            <a:ext cx="2857520" cy="1900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780accac2b3e9af9b2e0dbad805a73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3143248"/>
            <a:ext cx="2861335" cy="2142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1cf4cb3ab15f2a535c7047fed78265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071810"/>
            <a:ext cx="2714644" cy="2032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загруженрмо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4984614"/>
            <a:ext cx="2501066" cy="1873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8011-1u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00" y="4949266"/>
            <a:ext cx="2714644" cy="1908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435771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 Україні районовано багато  сортів для різних ґрунтово-кліматичних зон. Слід вирощувати сорти, добре адаптовані до місцевих умов.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 одному господарстві  необхідно вирощувати 2-3 сорти , що  різняться по строках дозрівання й інших господарсько-цінним ознакам. Це дозволяє одержувати </a:t>
            </a: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стабільний урожай й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більш ефективно використовувати збиральну техніку.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Рисунок 3" descr="5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3929066"/>
            <a:ext cx="2071702" cy="1872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00204-soya-beans-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4476750"/>
            <a:ext cx="190500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75006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29066"/>
            <a:ext cx="195454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312380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0166" y="5034781"/>
            <a:ext cx="2357454" cy="1823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60206z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454" y="3929066"/>
            <a:ext cx="2214546" cy="1657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71810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 </a:t>
            </a:r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- це культура, яка відзначається унікально сукупністю якісних ознак зерна, що обумовлює надзвичайно широкий спектр її використання і характеризується високою економічністю виробництва. Вона є головною білковою та олійною культурою світу, а її експорт складає одну з основних статей світового продажу сільськогосподарської продукції.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58586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43182"/>
            <a:ext cx="2571744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69ccf8894b4f617fca007f75d2c0c1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3786190"/>
            <a:ext cx="343411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20822112719.2689.sojabohnen-soja.560x3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2020" y="5000636"/>
            <a:ext cx="3301980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До Державного реєстру сортів рослин, придатних для поширення в Україні, внесено 68 високопродуктивних сортів цієї культури, адаптованих до ґрунтово-кліматичних умов зон Лісостепу, Степу і Полісся. Насіння створених сортів  характеризується високим вмістом протеїну з поліпшеним амінокислотним складом</a:t>
            </a:r>
            <a:r>
              <a:rPr lang="uk-UA" sz="2800" dirty="0" smtClean="0"/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75024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706" y="2714620"/>
            <a:ext cx="311729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es (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3429000"/>
            <a:ext cx="3214710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f0907879589abadef256dbfeea5d44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67225"/>
            <a:ext cx="3048000" cy="239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571876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Кращими попередниками для сої є озимі й ярі зернові культури, кукурудза на зелений корм і силос.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Небажане розміщення сої після соняшнику і бобових.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Сою на поле можна повертати не раніше, ніж через 3‑4 роки, повторні її посіви недопустимі. </a:t>
            </a:r>
            <a:r>
              <a:rPr lang="uk-UA" sz="2800" dirty="0" smtClean="0"/>
              <a:t> </a:t>
            </a:r>
            <a:br>
              <a:rPr lang="uk-UA" sz="2800" dirty="0" smtClean="0"/>
            </a:br>
            <a:r>
              <a:rPr lang="uk-UA" sz="2400" dirty="0" smtClean="0"/>
              <a:t> </a:t>
            </a:r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- цінний попередник для інших культур. Проте пізнє збирання культури не в усіх регіонах дозволяє вирощувати після неї озимі культури.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загрмитмужено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6124"/>
            <a:ext cx="2628900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ндпанпдes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025" y="3143248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рпрсges (8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3714752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1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5114925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15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3636" y="5010150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Вибір конкретних заходів обробітку ґрунту залежить від ґрунтово-кліматичних умов місця вирощування, а також від загального рівня культури землеробства, наприклад, ступеня забур'янення полів.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загружено (1)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00570"/>
            <a:ext cx="4000496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8)р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857364"/>
            <a:ext cx="3857620" cy="2691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рршges (9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4429132"/>
            <a:ext cx="3786183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oya (10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57364"/>
            <a:ext cx="3929058" cy="2799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ів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64059">
            <a:off x="3005296" y="3171717"/>
            <a:ext cx="3217053" cy="2409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57694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Потреба сої в елементах живлення залежить від запланованої урожайності та вмісту їх у ґрунті. Вона добре використовує післядію органічних і мінеральних добрив, внесених під попередні культури.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Соя здатна на 30‑50% задовольняти свої потреби в азоті за рахунок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азотфіксуючих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бактерій. Соя має підвищену, порівняно з іншими культурами, властивість засвоювати поживні речовини з важкодоступних сполук ґрунту. Тому під сою застосовують порівняно низькі норми добрив.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загружено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9066"/>
            <a:ext cx="207167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31)псмриотл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5172075"/>
            <a:ext cx="1928826" cy="1685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53)псрмь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54" y="3929066"/>
            <a:ext cx="2214546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74" y="4286256"/>
            <a:ext cx="2214578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елнванпрот (8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7620" y="5362575"/>
            <a:ext cx="2143140" cy="1495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3570" y="4786322"/>
            <a:ext cx="200026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Фосфорні добрива вносять восени під оранку, а азотні - навесні під передпосівну культивацію чи у вигляді підживлень на початку вегетації і в період утворення бобів.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oy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2214554"/>
            <a:ext cx="3209925" cy="370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елнванпрот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57298"/>
            <a:ext cx="3786182" cy="2762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елнванпрот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3890599"/>
            <a:ext cx="3214678" cy="2967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загружен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1357297"/>
            <a:ext cx="3286117" cy="2696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9)пви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950808"/>
            <a:ext cx="3714744" cy="290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</p:spPr>
        <p:txBody>
          <a:bodyPr>
            <a:noAutofit/>
          </a:bodyPr>
          <a:lstStyle/>
          <a:p>
            <a:pPr algn="ctr"/>
            <a:r>
              <a:rPr lang="vi-VN" sz="2800" b="1" i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Соя </a:t>
            </a:r>
            <a:r>
              <a:rPr lang="uk-UA" sz="2800" b="1" i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-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однорічна трав'яниста культурна рослина родини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/>
            </a:r>
            <a:b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 бобових, зовні подібна до квасолі, одна з найдавніших їстівних культур. 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/>
            </a:r>
            <a:b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Походить з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Південно-східної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Азії, поширена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у Китаї, 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/>
            </a:r>
            <a:b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Індонезії, Японії, США,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Австралії, Кореї, на Далекому Сході Росії, в Україні 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-</a:t>
            </a: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в Лісостепу</a:t>
            </a:r>
            <a:r>
              <a:rPr lang="uk-UA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і Степу.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Рисунок 2" descr="00e39d30e7ed013bab363110804bb2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3182"/>
            <a:ext cx="2829058" cy="3115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1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4138795"/>
            <a:ext cx="3571900" cy="2719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83901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18" y="2786058"/>
            <a:ext cx="278608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500438"/>
          </a:xfrm>
        </p:spPr>
        <p:txBody>
          <a:bodyPr>
            <a:normAutofit/>
          </a:bodyPr>
          <a:lstStyle/>
          <a:p>
            <a:pPr algn="ctr"/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 - культура пізніх строків сівби. Головний критерій настання оптимальних строків - стійке прогрівання верхнього шару ґрунту до 12 °C - 14 °C. Оптимальні календарні строки сівби припадають на період  з третьої  декади  квітня до другої  травня.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 </a:t>
            </a:r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світлолюбна рослина, погано переносить затінення.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Норма висіву насіння залежить від сортотипу і способів боротьби з бур'янами.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udobrenie_soi_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3500438"/>
            <a:ext cx="276534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елнванпрот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876"/>
            <a:ext cx="3335391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975" y="4200525"/>
            <a:ext cx="1724025" cy="2657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4229100"/>
            <a:ext cx="1743075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Догляд за посівами складається з вирівнювання поля після сівби, знищення сходів бур'янів боронуваннями і культиваціями міжрядь. </a:t>
            </a:r>
            <a:r>
              <a:rPr lang="uk-UA" sz="2800" dirty="0" smtClean="0"/>
              <a:t/>
            </a:r>
            <a:br>
              <a:rPr lang="uk-UA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age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500174"/>
            <a:ext cx="2214579" cy="1885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es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0108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1500174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5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5010150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6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3286124"/>
            <a:ext cx="319087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 (7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086350"/>
            <a:ext cx="2590800" cy="177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s (8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653221">
            <a:off x="133778" y="3281609"/>
            <a:ext cx="2247900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загружено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9953" y="4643446"/>
            <a:ext cx="1924047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ages (9)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86578" y="1000108"/>
            <a:ext cx="2357422" cy="199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ages (10)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28860" y="4714884"/>
            <a:ext cx="2571768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ages (11)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710637">
            <a:off x="6806112" y="3287749"/>
            <a:ext cx="2233614" cy="124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5769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На дуже засмічених посівах сої, де багато видів бур'янів не знищуються в результаті допосівного застосування трифлану, боронування і культивації, треба застосовувати гербіциди.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Боротьбу з бур'янами бажано вести протягом 40 днів після появи сходів, припиняти за 60 днів до збирання врожаю. Гербігація сої на 90‑98% знищує бур'яни і на 48‑88% підвищує урожай зерна.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У період вегетації треба стежити за появою хвороб і своєчасно проводити обприскування.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9e7538bcccf6c7c342df98e83f86ed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56"/>
            <a:ext cx="1785918" cy="1872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00px-Soybean_rus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4953000"/>
            <a:ext cx="178595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722177_1_642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286256"/>
            <a:ext cx="1643074" cy="1781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загружено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480" y="5181600"/>
            <a:ext cx="178595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12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9071" y="5114925"/>
            <a:ext cx="1404929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загружено (1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7554" y="4214818"/>
            <a:ext cx="1500198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85762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Соя вражається великою кількістю хвороб і шкідників. Ефективна економічно та екологічно обґрунтована боротьба з ними потребує дотримання принципів інтегрованого захисту рослин. 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В боротьбі з грибковими та бактеріальними захворюваннями сої високу ефективність мають глибока зяблева оранка і повна </a:t>
            </a:r>
            <a:r>
              <a:rPr lang="uk-UA" sz="3100" dirty="0" err="1" smtClean="0">
                <a:latin typeface="Times New Roman" pitchFamily="18" charset="0"/>
                <a:cs typeface="Times New Roman" pitchFamily="18" charset="0"/>
              </a:rPr>
              <a:t>заробка</a:t>
            </a: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рослинних решток, які є джерелом інфекції.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Добрі результати дає протруєння насіння. 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загружено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7628"/>
            <a:ext cx="2628900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1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4953000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елнванпрот (7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3929066"/>
            <a:ext cx="261366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fa048a99cbac55b16223802d5287c6c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4806800"/>
            <a:ext cx="2357422" cy="205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елнванпрот (5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2198" y="3786190"/>
            <a:ext cx="214310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14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2364" y="5093617"/>
            <a:ext cx="1571636" cy="1764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Врожай сої збирають прямим комбайнуванням при повній стиглості - листя вже опало і боби сухі, побурілі стебла і боби, відокремлення твердого насіння від стулок. Оптимальна вологість насіння – 12-14%. При запізненні з збиранням боби розтріскуються, а вологість насіння зростає знов.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agesр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214554"/>
            <a:ext cx="324042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оя-сівер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2214554"/>
            <a:ext cx="321467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oybean.USD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14" y="4640726"/>
            <a:ext cx="3357586" cy="2217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20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914895"/>
            <a:ext cx="3733800" cy="1943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18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92035">
            <a:off x="3113729" y="3096144"/>
            <a:ext cx="3312259" cy="2605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21481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Щоб прискорити достигання пізньостиглих сортів застосовують десиканти.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Десикацію проводять також для підсушування насіння або при пізньому забур'янені. 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 Для низьких втрат бобів важливо не перевищувати висоти зрізу більше ніж на 7-8 см від землі. При вищому зрізі втрачаються нижні боби, що, як правило, є найбільш врожайними. Тривале зберігання бобів сої можливе при їхній відносній вологості не вище за 11%.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елнванпрот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3786190"/>
            <a:ext cx="3071834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оя-пол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6190"/>
            <a:ext cx="321214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skusstvo_so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5357826"/>
            <a:ext cx="3143272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skusstvo_soi_00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5286388"/>
            <a:ext cx="3000364" cy="1571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s (15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0760" y="3786190"/>
            <a:ext cx="314324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загружено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276850"/>
            <a:ext cx="3214678" cy="158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00504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Для прискорення достигання зерна при побурінні бобів нижнього і середнього ярусів посіви обробляють хлоратом магнію чи реглоном. Збирають сою прямим комбайнуванням комбайнами, переобладнаними на низький зріз, на пониженій швидкості.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Оптимальна збиральна вологість зерна – 12‑14%, частота обертання мотовила не повинна перевищувати швидкості руху комбайна більше, ніж на 10‑20%.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ages (1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3500"/>
            <a:ext cx="2500298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es (1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загружено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3500438"/>
            <a:ext cx="2286016" cy="1652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500438"/>
            <a:ext cx="2214578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3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0298" y="5000636"/>
            <a:ext cx="2143140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 (8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16" y="5148267"/>
            <a:ext cx="2285984" cy="1709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загружено (2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16" y="3500438"/>
            <a:ext cx="2285984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s (5)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3438" y="5105400"/>
            <a:ext cx="214314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" y="0"/>
            <a:ext cx="9144000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Щоб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отримати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хороший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врожай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сої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дізнайтесь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якомога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більше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про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обраний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вами сорт.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допоможе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визначитися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нормою,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глибиною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міжряддям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проведіть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технічний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огляд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посівної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техніки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Мінімізуйте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пошкодження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посів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ного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матеріалу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забезпечте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сталість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закладання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насіння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проведіть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дослідження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пошкодження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сої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сівалкою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та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скоригуйте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норму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посіву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забезпечте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рівний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передпосівний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фон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• при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посіві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пневматичними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сівалками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забезпечте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великий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об’єм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повітря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при не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великій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швидкості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мінімальних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обертах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вентилятора.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контролюйте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аналізуйте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розвиток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рослин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на кожному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етапі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  <a:ea typeface="Times New Roman" pitchFamily="18" charset="0"/>
                <a:cs typeface="Times New Roman" pitchFamily="18" charset="0"/>
              </a:rPr>
              <a:t>розвитку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2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6858000"/>
          </a:xfrm>
        </p:spPr>
        <p:txBody>
          <a:bodyPr>
            <a:normAutofit fontScale="90000"/>
          </a:bodyPr>
          <a:lstStyle/>
          <a:p>
            <a:pPr lvl="0"/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Література: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Рекомендації з ефективного застосування мікробних препаратів у технологіях вирощування сільськогосподарських культур [С.І. Мельник, В.А. Жилкін, М.М.Гаврилюк, В.С. Сніговий, М.М. Лісовий та інші]. - Міністерство аграрної політики України, Українська академія аграрних наук - К., 2007. - 55 с.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Особливості технології вирощування сої в ранньовесняний період для умов північно-східного Лісостепу України: науково-практичні рекомендації/ [М.П.Бондаренко, М.Г Собко., В.І. Нагорний, В.М. Івченко, В.І. Шахов]. – Сад, 2011. – 20 с.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Передпосівна обробка насіння сої [В.Ф. Петриченко, А.О. Бабич, С.І. Колісник, О.М. Венедіктов, С.В. Іванюк та інші]. - Посібник українського хлібороба. - 2009. - С. 244-246.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Застосування мікробних препаратів і мікроелементних добрив на якість зерна сої / В.В. Москалець, В.К. Шинкаренко // Агроекологічний журнал. - 2004. - № 3. - С. 19-24.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До питання біологічно активних речовин сої / М.Ф. Кулик, О.В. Жмудь, А.О. Бабич, Т.В. Засуха, Ю.В. Обертюх, Я.М. Кулик, Н.Б. Зелінська // Вісн. аграр. науки. - 2000. - N 10. - С. 28-33.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Енциклопедія українознавства. У 10-х томах. / Головний редактор Володимир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Кубійович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. — Париж; Нью-Йорк: Молоде життя, 1954—1989.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https://www.google.com.ua/search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Соя.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</p:spPr>
        <p:txBody>
          <a:bodyPr>
            <a:normAutofit/>
          </a:bodyPr>
          <a:lstStyle/>
          <a:p>
            <a:pPr algn="ctr"/>
            <a:r>
              <a:rPr lang="uk-UA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Соя 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  корисний продукт, що відзначається великим вмістом білка і жиру серед зернобобових культур. Тому соя і продукти переробки сої мають великий попит на ринку. Білок сої добре перетравлюється, розчиняється у воді та засвоюється.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 descr="0788e5e001a7264549608ce99dda724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071810"/>
            <a:ext cx="3571900" cy="297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00000579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57364"/>
            <a:ext cx="3238500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8340028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0952" y="4357694"/>
            <a:ext cx="3753047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1488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Соя є основною зернобобовою культурою в світі. Її зерно збалансоване за протеїном і перетравними амінокислотами. У насінні сої міститься 30-55% білка, 13-26% жиру, 20-32% крохмалю. У сої багато калію, фосфору, кальцію, а також вітамінів. Соя має велике продовольче значення.</a:t>
            </a:r>
            <a:br>
              <a:rPr lang="uk-UA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Соєвий білок і олію можна знайти на полицях супермаркетів розвинених країн у складі більш ніж 1000 харчових продуктів, починаючи від приправ до салатів, соєвого м'яса, хліба і закінчуючи смачними готовими стравами.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3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6249"/>
            <a:ext cx="3357554" cy="2681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24890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4572008"/>
            <a:ext cx="1856212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15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4125519"/>
            <a:ext cx="3516306" cy="2637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Із сої виготовляють соуси, молоко, сир, котлети, замінники яєчного порошку, кондитерські вироби, ковбаси, консерви та ін. Їх використовують як дієтичний продукт харчування, що має антисклеротичні речовини.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9883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4643446"/>
            <a:ext cx="3286116" cy="2214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272119926_kak_gotovit_razlichnye_blyuda_iz_so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1785926"/>
            <a:ext cx="3286116" cy="2357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2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10109"/>
            <a:ext cx="3357554" cy="2147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 (1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3000372"/>
            <a:ext cx="278608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7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785926"/>
            <a:ext cx="335755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>
            <a:normAutofit/>
          </a:bodyPr>
          <a:lstStyle/>
          <a:p>
            <a:pPr algn="ctr"/>
            <a:r>
              <a:rPr lang="uk-UA" sz="2800" b="1" i="1" dirty="0" smtClean="0">
                <a:solidFill>
                  <a:srgbClr val="FFFF00"/>
                </a:solidFill>
              </a:rPr>
              <a:t> </a:t>
            </a:r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 важлива технічна культура. Вона займає перше місце у світовому виробництві рослинної олії. Її використовують на харчові цілі і для виробництва промислової продукції - лаку, фарб, мила, пластмаси, клею, штучних волокон. На даний час 60% зерна сої переробляється на олію.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oya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2928934"/>
            <a:ext cx="3252334" cy="3089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26400104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92"/>
            <a:ext cx="3218250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481508"/>
            <a:ext cx="2857488" cy="2376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</p:spPr>
        <p:txBody>
          <a:bodyPr>
            <a:normAutofit/>
          </a:bodyPr>
          <a:lstStyle/>
          <a:p>
            <a:pPr algn="ctr"/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- цінна кормова культура. Її можна згодовувати тваринам у вигляді макухи, соєвого шроту, дерті, молока, білкових концентратів, зеленого корму, сіна, силосу, соломи. Макуха може застосовуватися як універсальний білковий концентрований корм. Вона містить в 1 кг 1,26 кормових одиниць, 354 г перетравного протеїну, 28 г лізину.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a97e092a9b3cce1ff7b186b3c7e23a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13181">
            <a:off x="3126648" y="3353748"/>
            <a:ext cx="3071802" cy="23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olnozhirnaya_soy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80107">
            <a:off x="6301894" y="2858542"/>
            <a:ext cx="2609450" cy="2298858"/>
          </a:xfrm>
          <a:prstGeom prst="rect">
            <a:avLst/>
          </a:prstGeom>
        </p:spPr>
      </p:pic>
      <p:pic>
        <p:nvPicPr>
          <p:cNvPr id="6" name="Рисунок 5" descr="2297348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11575">
            <a:off x="189376" y="4234149"/>
            <a:ext cx="2931398" cy="2198548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4324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 </a:t>
            </a:r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має агротехнічне значення. Вона засвоює азот з повітря, залишає після себе 60-90 кг/га біологічно фіксованого азоту, очищає поле від бур'янів і є добрим попередником для наступних культур сівозміни. Здатна використовувати малодоступні важкорозчинні мінеральні сполуки не тільки з орного шару, а й більш глибоких шарів ґрунту.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00(1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4071918"/>
            <a:ext cx="371477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4620"/>
            <a:ext cx="359004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55ec41b0a0c39f40dd1c607ecdedb3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4496" y="2714620"/>
            <a:ext cx="352950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Вирощування сої було однією з умов процвітання стародавніх цивілізацій. Батьківщиною сої вважається Південно-Східна Азія.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83319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36"/>
            <a:ext cx="3357554" cy="2682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34470a05eb3bfbee2352941dd1b943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2571744"/>
            <a:ext cx="3786214" cy="3155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оя-—-польза-и-вред-или-О-сое-начистоту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175" y="3905250"/>
            <a:ext cx="3933825" cy="2952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298</TotalTime>
  <Words>942</Words>
  <Application>Microsoft Office PowerPoint</Application>
  <PresentationFormat>Экран (4:3)</PresentationFormat>
  <Paragraphs>50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Поток</vt:lpstr>
      <vt:lpstr>Інтенсивна технологія вирощування сої </vt:lpstr>
      <vt:lpstr>Соя - однорічна трав'яниста культурна рослина родини  бобових, зовні подібна до квасолі, одна з найдавніших їстівних культур.  Походить з Південно-східної Азії, поширена у Китаї,  Індонезії, Японії, США, Австралії, Кореї, на Далекому Сході Росії, в Україні - в Лісостепу і Степу.</vt:lpstr>
      <vt:lpstr>Соя -  корисний продукт, що відзначається великим вмістом білка і жиру серед зернобобових культур. Тому соя і продукти переробки сої мають великий попит на ринку. Білок сої добре перетравлюється, розчиняється у воді та засвоюється. </vt:lpstr>
      <vt:lpstr>Соя є основною зернобобовою культурою в світі. Її зерно збалансоване за протеїном і перетравними амінокислотами. У насінні сої міститься 30-55% білка, 13-26% жиру, 20-32% крохмалю. У сої багато калію, фосфору, кальцію, а також вітамінів. Соя має велике продовольче значення. Соєвий білок і олію можна знайти на полицях супермаркетів розвинених країн у складі більш ніж 1000 харчових продуктів, починаючи від приправ до салатів, соєвого м'яса, хліба і закінчуючи смачними готовими стравами. </vt:lpstr>
      <vt:lpstr>Із сої виготовляють соуси, молоко, сир, котлети, замінники яєчного порошку, кондитерські вироби, ковбаси, консерви та ін. Їх використовують як дієтичний продукт харчування, що має антисклеротичні речовини. </vt:lpstr>
      <vt:lpstr> Соя - важлива технічна культура. Вона займає перше місце у світовому виробництві рослинної олії. Її використовують на харчові цілі і для виробництва промислової продукції - лаку, фарб, мила, пластмаси, клею, штучних волокон. На даний час 60% зерна сої переробляється на олію.</vt:lpstr>
      <vt:lpstr>Соя - цінна кормова культура. Її можна згодовувати тваринам у вигляді макухи, соєвого шроту, дерті, молока, білкових концентратів, зеленого корму, сіна, силосу, соломи. Макуха може застосовуватися як універсальний білковий концентрований корм. Вона містить в 1 кг 1,26 кормових одиниць, 354 г перетравного протеїну, 28 г лізину.</vt:lpstr>
      <vt:lpstr> Соя має агротехнічне значення. Вона засвоює азот з повітря, залишає після себе 60-90 кг/га біологічно фіксованого азоту, очищає поле від бур'янів і є добрим попередником для наступних культур сівозміни. Здатна використовувати малодоступні важкорозчинні мінеральні сполуки не тільки з орного шару, а й більш глибоких шарів ґрунту.</vt:lpstr>
      <vt:lpstr> Вирощування сої було однією з умов процвітання стародавніх цивілізацій. Батьківщиною сої вважається Південно-Східна Азія. </vt:lpstr>
      <vt:lpstr>Ботанічна характеристика</vt:lpstr>
      <vt:lpstr>Соя - теплолюбна культура, її вирощують на великій території - від екватора і майже до 54° північної широти.   Соя належить до середньостійких до посухи рослин.  Найбільше вологи рослинам потрібно під час цвітіння і росту бобів. Нестача води призведе до опадання бутонів, квіток, плодів, зменшення маси насінин і врожаю.  </vt:lpstr>
      <vt:lpstr>Соя відноситься до культур короткого дня і дуже чутлива до зміни тривалості освітлення. Значною мірою освітленість зменшується на забур'янених посівах, що призводить до різкого зниження врожаю. Найбільш згубно впливають бур’яни на рослини сої в перші 40-50 днів їх росту, коли у вузлах стебла закладаються генеративні органи. Найкращими ґрунтами для сої є чорноземи, темно-сірі та каштанові.  </vt:lpstr>
      <vt:lpstr>В Україні районовано багато  сортів для різних ґрунтово-кліматичних зон. Слід вирощувати сорти, добре адаптовані до місцевих умов.  В одному господарстві  необхідно вирощувати 2-3 сорти , що  різняться по строках дозрівання й інших господарсько-цінним ознакам. Це дозволяє одержувати стабільний урожай й більш ефективно використовувати збиральну техніку.  </vt:lpstr>
      <vt:lpstr> Соя - це культура, яка відзначається унікально сукупністю якісних ознак зерна, що обумовлює надзвичайно широкий спектр її використання і характеризується високою економічністю виробництва. Вона є головною білковою та олійною культурою світу, а її експорт складає одну з основних статей світового продажу сільськогосподарської продукції.</vt:lpstr>
      <vt:lpstr> До Державного реєстру сортів рослин, придатних для поширення в Україні, внесено 68 високопродуктивних сортів цієї культури, адаптованих до ґрунтово-кліматичних умов зон Лісостепу, Степу і Полісся. Насіння створених сортів  характеризується високим вмістом протеїну з поліпшеним амінокислотним складом.</vt:lpstr>
      <vt:lpstr>Кращими попередниками для сої є озимі й ярі зернові культури, кукурудза на зелений корм і силос. Небажане розміщення сої після соняшнику і бобових. Сою на поле можна повертати не раніше, ніж через 3‑4 роки, повторні її посіви недопустимі.    Соя - цінний попередник для інших культур. Проте пізнє збирання культури не в усіх регіонах дозволяє вирощувати після неї озимі культури.</vt:lpstr>
      <vt:lpstr>Вибір конкретних заходів обробітку ґрунту залежить від ґрунтово-кліматичних умов місця вирощування, а також від загального рівня культури землеробства, наприклад, ступеня забур'янення полів.</vt:lpstr>
      <vt:lpstr>Потреба сої в елементах живлення залежить від запланованої урожайності та вмісту їх у ґрунті. Вона добре використовує післядію органічних і мінеральних добрив, внесених під попередні культури.  Соя здатна на 30‑50% задовольняти свої потреби в азоті за рахунок азотфіксуючих бактерій. Соя має підвищену, порівняно з іншими культурами, властивість засвоювати поживні речовини з важкодоступних сполук ґрунту. Тому під сою застосовують порівняно низькі норми добрив. </vt:lpstr>
      <vt:lpstr> Фосфорні добрива вносять восени під оранку, а азотні - навесні під передпосівну культивацію чи у вигляді підживлень на початку вегетації і в період утворення бобів.</vt:lpstr>
      <vt:lpstr>Соя - культура пізніх строків сівби. Головний критерій настання оптимальних строків - стійке прогрівання верхнього шару ґрунту до 12 °C - 14 °C. Оптимальні календарні строки сівби припадають на період  з третьої  декади  квітня до другої  травня.  Соя - світлолюбна рослина, погано переносить затінення.  Норма висіву насіння залежить від сортотипу і способів боротьби з бур'янами. </vt:lpstr>
      <vt:lpstr>Догляд за посівами складається з вирівнювання поля після сівби, знищення сходів бур'янів боронуваннями і культиваціями міжрядь.  </vt:lpstr>
      <vt:lpstr> На дуже засмічених посівах сої, де багато видів бур'янів не знищуються в результаті допосівного застосування трифлану, боронування і культивації, треба застосовувати гербіциди.  Боротьбу з бур'янами бажано вести протягом 40 днів після появи сходів, припиняти за 60 днів до збирання врожаю. Гербігація сої на 90‑98% знищує бур'яни і на 48‑88% підвищує урожай зерна. У період вегетації треба стежити за появою хвороб і своєчасно проводити обприскування.</vt:lpstr>
      <vt:lpstr>Соя вражається великою кількістю хвороб і шкідників. Ефективна економічно та екологічно обґрунтована боротьба з ними потребує дотримання принципів інтегрованого захисту рослин.  В боротьбі з грибковими та бактеріальними захворюваннями сої високу ефективність мають глибока зяблева оранка і повна заробка рослинних решток, які є джерелом інфекції.  Добрі результати дає протруєння насіння. </vt:lpstr>
      <vt:lpstr>Врожай сої збирають прямим комбайнуванням при повній стиглості - листя вже опало і боби сухі, побурілі стебла і боби, відокремлення твердого насіння від стулок. Оптимальна вологість насіння – 12-14%. При запізненні з збиранням боби розтріскуються, а вологість насіння зростає знов.</vt:lpstr>
      <vt:lpstr>Щоб прискорити достигання пізньостиглих сортів застосовують десиканти. Десикацію проводять також для підсушування насіння або при пізньому забур'янені.   Для низьких втрат бобів важливо не перевищувати висоти зрізу більше ніж на 7-8 см від землі. При вищому зрізі втрачаються нижні боби, що, як правило, є найбільш врожайними. Тривале зберігання бобів сої можливе при їхній відносній вологості не вище за 11%. </vt:lpstr>
      <vt:lpstr>Для прискорення достигання зерна при побурінні бобів нижнього і середнього ярусів посіви обробляють хлоратом магнію чи реглоном. Збирають сою прямим комбайнуванням комбайнами, переобладнаними на низький зріз, на пониженій швидкості.  Оптимальна збиральна вологість зерна – 12‑14%, частота обертання мотовила не повинна перевищувати швидкості руху комбайна більше, ніж на 10‑20%. </vt:lpstr>
      <vt:lpstr>Презентация PowerPoint</vt:lpstr>
      <vt:lpstr>       Література: 1. Рекомендації з ефективного застосування мікробних препаратів у технологіях вирощування сільськогосподарських культур [С.І. Мельник, В.А. Жилкін, М.М.Гаврилюк, В.С. Сніговий, М.М. Лісовий та інші]. - Міністерство аграрної політики України, Українська академія аграрних наук - К., 2007. - 55 с. 2. Особливості технології вирощування сої в ранньовесняний період для умов північно-східного Лісостепу України: науково-практичні рекомендації/ [М.П.Бондаренко, М.Г Собко., В.І. Нагорний, В.М. Івченко, В.І. Шахов]. – Сад, 2011. – 20 с. 3. Передпосівна обробка насіння сої [В.Ф. Петриченко, А.О. Бабич, С.І. Колісник, О.М. Венедіктов, С.В. Іванюк та інші]. - Посібник українського хлібороба. - 2009. - С. 244-246. 4. Застосування мікробних препаратів і мікроелементних добрив на якість зерна сої / В.В. Москалець, В.К. Шинкаренко // Агроекологічний журнал. - 2004. - № 3. - С. 19-24. 5. До питання біологічно активних речовин сої / М.Ф. Кулик, О.В. Жмудь, А.О. Бабич, Т.В. Засуха, Ю.В. Обертюх, Я.М. Кулик, Н.Б. Зелінська // Вісн. аграр. науки. - 2000. - N 10. - С. 28-33. 6. Енциклопедія українознавства. У 10-х томах. / Головний редактор Володимир Кубійович. — Париж; Нью-Йорк: Молоде життя, 1954—1989. 7. https://www.google.com.ua/search. 8. http://uk.wikipedia.org/wiki/Соя. 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Інтенсивна технологія вирощування сої</dc:title>
  <dc:creator>User</dc:creator>
  <cp:lastModifiedBy>urix</cp:lastModifiedBy>
  <cp:revision>38</cp:revision>
  <dcterms:created xsi:type="dcterms:W3CDTF">2014-06-01T08:28:24Z</dcterms:created>
  <dcterms:modified xsi:type="dcterms:W3CDTF">2019-02-18T08:47:53Z</dcterms:modified>
</cp:coreProperties>
</file>