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wmf"/>
  <Default Extension="pct" ContentType="image/pct"/>
  <Default Extension="pcx" ContentType="image/pcx"/>
  <Default Extension="tga" ContentType="image/tga"/>
  <Default Extension="avi" ContentType="video/avi"/>
  <Default Extension="wmv" ContentType="video/x-ms-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84" r:id="rId5"/>
  </p:sldMasterIdLst>
  <p:notesMasterIdLst>
    <p:notesMasterId r:id="rId6"/>
  </p:notesMasterIdLst>
  <p:handoutMasterIdLst>
    <p:handoutMasterId r:id="rId7"/>
  </p:handoutMasterIdLst>
  <p:sldIdLst>
    <p:sldId id="272" r:id="rId8"/>
    <p:sldId id="273" r:id="rId9"/>
    <p:sldId id="280" r:id="rId10"/>
    <p:sldId id="275" r:id="rId11"/>
    <p:sldId id="276" r:id="rId12"/>
    <p:sldId id="277" r:id="rId13"/>
    <p:sldId id="278" r:id="rId14"/>
  </p:sldIdLst>
  <p:sldSz cx="12192000" cy="6858000"/>
  <p:notesSz cx="6815455" cy="994283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  <p:extLst>
    <p:ext uri="smNativeData">
      <pr:smAppRevision xmlns:pr="pr" dt="1550663711" val="692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54" d="100"/>
          <a:sy n="54" d="100"/>
        </p:scale>
        <p:origin x="378" y="2202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7" d="100"/>
        <a:sy n="17" d="100"/>
      </p:scale>
      <p:origin x="0" y="0"/>
    </p:cViewPr>
  </p:sorterViewPr>
  <p:notesViewPr>
    <p:cSldViewPr snapToGrid="0">
      <p:cViewPr>
        <p:scale>
          <a:sx n="54" d="100"/>
          <a:sy n="54" d="100"/>
        </p:scale>
        <p:origin x="378" y="2202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 ?>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AAAAACsSAAASAwAAAAAAAA=="/>
              </a:ext>
            </a:extLst>
          </p:cNvSpPr>
          <p:nvPr>
            <p:ph type="hdr" sz="quarter"/>
          </p:nvPr>
        </p:nvSpPr>
        <p:spPr>
          <a:xfrm>
            <a:off x="0" y="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/FwAAAAAAAOopAAASAwAAAAAAAA=="/>
              </a:ext>
            </a:extLst>
          </p:cNvSpPr>
          <p:nvPr>
            <p:ph type="dt" sz="quarter" idx="1"/>
          </p:nvPr>
        </p:nvSpPr>
        <p:spPr>
          <a:xfrm>
            <a:off x="3860165" y="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E419130-7ED3-1467-9DF9-8832DFB76BDD}" type="datetime1">
              <a:t>18.12.2018</a:t>
            </a:fld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GDoAACsSAAAqPQAAAAAAAA=="/>
              </a:ext>
            </a:extLst>
          </p:cNvSpPr>
          <p:nvPr>
            <p:ph type="ftr" sz="quarter" idx="2"/>
          </p:nvPr>
        </p:nvSpPr>
        <p:spPr>
          <a:xfrm>
            <a:off x="0" y="944372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/FwAAGDoAAOopAAAqPQAAAAAAAA=="/>
              </a:ext>
            </a:extLst>
          </p:cNvSpPr>
          <p:nvPr>
            <p:ph type="sldNum" sz="quarter" idx="3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E41D93A-74D3-142F-9DF9-827A97B76BD7}" type="slidenum"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 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AAAAACsSAAASAwAAAAAAAA=="/>
              </a:ext>
            </a:extLst>
          </p:cNvSpPr>
          <p:nvPr>
            <p:ph type="hdr" sz="quarter"/>
          </p:nvPr>
        </p:nvSpPr>
        <p:spPr>
          <a:xfrm>
            <a:off x="0" y="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/FwAAAAAAAOopAAASAwAAAAAAAA=="/>
              </a:ext>
            </a:extLst>
          </p:cNvSpPr>
          <p:nvPr>
            <p:ph type="dt" idx="1"/>
          </p:nvPr>
        </p:nvSpPr>
        <p:spPr>
          <a:xfrm>
            <a:off x="3860165" y="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E4189A7-E9D3-147F-9DF9-1F2AC7B76B4A}" type="datetime1">
              <a:t>18.12.2018</a:t>
            </a:fld>
          </a:p>
        </p:txBody>
      </p:sp>
      <p:sp>
        <p:nvSpPr>
          <p:cNvPr id="4" name="Образ слайда 3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 idx="2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5" name="Заметки 4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xBAAAbx0AALslAACENQAAAAAAAA=="/>
              </a:ext>
            </a:extLst>
          </p:cNvSpPr>
          <p:nvPr>
            <p:ph type="body" idx="3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GDoAACsSAAAqPQAAAAAAAA=="/>
              </a:ext>
            </a:extLst>
          </p:cNvSpPr>
          <p:nvPr>
            <p:ph type="ftr" sz="quarter" idx="4"/>
          </p:nvPr>
        </p:nvSpPr>
        <p:spPr>
          <a:xfrm>
            <a:off x="0" y="944372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/FwAAGDoAAOopAAAqPQAAAAAAAA=="/>
              </a:ext>
            </a:extLst>
          </p:cNvSpPr>
          <p:nvPr>
            <p:ph type="sldNum" sz="quarter" idx="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E41F69D-D3D3-1400-9DF9-2555B8B76B70}" type="slidenum"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5pPr>
  </p:notesStyle>
</p:notesMaster>
</file>

<file path=ppt/notesSlides/_rels/notesSlide1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846F-21D3-1472-9DF9-D727CAB76B82}" type="slidenum">
              <a:t>1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M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C5F6-B8D3-1433-9DF9-4E668BB76B1B}" type="slidenum">
              <a:t>2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A89B-D5D3-145E-9DF9-230BE6B76B76}" type="slidenum">
              <a:t>3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BC3A-74D3-144A-9DF9-821FF2B76BD7}" type="slidenum">
              <a:t>4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9665-2BD3-1460-9DF9-DD35D8B76B88}" type="slidenum">
              <a:t>5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DCE0-AED3-142A-9DF9-587F92B76B0D}" type="slidenum">
              <a:t>6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ChangeArrowheads="1"/>
            <a:extLst>
              <a:ext uri="smNativeData">
                <pr:smNativeData xmlns:pr="pr" val="SMDATA_12_H0BtXBMAAAAlAAAAZAAAAC0AAAAAkAAAAEgAAACQAAAASAAAAAAAAAAB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AgAApgcAAE8nAABLHAAAAAAAAA=="/>
              </a:ext>
            </a:extLst>
          </p:cNvSpPr>
          <p:nvPr>
            <p:ph type="sldImg"/>
          </p:nvPr>
        </p:nvSpPr>
        <p:spPr>
          <a:xfrm>
            <a:off x="425450" y="1243330"/>
            <a:ext cx="5964555" cy="335597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Заметки 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xBAAAbx0AALslAACENQAAAAAAAA=="/>
              </a:ext>
            </a:extLst>
          </p:cNvSpPr>
          <p:nvPr>
            <p:ph type="body" idx="1"/>
          </p:nvPr>
        </p:nvSpPr>
        <p:spPr>
          <a:xfrm>
            <a:off x="681355" y="4784725"/>
            <a:ext cx="5452110" cy="391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pr" val="SMDATA_12_H0BtXBMAAAAlAAAAZAAAAA0AAAAAkAAAAEgAAACQAAAAS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/FwAAGDoAAOopAAAqPQAAAAAAAA=="/>
              </a:ext>
            </a:extLst>
          </p:cNvSpPr>
          <p:nvPr>
            <p:ph type="sldNum" sz="quarter" idx="4294967295"/>
          </p:nvPr>
        </p:nvSpPr>
        <p:spPr>
          <a:xfrm>
            <a:off x="3860165" y="9443720"/>
            <a:ext cx="2953385" cy="499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fld id="{3E41F56B-25D3-1403-9DF9-D356BBB76B86}" type="slidenum">
              <a:t>7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слай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9BQAAPg0AAE1FAAChFQAAAAAAAA=="/>
              </a:ext>
            </a:extLst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ПодзаголовокСлайда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JCwAA1hcAAJA/AADfIgAAAAAAAA=="/>
              </a:ext>
            </a:extLst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4572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6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4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BDDF-91D3-144B-9DF9-671EF3B76B32}" type="slidenum">
              <a:t/>
            </a:fld>
          </a:p>
        </p:txBody>
      </p:sp>
      <p:sp>
        <p:nvSpPr>
          <p:cNvPr id="5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6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E3A7-E9D3-1415-9DF9-1F40ADB76B4A}" type="datetime1">
              <a:t/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 и две колонки, ле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KMkAAC4GAAAAAAAAA=="/>
              </a:ext>
            </a:extLst>
          </p:cNvSpPr>
          <p:nvPr>
            <p:ph type="obj" sz="quarter" idx="1"/>
          </p:nvPr>
        </p:nvSpPr>
        <p:spPr>
          <a:xfrm>
            <a:off x="574040" y="1937385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fBoAAKMkAADYJgAAAAAAAA=="/>
              </a:ext>
            </a:extLst>
          </p:cNvSpPr>
          <p:nvPr>
            <p:ph type="obj" sz="quarter" idx="2"/>
          </p:nvPr>
        </p:nvSpPr>
        <p:spPr>
          <a:xfrm>
            <a:off x="574040" y="4305300"/>
            <a:ext cx="538162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6wsAABFHAADYJgAAAAAAAA=="/>
              </a:ext>
            </a:extLst>
          </p:cNvSpPr>
          <p:nvPr>
            <p:ph type="obj" sz="half" idx="3"/>
          </p:nvPr>
        </p:nvSpPr>
        <p:spPr>
          <a:xfrm>
            <a:off x="6242685" y="1937385"/>
            <a:ext cx="5309870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6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901C-52D3-1466-9DF9-A433DEB76BF1}" type="slidenum">
              <a:t/>
            </a:fld>
          </a:p>
        </p:txBody>
      </p:sp>
      <p:sp>
        <p:nvSpPr>
          <p:cNvPr id="7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8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A166-28D3-1457-9DF9-DE02EFB76B8B}" type="datetime1">
              <a:t/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Заголовок и две строки, ниж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BFHAAC4GAAAAAAAAA=="/>
              </a:ext>
            </a:extLst>
          </p:cNvSpPr>
          <p:nvPr>
            <p:ph type="obj" sz="half" idx="1"/>
          </p:nvPr>
        </p:nvSpPr>
        <p:spPr>
          <a:xfrm>
            <a:off x="574040" y="1937385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fBoAAKMkAADYJgAAAAAAAA=="/>
              </a:ext>
            </a:extLst>
          </p:cNvSpPr>
          <p:nvPr>
            <p:ph type="obj" sz="quarter" idx="2"/>
          </p:nvPr>
        </p:nvSpPr>
        <p:spPr>
          <a:xfrm>
            <a:off x="574040" y="4305300"/>
            <a:ext cx="538162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fBoAABFHAADYJgAAAAAAAA=="/>
              </a:ext>
            </a:extLst>
          </p:cNvSpPr>
          <p:nvPr>
            <p:ph type="obj" sz="quarter" idx="3"/>
          </p:nvPr>
        </p:nvSpPr>
        <p:spPr>
          <a:xfrm>
            <a:off x="6242685" y="4305300"/>
            <a:ext cx="5309870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6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D535-7BD3-1423-9DF9-8D769BB76BD8}" type="slidenum">
              <a:t/>
            </a:fld>
          </a:p>
        </p:txBody>
      </p:sp>
      <p:sp>
        <p:nvSpPr>
          <p:cNvPr id="7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8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D824-6AD3-142E-9DF9-9C7B96B76BC9}" type="datetime1">
              <a:t/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е строки, верх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KMkAAC4GAAAAAAAAA=="/>
              </a:ext>
            </a:extLst>
          </p:cNvSpPr>
          <p:nvPr>
            <p:ph type="obj" sz="quarter" idx="1"/>
          </p:nvPr>
        </p:nvSpPr>
        <p:spPr>
          <a:xfrm>
            <a:off x="574040" y="1937385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6wsAABFHAAC4GAAAAAAAAA=="/>
              </a:ext>
            </a:extLst>
          </p:cNvSpPr>
          <p:nvPr>
            <p:ph type="obj" sz="quarter" idx="2"/>
          </p:nvPr>
        </p:nvSpPr>
        <p:spPr>
          <a:xfrm>
            <a:off x="6242685" y="1937385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fBoAABFHAADYJgAAAAAAAA=="/>
              </a:ext>
            </a:extLst>
          </p:cNvSpPr>
          <p:nvPr>
            <p:ph type="obj" sz="half" idx="3"/>
          </p:nvPr>
        </p:nvSpPr>
        <p:spPr>
          <a:xfrm>
            <a:off x="574040" y="4305300"/>
            <a:ext cx="1097851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6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DC3E-70D3-142A-9DF9-867F92B76BD3}" type="slidenum">
              <a:t/>
            </a:fld>
          </a:p>
        </p:txBody>
      </p:sp>
      <p:sp>
        <p:nvSpPr>
          <p:cNvPr id="7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8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DC8F-C1D3-142A-9DF9-377F92B76B62}" type="datetime1">
              <a:t/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BFHAADYJgAAAAAAAA=="/>
              </a:ext>
            </a:extLst>
          </p:cNvSpPr>
          <p:nvPr>
            <p:ph type="obj" idx="1"/>
          </p:nvPr>
        </p:nvSpPr>
        <p:spPr>
          <a:xfrm>
            <a:off x="574040" y="1937385"/>
            <a:ext cx="1097851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F85B-15D3-140E-9DF9-E35BB6B76BB6}" type="slidenum">
              <a:t/>
            </a:fld>
          </a:p>
        </p:txBody>
      </p:sp>
      <p:sp>
        <p:nvSpPr>
          <p:cNvPr id="5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6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CE99-D7D3-1438-9DF9-216D80B76B74}" type="datetime1">
              <a:t/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Заголовок и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KMkAADYJgAAAAAAAA=="/>
              </a:ext>
            </a:extLst>
          </p:cNvSpPr>
          <p:nvPr>
            <p:ph type="obj" sz="half" idx="1"/>
          </p:nvPr>
        </p:nvSpPr>
        <p:spPr>
          <a:xfrm>
            <a:off x="574040" y="1937385"/>
            <a:ext cx="538162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6wsAABFHAADYJgAAAAAAAA=="/>
              </a:ext>
            </a:extLst>
          </p:cNvSpPr>
          <p:nvPr>
            <p:ph type="obj" sz="half" idx="2"/>
          </p:nvPr>
        </p:nvSpPr>
        <p:spPr>
          <a:xfrm>
            <a:off x="6242685" y="1937385"/>
            <a:ext cx="5309870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5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8740-0ED3-1471-9DF9-F824C9B76BAD}" type="slidenum">
              <a:t/>
            </a:fld>
          </a:p>
        </p:txBody>
      </p:sp>
      <p:sp>
        <p:nvSpPr>
          <p:cNvPr id="6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7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FCF8-B6D3-140A-9DF9-405FB2B76B15}" type="datetime1">
              <a:t/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CBF8-B6D3-143D-9DF9-406885B76B15}" type="slidenum">
              <a:t/>
            </a:fld>
          </a:p>
        </p:txBody>
      </p:sp>
      <p:sp>
        <p:nvSpPr>
          <p:cNvPr id="4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5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D0B2-FCD3-1426-9DF9-0A739EB76B5F}" type="datetime1">
              <a:t/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B7E0-AED3-1441-9DF9-5814F9B76B0D}" type="slidenum">
              <a:t/>
            </a:fld>
          </a:p>
        </p:txBody>
      </p:sp>
      <p:sp>
        <p:nvSpPr>
          <p:cNvPr id="3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4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90E2-ACD3-1466-9DF9-5A33DEB76B0F}" type="datetime1">
              <a:t/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Только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DYJgAAAAAAAA=="/>
              </a:ext>
            </a:extLst>
          </p:cNvSpPr>
          <p:nvPr>
            <p:ph type="obj"/>
          </p:nvPr>
        </p:nvSpPr>
        <p:spPr>
          <a:xfrm>
            <a:off x="574040" y="717550"/>
            <a:ext cx="10978515" cy="55968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9ABA-F4D3-146C-9DF9-0239D4B76B57}" type="slidenum">
              <a:t/>
            </a:fld>
          </a:p>
        </p:txBody>
      </p:sp>
      <p:sp>
        <p:nvSpPr>
          <p:cNvPr id="4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5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BFAF-E1D3-1449-9DF9-171CF1B76B42}" type="datetime1">
              <a:t/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две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BFHAAC4GAAAAAAAAA=="/>
              </a:ext>
            </a:extLst>
          </p:cNvSpPr>
          <p:nvPr>
            <p:ph type="obj" sz="half" idx="1"/>
          </p:nvPr>
        </p:nvSpPr>
        <p:spPr>
          <a:xfrm>
            <a:off x="574040" y="1937385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fBoAABFHAADYJgAAAAAAAA=="/>
              </a:ext>
            </a:extLst>
          </p:cNvSpPr>
          <p:nvPr>
            <p:ph type="obj" sz="half" idx="2"/>
          </p:nvPr>
        </p:nvSpPr>
        <p:spPr>
          <a:xfrm>
            <a:off x="574040" y="4305300"/>
            <a:ext cx="1097851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5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83D2-9CD3-1475-9DF9-6A20CDB76B3F}" type="slidenum">
              <a:t/>
            </a:fld>
          </a:p>
        </p:txBody>
      </p:sp>
      <p:sp>
        <p:nvSpPr>
          <p:cNvPr id="6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7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8435-7BD3-1472-9DF9-8D27CAB76BD8}" type="datetime1">
              <a:t/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ласти соде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KMkAAC4GAAAAAAAAA=="/>
              </a:ext>
            </a:extLst>
          </p:cNvSpPr>
          <p:nvPr>
            <p:ph type="obj" sz="quarter" idx="1"/>
          </p:nvPr>
        </p:nvSpPr>
        <p:spPr>
          <a:xfrm>
            <a:off x="574040" y="1937385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6wsAABFHAAC4GAAAAAAAAA=="/>
              </a:ext>
            </a:extLst>
          </p:cNvSpPr>
          <p:nvPr>
            <p:ph type="obj" sz="quarter" idx="2"/>
          </p:nvPr>
        </p:nvSpPr>
        <p:spPr>
          <a:xfrm>
            <a:off x="6242685" y="1937385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4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fBoAAKMkAADYJgAAAAAAAA=="/>
              </a:ext>
            </a:extLst>
          </p:cNvSpPr>
          <p:nvPr>
            <p:ph type="obj" sz="quarter" idx="3"/>
          </p:nvPr>
        </p:nvSpPr>
        <p:spPr>
          <a:xfrm>
            <a:off x="574040" y="4305300"/>
            <a:ext cx="538162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6" name="Объект3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fBoAABFHAADYJgAAAAAAAA=="/>
              </a:ext>
            </a:extLst>
          </p:cNvSpPr>
          <p:nvPr>
            <p:ph type="obj" sz="quarter" idx="4"/>
          </p:nvPr>
        </p:nvSpPr>
        <p:spPr>
          <a:xfrm>
            <a:off x="6242685" y="4305300"/>
            <a:ext cx="5309870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7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EFBF-F1D3-1419-9DF9-074CA1B76B52}" type="slidenum">
              <a:t/>
            </a:fld>
          </a:p>
        </p:txBody>
      </p:sp>
      <p:sp>
        <p:nvSpPr>
          <p:cNvPr id="8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9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A834-7AD3-145E-9DF9-8C0BE6B76BD9}" type="datetime1">
              <a:t/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 и две колонки, пра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agQAABFHAAB6CwAAAAAAAA=="/>
              </a:ext>
            </a:extLst>
          </p:cNvSpPr>
          <p:nvPr>
            <p:ph type="title"/>
          </p:nvPr>
        </p:nvSpPr>
        <p:spPr>
          <a:xfrm>
            <a:off x="574040" y="71755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IAwAA6wsAAKMkAADYJgAAAAAAAA=="/>
              </a:ext>
            </a:extLst>
          </p:cNvSpPr>
          <p:nvPr>
            <p:ph type="obj" sz="half" idx="1"/>
          </p:nvPr>
        </p:nvSpPr>
        <p:spPr>
          <a:xfrm>
            <a:off x="574040" y="1937385"/>
            <a:ext cx="538162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204"/>
                <a:ea typeface="SimSun" pitchFamily="0" charset="0"/>
                <a:cs typeface="Times New Roman" pitchFamily="1" charset="204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6wsAABFHAAC4GAAAAAAAAA=="/>
              </a:ext>
            </a:extLst>
          </p:cNvSpPr>
          <p:nvPr>
            <p:ph type="obj" sz="quarter" idx="2"/>
          </p:nvPr>
        </p:nvSpPr>
        <p:spPr>
          <a:xfrm>
            <a:off x="6242685" y="1937385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fBoAABFHAADYJgAAAAAAAA=="/>
              </a:ext>
            </a:extLst>
          </p:cNvSpPr>
          <p:nvPr>
            <p:ph type="obj" sz="quarter" idx="3"/>
          </p:nvPr>
        </p:nvSpPr>
        <p:spPr>
          <a:xfrm>
            <a:off x="6242685" y="4305300"/>
            <a:ext cx="5309870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/>
            </a:pPr>
          </a:p>
        </p:txBody>
      </p:sp>
      <p:sp>
        <p:nvSpPr>
          <p:cNvPr id="6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1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r">
              <a:defRPr sz="1100" noProof="1">
                <a:solidFill>
                  <a:schemeClr val="tx1"/>
                </a:solidFill>
              </a:defRPr>
            </a:pPr>
            <a:fld id="{3E419E06-48D3-1468-9DF9-BE3DD0B76BEB}" type="slidenum">
              <a:t/>
            </a:fld>
          </a:p>
        </p:txBody>
      </p:sp>
      <p:sp>
        <p:nvSpPr>
          <p:cNvPr id="7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1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r>
              <a:t>Добавить нижний колонтитул</a:t>
            </a:r>
          </a:p>
        </p:txBody>
      </p:sp>
      <p:sp>
        <p:nvSpPr>
          <p:cNvPr id="8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algn="l">
              <a:defRPr lang="ru-ru" sz="1100">
                <a:solidFill>
                  <a:schemeClr val="tx1"/>
                </a:solidFill>
              </a:defRPr>
            </a:pPr>
            <a:fld id="{3E4191A1-EFD3-1467-9DF9-1932DFB76B4C}" type="datetime1">
              <a:t/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xmlns:r="http://schemas.openxmlformats.org/officeDocument/2006/relationships" r:embed="rId1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4"/>
          <p:cNvGrpSpPr>
            <a:extLst>
              <a:ext uri="smNativeData">
                <pr:smNativeData xmlns:pr="pr" val="SMDATA_6_H0BtXB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NL////1////H0sAAEcqAAAAAAAA"/>
              </a:ext>
            </a:extLst>
          </p:cNvGrpSpPr>
          <p:nvPr/>
        </p:nvGrpSpPr>
        <p:grpSpPr>
          <a:xfrm>
            <a:off x="-29210" y="-6985"/>
            <a:ext cx="12240895" cy="6879590"/>
            <a:chOff x="-29210" y="-6985"/>
            <a:chExt cx="12240895" cy="6879590"/>
          </a:xfrm>
        </p:grpSpPr>
        <p:sp>
          <p:nvSpPr>
            <p:cNvPr id="9" name="Прямоугольник 25"/>
            <p:cNvSpPr>
              <a:extLst>
                <a:ext uri="smNativeData">
                  <pr:smNativeData xmlns:pr="pr" val="SMDATA_12_H0BtXBMAAAAlAAAAZAAAAA0AAAAAkAAAAEgAAACQAAAASAAAAAAAAAABAAAAAAAAAAEAAABQAAAAAAAAAAAA4D8AAAAAAADg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D51KgA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PnUqAH9/fwDj3tEDzMzMAMDA/wB/f38AAAAAAAAAAAAAAAAAAAAAAAAAAAAhAAAAGAAAABQAAAAEAAAAFwAAAP9KAABHKgAAAAAAAA=="/>
                </a:ext>
              </a:extLst>
            </p:cNvSpPr>
            <p:nvPr/>
          </p:nvSpPr>
          <p:spPr>
            <a:xfrm>
              <a:off x="2540" y="14605"/>
              <a:ext cx="12188825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rgbClr val="FFFFFF"/>
                  </a:solidFill>
                  <a:effectLst/>
                  <a:latin typeface="Palatino Linotype" pitchFamily="1" charset="204"/>
                  <a:ea typeface="Palatino Linotype" pitchFamily="1" charset="204"/>
                  <a:cs typeface="Palatino Linotype" pitchFamily="1" charset="204"/>
                </a:defRPr>
              </a:pPr>
            </a:p>
          </p:txBody>
        </p:sp>
        <p:grpSp>
          <p:nvGrpSpPr>
            <p:cNvPr id="3" name="Группа 26"/>
            <p:cNvGrpSpPr>
              <a:extLst>
                <a:ext uri="smNativeData">
                  <pr:smNativeData xmlns:pr="pr" val="SMDATA_6_H0BtXBMAAAAlAAAAAQAAAA8BAAAAkAAAAEgAAACQAAAASAAAAAAAAAAAAAAAAAAAABcAAAAUAAAAAAAAAAAAAAD/fwAA/38AAAAAAAAJAAAABAAAAAj9SAMMAAAAEAAAAAAAAAAAAAAAAAAAAAAAAAAfAAAAVAAAAAAAAAAAAAAAAAAAAAAAAAAAAAAAAAAAAAAAAAAAAAAAAAAAAAAAAAAAAAAAAAAAAAAAAAAAAAAAAAAAAAAAAAAAAAAAAAAAAAAAAAAAAAAAAAAAACEAAAAYAAAAFAAAANL////1////H0sAAF0GAAAAAAAA"/>
                </a:ext>
              </a:extLst>
            </p:cNvGrpSpPr>
            <p:nvPr/>
          </p:nvGrpSpPr>
          <p:grpSpPr>
            <a:xfrm>
              <a:off x="-29210" y="-6985"/>
              <a:ext cx="12240895" cy="1041400"/>
              <a:chOff x="-29210" y="-6985"/>
              <a:chExt cx="12240895" cy="1041400"/>
            </a:xfrm>
          </p:grpSpPr>
          <p:sp>
            <p:nvSpPr>
              <p:cNvPr id="8" name="Полилиния 27"/>
              <p:cNvSpPr>
                <a:extLst>
                  <a:ext uri="smNativeData">
                    <pr:smNativeData xmlns:pr="pr" val="SMDATA_12_H0BtXBMAAAAlAAAACwAAAA0AAAAAkAAAAEgAAACQAAAASAAAAAAAAAAAAAAAAAAAAAEAAABQAAAAAAAAAAAA4D8AAAAAAADgPwAAAAAAAOA/AAAAAAAA4D8AAAAAAADgPwAAAAAAAOA/AAAAAAAA4D8AAAAAAADgPwAAAAAAAOA/AAAAAAAA4D8CAAAAjAAAAAEAAAADAAAAaZMcAMvgEAA4AAAALgAAAAAAAAAAAAAAAAAAAAAAAAAAAAAAeAAAAAEAAABAAAAAAAAAAGQAAAAOAQ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DctAAAAAAAAAAAAAAAAAAAAABQAAAAAAAAAwMD/AAAAAABkAAAAMgAAAAAAAABkAAAAAAAAAH9/fwAKAAAAHwAAAFQAAABpkxwAy+AQAAAAAAAAAAAAAAAAAAAAAAAAAAAAAAAAAAAAAAAAAAAAAAAAAn9/fwDj3tEDzMzMAMDA/wB/f38AAAAAAAAAAAAAAAAAAAAAAAAAAAAhAAAAGAAAABQAAADm////9f///w5LAABdBgAAAAAAAA=="/>
                  </a:ext>
                </a:extLst>
              </p:cNvSpPr>
              <p:nvPr/>
            </p:nvSpPr>
            <p:spPr>
              <a:xfrm>
                <a:off x="-16510" y="-6985"/>
                <a:ext cx="12217400" cy="1041400"/>
              </a:xfrm>
              <a:custGeom>
                <a:avLst/>
                <a:gdLst/>
                <a:ahLst/>
                <a:cxnLst/>
                <a:rect l="0" t="0" r="12217400" b="1041400"/>
                <a:pathLst>
                  <a:path w="12217400" h="1041400">
                    <a:moveTo>
                      <a:pt x="12700" y="3175"/>
                    </a:moveTo>
                    <a:lnTo>
                      <a:pt x="5380567" y="3175"/>
                    </a:lnTo>
                    <a:cubicBezTo>
                      <a:pt x="5812367" y="160337"/>
                      <a:pt x="8102600" y="582613"/>
                      <a:pt x="9258300" y="582613"/>
                    </a:cubicBezTo>
                    <a:cubicBezTo>
                      <a:pt x="10414000" y="582613"/>
                      <a:pt x="11696700" y="241300"/>
                      <a:pt x="12204700" y="87313"/>
                    </a:cubicBezTo>
                    <a:lnTo>
                      <a:pt x="12217400" y="338138"/>
                    </a:lnTo>
                    <a:cubicBezTo>
                      <a:pt x="12001500" y="407988"/>
                      <a:pt x="10617200" y="700088"/>
                      <a:pt x="9105900" y="696913"/>
                    </a:cubicBezTo>
                    <a:cubicBezTo>
                      <a:pt x="7594600" y="693738"/>
                      <a:pt x="4667250" y="261938"/>
                      <a:pt x="3149600" y="319088"/>
                    </a:cubicBezTo>
                    <a:cubicBezTo>
                      <a:pt x="1587500" y="331788"/>
                      <a:pt x="571500" y="765175"/>
                      <a:pt x="0" y="1041400"/>
                    </a:cubicBezTo>
                    <a:lnTo>
                      <a:pt x="12700" y="3175"/>
                    </a:lnTo>
                    <a:lnTo>
                      <a:pt x="0" y="1041400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rgbClr val="69931C">
                      <a:alpha val="45000"/>
                    </a:srgbClr>
                  </a:gs>
                  <a:gs pos="100000">
                    <a:srgbClr val="CBE010">
                      <a:alpha val="55000"/>
                    </a:srgbClr>
                  </a:gs>
                </a:gsLst>
                <a:lin ang="5400000" scaled="0"/>
                <a:tileRect/>
              </a:gra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lang="ru-ru" sz="1800" b="0" i="0" u="none" strike="noStrike" kern="1" spc="0" baseline="0">
                    <a:solidFill>
                      <a:schemeClr val="tx1"/>
                    </a:solidFill>
                    <a:effectLst/>
                    <a:latin typeface="Palatino Linotype" pitchFamily="1" charset="204"/>
                    <a:ea typeface="Palatino Linotype" pitchFamily="1" charset="204"/>
                    <a:cs typeface="Palatino Linotype" pitchFamily="1" charset="204"/>
                  </a:defRPr>
                </a:pPr>
              </a:p>
            </p:txBody>
          </p:sp>
          <p:sp>
            <p:nvSpPr>
              <p:cNvPr id="7" name="Полилиния 28"/>
              <p:cNvSpPr>
                <a:extLst>
                  <a:ext uri="smNativeData">
                    <pr:smNativeData xmlns:pr="pr" val="SMDATA_12_H0BtXBMAAAAlAAAACwAAAA0AAAAAkAAAAEgAAACQAAAASAAAAAAAAAAAAAAAAAAAAAEAAABQAAAAAAAAAAAA4D8AAAAAAADgPwAAAAAAAOA/AAAAAAAA4D8AAAAAAADgPwAAAAAAAOA/AAAAAAAA4D8AAAAAAADgPwAAAAAAAOA/AAAAAAAA4D8CAAAAjAAAAAEAAAADAAAAnKsbAIG7FQBHAAAAOAAAAAAAAAAAAAAAAAAAAAAAAAAAAAAAeAAAAAEAAABAAAAAAAAAAGQAAAAOAQAAAAAAAAEAAABPAAAAgbsV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EY3NwAAAAAAAAAAAAAAAAAAABQAAAAAAAAAwMD/AAAAAABkAAAAMgAAAAAAAABkAAAAAAAAAH9/fwAKAAAAHwAAAFQAAACcqxsAgbsVAIG7FQAAAAAAAAAAAAAAAAAAAAAAAAAAAAAAAAAAAAAAAAAAAn9/fwDj3tEDzMzMAMDA/wB/f38AAAAAAAAAAAAAAAAAAAAAAAAAAAAhAAAAGAAAABQAAADqIwAA9f////pKAADiAwAAAAAAAA=="/>
                  </a:ext>
                </a:extLst>
              </p:cNvSpPr>
              <p:nvPr/>
            </p:nvSpPr>
            <p:spPr>
              <a:xfrm>
                <a:off x="5838190" y="-6985"/>
                <a:ext cx="6350000" cy="638175"/>
              </a:xfrm>
              <a:custGeom>
                <a:avLst/>
                <a:gdLst/>
                <a:ahLst/>
                <a:cxnLst/>
                <a:rect l="0" t="0" r="6350000" b="638175"/>
                <a:pathLst>
                  <a:path w="6350000" h="638175">
                    <a:moveTo>
                      <a:pt x="0" y="0"/>
                    </a:moveTo>
                    <a:cubicBezTo>
                      <a:pt x="368300" y="109401"/>
                      <a:pt x="2472267" y="571676"/>
                      <a:pt x="3530600" y="604925"/>
                    </a:cubicBezTo>
                    <a:cubicBezTo>
                      <a:pt x="4588933" y="638175"/>
                      <a:pt x="5880100" y="299245"/>
                      <a:pt x="6350000" y="199496"/>
                    </a:cubicBezTo>
                    <a:lnTo>
                      <a:pt x="6350000" y="6435"/>
                    </a:lnTo>
                    <a:lnTo>
                      <a:pt x="0" y="6435"/>
                    </a:lnTo>
                    <a:lnTo>
                      <a:pt x="0" y="0"/>
                    </a:lnTo>
                    <a:lnTo>
                      <a:pt x="6350000" y="199496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rgbClr val="9CAB1B">
                      <a:alpha val="30000"/>
                    </a:srgbClr>
                  </a:gs>
                  <a:gs pos="79000">
                    <a:srgbClr val="81BB15">
                      <a:alpha val="45000"/>
                    </a:srgbClr>
                  </a:gs>
                  <a:gs pos="100000">
                    <a:srgbClr val="81BB15">
                      <a:alpha val="45000"/>
                    </a:srgbClr>
                  </a:gs>
                </a:gsLst>
                <a:lin ang="5400000" scaled="0"/>
                <a:tileRect/>
              </a:gra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lang="ru-ru" sz="1800" b="0" i="0" u="none" strike="noStrike" kern="1" spc="0" baseline="0">
                    <a:solidFill>
                      <a:schemeClr val="tx1"/>
                    </a:solidFill>
                    <a:effectLst/>
                    <a:latin typeface="Palatino Linotype" pitchFamily="1" charset="204"/>
                    <a:ea typeface="Palatino Linotype" pitchFamily="1" charset="204"/>
                    <a:cs typeface="Palatino Linotype" pitchFamily="1" charset="204"/>
                  </a:defRPr>
                </a:pPr>
              </a:p>
            </p:txBody>
          </p:sp>
          <p:grpSp>
            <p:nvGrpSpPr>
              <p:cNvPr id="4" name="Группа 30"/>
              <p:cNvGrpSpPr>
                <a:extLst>
                  <a:ext uri="smNativeData">
                    <pr:smNativeData xmlns:pr="pr" val="SMDATA_6_H0BtXB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NL///8/AQAAH0sAAD0FAAAAAAAA"/>
                  </a:ext>
                </a:extLst>
              </p:cNvGrpSpPr>
              <p:nvPr/>
            </p:nvGrpSpPr>
            <p:grpSpPr>
              <a:xfrm>
                <a:off x="-29210" y="202565"/>
                <a:ext cx="12240895" cy="648970"/>
                <a:chOff x="-29210" y="202565"/>
                <a:chExt cx="12240895" cy="648970"/>
              </a:xfrm>
            </p:grpSpPr>
            <p:sp>
              <p:nvSpPr>
                <p:cNvPr id="6" name="Полилиния 31"/>
                <p:cNvSpPr>
                  <a:extLst>
                    <a:ext uri="smNativeData">
                      <pr:smNativeData xmlns:pr="pr" val="SMDATA_12_H0BtXBMAAAAlAAAACw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Kq3MwAR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qrczAH9/fwDj3tEDzMzMAMDA/wB/f38AAAAAAAAAAAAAAAAAAAAAAAAAAAAhAAAAGAAAABQAAADS////PwEAAPpKAAA9BQAAAAAAAA=="/>
                    </a:ext>
                  </a:extLst>
                </p:cNvSpPr>
                <p:nvPr/>
              </p:nvSpPr>
              <p:spPr>
                <a:xfrm rot="21435691">
                  <a:off x="-29210" y="202565"/>
                  <a:ext cx="12217400" cy="648970"/>
                </a:xfrm>
                <a:custGeom>
                  <a:avLst/>
                  <a:gdLst/>
                  <a:ahLst/>
                  <a:cxnLst/>
                  <a:rect l="0" t="0" r="12217400" b="648970"/>
                  <a:pathLst>
                    <a:path w="12217400" h="648970">
                      <a:moveTo>
                        <a:pt x="0" y="594223"/>
                      </a:moveTo>
                      <a:cubicBezTo>
                        <a:pt x="596900" y="453971"/>
                        <a:pt x="1953683" y="169163"/>
                        <a:pt x="3403600" y="173469"/>
                      </a:cubicBezTo>
                      <a:cubicBezTo>
                        <a:pt x="4853517" y="177775"/>
                        <a:pt x="7230533" y="648970"/>
                        <a:pt x="8699500" y="620059"/>
                      </a:cubicBezTo>
                      <a:cubicBezTo>
                        <a:pt x="10168467" y="591147"/>
                        <a:pt x="11485033" y="129179"/>
                        <a:pt x="12217400" y="0"/>
                      </a:cubicBezTo>
                    </a:path>
                  </a:pathLst>
                </a:custGeom>
                <a:noFill/>
                <a:ln w="10795" cap="flat" cmpd="sng" algn="ctr">
                  <a:solidFill>
                    <a:srgbClr val="AAB73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anchor="t"/>
                <a:lstStyle/>
                <a:p>
                  <a:pPr marL="0" marR="0" indent="0" algn="l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lang="ru-ru" sz="1800" b="0" i="0" u="none" strike="noStrike" kern="1" spc="0" baseline="0">
                      <a:solidFill>
                        <a:schemeClr val="tx1"/>
                      </a:solidFill>
                      <a:effectLst/>
                      <a:latin typeface="Palatino Linotype" pitchFamily="1" charset="204"/>
                      <a:ea typeface="Palatino Linotype" pitchFamily="1" charset="204"/>
                      <a:cs typeface="Palatino Linotype" pitchFamily="1" charset="204"/>
                    </a:defRPr>
                  </a:pPr>
                </a:p>
              </p:txBody>
            </p:sp>
            <p:sp>
              <p:nvSpPr>
                <p:cNvPr id="5" name="Полилиния 32"/>
                <p:cNvSpPr>
                  <a:extLst>
                    <a:ext uri="smNativeData">
                      <pr:smNativeData xmlns:pr="pr" val="SMDATA_12_H0BtXBMAAAAlAAAACw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BAAAAAAAAAAKWdg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EVsZW0MAAAAEAAAAAAAAAAAAAAAAAAAAAAAAAAeAAAAaAAAAAAAAAAAAAAAAAAAAAAAAAAAAAAAECcAABAnAAAAAAAAAAAAAAAAAAAAAAAAAAAAAAAAAAAAAAAAAAAAABQAAAAAAAAAwMD/AAAAAABkAAAAMgAAAAAAAABkAAAAAAAAAH9/fwAKAAAAHwAAAFQAAABUnjkF////AQAAAAAAAAAAAAAAAAAAAAAAAAAAAAAAAAAAAAAAAAAAApZ2AH9/fwDj3tEDzMzMAMDA/wB/f38AAAAAAAAAAAAAAAAAAAAAAAAAAAAhAAAAGAAAABQAAADc////swEAAB9LAAD2BAAAAAAAAA=="/>
                    </a:ext>
                  </a:extLst>
                </p:cNvSpPr>
                <p:nvPr/>
              </p:nvSpPr>
              <p:spPr>
                <a:xfrm rot="21435691">
                  <a:off x="-22860" y="276225"/>
                  <a:ext cx="12234545" cy="530225"/>
                </a:xfrm>
                <a:custGeom>
                  <a:avLst/>
                  <a:gdLst/>
                  <a:ahLst/>
                  <a:cxnLst/>
                  <a:rect l="0" t="0" r="12234545" b="530225"/>
                  <a:pathLst>
                    <a:path w="12234545" h="530225">
                      <a:moveTo>
                        <a:pt x="0" y="454478"/>
                      </a:moveTo>
                      <a:cubicBezTo>
                        <a:pt x="579263" y="401704"/>
                        <a:pt x="2017872" y="132866"/>
                        <a:pt x="3475578" y="141558"/>
                      </a:cubicBezTo>
                      <a:cubicBezTo>
                        <a:pt x="4933284" y="150251"/>
                        <a:pt x="7286407" y="530225"/>
                        <a:pt x="8746235" y="506631"/>
                      </a:cubicBezTo>
                      <a:cubicBezTo>
                        <a:pt x="10206063" y="483038"/>
                        <a:pt x="11508874" y="105548"/>
                        <a:pt x="12234545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02967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anchor="t"/>
                <a:lstStyle/>
                <a:p>
                  <a:pPr marL="0" marR="0" indent="0" algn="l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lang="ru-ru" sz="1800" b="0" i="0" u="none" strike="noStrike" kern="1" spc="0" baseline="0">
                      <a:solidFill>
                        <a:schemeClr val="tx1"/>
                      </a:solidFill>
                      <a:effectLst/>
                      <a:latin typeface="Palatino Linotype" pitchFamily="1" charset="204"/>
                      <a:ea typeface="Palatino Linotype" pitchFamily="1" charset="204"/>
                      <a:cs typeface="Palatino Linotype" pitchFamily="1" charset="204"/>
                    </a:defRPr>
                  </a:pPr>
                </a:p>
              </p:txBody>
            </p:sp>
          </p:grpSp>
        </p:grpSp>
      </p:grpSp>
      <p:sp>
        <p:nvSpPr>
          <p:cNvPr id="10" name="Заголовок 8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CIgdHk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VQQAAEBHAABdCwAAAAAAAA=="/>
              </a:ext>
            </a:extLst>
          </p:cNvSpPr>
          <p:nvPr>
            <p:ph type="title"/>
          </p:nvPr>
        </p:nvSpPr>
        <p:spPr>
          <a:xfrm>
            <a:off x="609600" y="70421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5000" b="0" i="0" u="none" strike="noStrike" kern="1" spc="0" baseline="0">
                <a:solidFill>
                  <a:schemeClr val="tx2"/>
                </a:solidFill>
                <a:effectLst/>
                <a:latin typeface="Century Gothic" pitchFamily="2" charset="204"/>
                <a:ea typeface="Century Gothic" pitchFamily="2" charset="204"/>
                <a:cs typeface="Century Gothic" pitchFamily="2" charset="20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11" name="Текст 29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6AsAAEBHAADoJgAAAAAAAA=="/>
              </a:ext>
            </a:extLst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274320" marR="0" indent="-27432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" charset="2"/>
              <a:buChar char=""/>
              <a:tabLst/>
              <a:defRPr lang="ru-ru" sz="26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640080" marR="0" indent="-24701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-24701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 pitchFamily="1" charset="2"/>
              <a:buChar char=""/>
              <a:tabLst/>
              <a:defRPr lang="ru-ru" sz="2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188720" marR="0" indent="-21018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" charset="2"/>
              <a:buChar char=""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463040" marR="0" indent="-21018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 2" pitchFamily="1" charset="2"/>
              <a:buChar char=""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12" name="Дата 9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AAwAAGicAAEAVAABZKQAAAAAAAA=="/>
              </a:ext>
            </a:extLst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fld id="{3E41DBE8-A6D3-142D-9DF9-507895B76B05}" type="datetime1">
              <a:t/>
            </a:fld>
          </a:p>
        </p:txBody>
      </p:sp>
      <p:sp>
        <p:nvSpPr>
          <p:cNvPr id="13" name="Нижний колонтитул 21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D48YT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gFQAAGicAAGAxAABZKQAAAAAAAA=="/>
              </a:ext>
            </a:extLst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r>
              <a:t>Добавить нижний колонтитул</a:t>
            </a:r>
          </a:p>
        </p:txBody>
      </p:sp>
      <p:sp>
        <p:nvSpPr>
          <p:cNvPr id="14" name="Номер слайда 17"/>
          <p:cNvSpPr>
            <a:spLocks noGrp="1" noChangeArrowheads="1"/>
            <a:extLst>
              <a:ext uri="smNativeData">
                <pr:smNativeData xmlns:pr="pr" val="SMDATA_12_H0BtXBMAAAAlAAAAZAAAAA0AAAAAAAAAAAA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GFVUE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QQAAGicAAEBHAABZKQAAAAAAAA=="/>
              </a:ext>
            </a:extLst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100" b="0" i="0" u="none" strike="noStrike" kern="1" spc="0" baseline="0" noProof="1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fld id="{3E41AC65-2BD3-145A-9DF9-DD0FE2B76B88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 spd="med">
    <p:fade/>
    <p:extLst>
      <p:ext uri="smNativeData">
        <pr:smNativeData xmlns:pr="pr" val="H0BtXAAAAAAUBQAAAAAAAAYAAAAAAAAAAAAAAAAAAAAAAAAAAQAAAAAAAAAAAAAAAAAAAAAAAAAAAAAA"/>
      </p:ext>
    </p:extLst>
  </p:transition>
  <p:hf sldNum="0" hdr="0" ftr="0" dt="0"/>
  <p:txStyles>
    <p:titleStyle>
      <a:lvl1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5600" b="1" i="0" u="none" strike="noStrike" kern="1" spc="0" baseline="0">
          <a:solidFill>
            <a:schemeClr val="tx2"/>
          </a:solidFill>
          <a:effectLst/>
          <a:latin typeface="Century Gothic" pitchFamily="2" charset="204"/>
          <a:ea typeface="Century Gothic" pitchFamily="2" charset="204"/>
          <a:cs typeface="Century Gothic" pitchFamily="2" charset="204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5pPr>
    </p:titleStyle>
    <p:bodyStyle>
      <a:lvl1pPr marL="274320" marR="0" indent="-27432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3"/>
        </a:buClr>
        <a:buSzTx/>
        <a:buFont typeface="Wingdings 2" pitchFamily="1" charset="2"/>
        <a:buChar char=""/>
        <a:tabLst/>
        <a:defRPr lang="ru-ru" sz="26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1pPr>
      <a:lvl2pPr marL="640080" marR="0" indent="-247015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Wingdings 2" pitchFamily="1" charset="2"/>
        <a:buChar char=""/>
        <a:tabLst/>
        <a:defRPr lang="ru-ru" sz="24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2pPr>
      <a:lvl3pPr marL="914400" marR="0" indent="-247015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Tx/>
        <a:buFont typeface="Wingdings 2" pitchFamily="1" charset="2"/>
        <a:buChar char=""/>
        <a:tabLst/>
        <a:defRPr lang="ru-ru" sz="21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3pPr>
      <a:lvl4pPr marL="1188720" marR="0" indent="-210185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3"/>
        </a:buClr>
        <a:buSzTx/>
        <a:buFont typeface="Wingdings 2" pitchFamily="1" charset="2"/>
        <a:buChar char=""/>
        <a:tabLst/>
        <a:defRPr lang="ru-ru" sz="20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4pPr>
      <a:lvl5pPr marL="1463040" marR="0" indent="-210185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4"/>
        </a:buClr>
        <a:buSzTx/>
        <a:buFont typeface="Wingdings 2" pitchFamily="1" charset="2"/>
        <a:buChar char=""/>
        <a:tabLst/>
        <a:defRPr lang="ru-ru" sz="20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Palatino Linotype" pitchFamily="1" charset="204"/>
          <a:ea typeface="Palatino Linotype" pitchFamily="1" charset="204"/>
          <a:cs typeface="Palatino Linotype" pitchFamily="1" charset="204"/>
        </a:defRPr>
      </a:lvl5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themeOverride" Target="../theme/themeOverride1.xml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themeOverride" Target="../theme/themeOverride2.xml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extLst>
              <a:ext uri="smNativeData">
                <pr:smNativeData xmlns:pr="pr" val="SMDATA_6_H0BtXB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AAAAAyJgAAAEsAADAqAAAAAAAA"/>
              </a:ext>
            </a:extLst>
          </p:cNvGrpSpPr>
          <p:nvPr/>
        </p:nvGrpSpPr>
        <p:grpSpPr>
          <a:xfrm>
            <a:off x="0" y="6209030"/>
            <a:ext cx="12192000" cy="648970"/>
            <a:chOff x="0" y="6209030"/>
            <a:chExt cx="12192000" cy="648970"/>
          </a:xfrm>
        </p:grpSpPr>
        <p:sp>
          <p:nvSpPr>
            <p:cNvPr id="4" name="Прямоугольник 1"/>
            <p:cNvSpPr>
              <a:extLst>
                <a:ext uri="smNativeData">
                  <pr:smNativeData xmlns:pr="pr" val="SMDATA_12_H0BtXBMAAAAlAAAAZAAAAA0AAAAAkAAAAEgAAACQAAAASAAAAAAAAAABAAAAAAAAAAEAAABQAAAAAAAAAAAA4D8AAAAAAADgPwAAAAAAAOA/AAAAAAAA4D8AAAAAAADgPwAAAAAAAOA/AAAAAAAA4D8AAAAAAADgPwAAAAAAAOA/AAAAAAAA4D8CAAAAjAAAAAEAAAADAAAA3eanANXghQAAAAAAAAAAAAAAAAAAAAAAAAAAAAAAAAAAAAAAZAAAAAEAAABAAAAAAAAAAGQAAAAOAQAAAAAAAAEAAAAyAAAA1+CZAAAAAAAAAAAAAAAAAAAAAAAAAAAAAAAAAAAAAAAAAAAAAAAAAAAAAAAAAAAAAAAAAAAAAAAAAAAAFAAAADwAAAAAAAAAAAAAAMDPOgAKAAAAAQAAABQAAAAUAAAAFAAAAAEAAAAAAAAAZAAAAGQAAAAAAAAAZAAAAGQAAAAVAAAAYAAAAAAAAAAAAAAAAAAAAAAAAAAAAAAAAAAAAAAAAAAAAAAAAAAAAAAAAAAAAAAAAAAACQAAAAAAAAAAAAAAAAAAAAAAAAAAAAAAAAAAAAAAAAAAAAAAAAAAAAAAAAAAAAAAABYAAABMAAAAAAAAAAAAAAAAAAAAAAAAAAAAAAAAAAAJAAAAAAAAAAAAAAAAAAAAAAAAAAAAAAAAAAAAAAAAAAAAAAAAAAAAAAAAAAAAAAAAAAAAABcAAAAUAAAAAAAAAAAAAAD/fwAA/38AAAAAAAAJAAAABAAAAAAAAAAMAAAAEAAAAAAAAAAAAAAAAAAAAAAAAAAeAAAAaAAAAAAAAAAAAAAAAAAAAAAAAAAAAAAAECcAABAnAAAAAAAAAAAAAAAAAAAAAAAAAAAAAAAAAAAAAAAAAAAAABQAAAAAAAAAwMD/AAAAAABkAAAAMgAAAAAAAABkAAAAAAAAAH9/fwAKAAAAHwAAAFQAAADd5qcA1eCFANfgmQAAAAAAAAAAAAAAAAAAAAAAAAAAAAAAAAAAAAAAwM86CQAAAAIAAAACAAAAAMDA/wB/f38AAAAAAAAAAAAAAAAAAAAAAAAAAAAhAAAAGAAAABQAAAAFAAAARCYAAABLAAAwKgAAAAAAAA=="/>
                </a:ext>
              </a:extLst>
            </p:cNvSpPr>
            <p:nvPr/>
          </p:nvSpPr>
          <p:spPr>
            <a:xfrm>
              <a:off x="3175" y="6220460"/>
              <a:ext cx="12188825" cy="637540"/>
            </a:xfrm>
            <a:prstGeom prst="rect">
              <a:avLst/>
            </a:prstGeom>
            <a:gradFill flip="none" rotWithShape="0">
              <a:gsLst>
                <a:gs pos="0">
                  <a:srgbClr val="DDE6A7"/>
                </a:gs>
                <a:gs pos="50000">
                  <a:srgbClr val="D7E099"/>
                </a:gs>
                <a:gs pos="100000">
                  <a:srgbClr val="D5E085"/>
                </a:gs>
              </a:gsLst>
              <a:lin ang="5400000" scaled="0"/>
              <a:tileRect/>
            </a:gra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rgbClr val="000000"/>
                  </a:solidFill>
                  <a:effectLst/>
                  <a:latin typeface="Palatino Linotype" pitchFamily="1" charset="204"/>
                  <a:ea typeface="Palatino Linotype" pitchFamily="1" charset="204"/>
                  <a:cs typeface="Palatino Linotype" pitchFamily="1" charset="204"/>
                </a:defRPr>
              </a:pPr>
            </a:p>
          </p:txBody>
        </p:sp>
        <p:sp>
          <p:nvSpPr>
            <p:cNvPr id="3" name="Прямая соединительная линия 6"/>
            <p:cNvSpPr>
              <a:extLst>
                <a:ext uri="smNativeData">
                  <pr:smNativeData xmlns:pr="pr" val="SMDATA_12_H0BtXBMAAAAlAAAAC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EVfUQs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RV9RBH9/fwDj3tEDzMzMAMDA/wB/f38AAAAAAAAAAAAAAAAAAAAAAAAAAAAhAAAAGAAAABQAAAAAAAAAMiYAAABLAAAyJgAAAAAAAA=="/>
                </a:ext>
              </a:extLst>
            </p:cNvSpPr>
            <p:nvPr/>
          </p:nvSpPr>
          <p:spPr>
            <a:xfrm>
              <a:off x="0" y="6209030"/>
              <a:ext cx="12192000" cy="0"/>
            </a:xfrm>
            <a:prstGeom prst="line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sp>
      </p:grpSp>
      <p:sp>
        <p:nvSpPr>
          <p:cNvPr id="5" name="Прямая соединительная линия 4"/>
          <p:cNvSpPr>
            <a:extLst>
              <a:ext uri="smNativeData">
                <pr:smNativeData xmlns:pr="pr" val="SMDATA_12_H0BtXB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SeOQwK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VJ45BX9/fwDj3tEDzMzMAMDA/wB/f38AAAAAAAAAAAAAAAAAAAAAAAAAAAAhAAAAGAAAABQAAAAFAAAAhyQAABIAAACQJAAAAAAAAA=="/>
              </a:ext>
            </a:extLst>
          </p:cNvSpPr>
          <p:nvPr/>
        </p:nvSpPr>
        <p:spPr>
          <a:xfrm flipV="1">
            <a:off x="3175" y="5937885"/>
            <a:ext cx="8255" cy="57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Прямая соединительная линия 10"/>
          <p:cNvSpPr>
            <a:extLst>
              <a:ext uri="smNativeData">
                <pr:smNativeData xmlns:pr="pr" val="SMDATA_12_H0BtXB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SeOQwK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VJ45BX9/fwDj3tEDzMzMAMDA/wB/f38AAAAAAAAAAAAAAAAAAAAAAAAAAAAhAAAAGAAAABQAAAAFAAAAhyQAABIAAACQJAAAAAAAAA=="/>
              </a:ext>
            </a:extLst>
          </p:cNvSpPr>
          <p:nvPr/>
        </p:nvSpPr>
        <p:spPr>
          <a:xfrm flipV="1">
            <a:off x="3175" y="5937885"/>
            <a:ext cx="8255" cy="57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Заголовок 3"/>
          <p:cNvSpPr>
            <a:spLocks noGrp="1" noChangeArrowheads="1"/>
            <a:extLst>
              <a:ext uri="smNativeData">
                <pr:smNativeData xmlns:pr="pr" val="SMDATA_12_H0BtXBMAAAAlAAAAZAAAAA0AAAAAAAAAAAAAAAAd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BO////cAgAAABLAABuGwAAAAAAAA=="/>
              </a:ext>
            </a:extLst>
          </p:cNvSpPr>
          <p:nvPr>
            <p:ph type="ctrTitle"/>
          </p:nvPr>
        </p:nvSpPr>
        <p:spPr>
          <a:xfrm>
            <a:off x="-113030" y="1371600"/>
            <a:ext cx="12305030" cy="30873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18415" bIns="0" numCol="1" anchor="b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buNone/>
              <a:defRPr lang="ru-ru" sz="5600" b="1">
                <a:solidFill>
                  <a:schemeClr val="tx2"/>
                </a:solidFill>
                <a:latin typeface="Century Gothic" pitchFamily="2" charset="204"/>
                <a:ea typeface="Century Gothic" pitchFamily="2" charset="204"/>
                <a:cs typeface="Century Gothic" pitchFamily="2" charset="204"/>
              </a:defRPr>
            </a:pPr>
            <a:r>
              <a:rPr lang="ru-ru" sz="7200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  <a:t>Економічний квест </a:t>
            </a:r>
            <a:br>
              <a:rPr lang="ru-ru" sz="7200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</a:br>
            <a:endParaRPr lang="ru-ru" sz="7200">
              <a:solidFill>
                <a:schemeClr val="tx1"/>
              </a:solidFill>
              <a:latin typeface="Monotype Corsiva" pitchFamily="4" charset="204"/>
              <a:ea typeface="Century Gothic" pitchFamily="2" charset="204"/>
              <a:cs typeface="Century Gothic" pitchFamily="2" charset="204"/>
            </a:endParaRPr>
          </a:p>
        </p:txBody>
      </p:sp>
      <p:sp>
        <p:nvSpPr>
          <p:cNvPr id="8" name="Подзаголовок 4"/>
          <p:cNvSpPr>
            <a:spLocks noGrp="1" noChangeArrowheads="1"/>
            <a:extLst>
              <a:ext uri="smNativeData">
                <pr:smNativeData xmlns:pr="pr" val="SMDATA_12_H0BtXBMAAAAlAAAAZAAAAA0AAAAAAAAAAEgAAAAd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B1MwAAQhoAANBFAAAKJQAAAAAAAA=="/>
              </a:ext>
            </a:extLst>
          </p:cNvSpPr>
          <p:nvPr>
            <p:ph type="subTitle" idx="1"/>
          </p:nvPr>
        </p:nvSpPr>
        <p:spPr>
          <a:xfrm>
            <a:off x="8364855" y="4268470"/>
            <a:ext cx="2983865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18415" bIns="45720" numCol="1" anchor="t">
            <a:prstTxWarp prst="textNoShape">
              <a:avLst/>
            </a:prstTxWarp>
          </a:bodyPr>
          <a:lstStyle>
            <a:lvl1pPr marL="0" marR="4572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6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t>Ми стільки матимемо, скільки знаємо.</a:t>
            </a:r>
          </a:p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t>Знання – це сила! </a:t>
            </a:r>
          </a:p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rPr lang="ru-ru" b="1"/>
              <a:t>Френсіс Бекон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DAAwAAVQQAAEBHAABdCwAAAAAAAA=="/>
              </a:ext>
            </a:extLst>
          </p:cNvSpPr>
          <p:nvPr>
            <p:ph type="title"/>
          </p:nvPr>
        </p:nvSpPr>
        <p:spPr>
          <a:xfrm>
            <a:off x="609600" y="704215"/>
            <a:ext cx="109728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 algn="ctr">
              <a:defRPr lang="ru-ru"/>
            </a:pPr>
            <a:r>
              <a:rPr lang="ru-ru" sz="7200" b="1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  <a:t>Зупинки</a:t>
            </a:r>
            <a:endParaRPr lang="ru-ru" sz="7200" b="1">
              <a:solidFill>
                <a:schemeClr val="tx1"/>
              </a:solidFill>
              <a:latin typeface="Monotype Corsiva" pitchFamily="4" charset="204"/>
              <a:ea typeface="Century Gothic" pitchFamily="2" charset="204"/>
              <a:cs typeface="Century Gothic" pitchFamily="2" charset="204"/>
            </a:endParaRPr>
          </a:p>
        </p:txBody>
      </p:sp>
      <p:sp>
        <p:nvSpPr>
          <p:cNvPr id="3" name="Объект 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BVDQAAXQsAAC49AAAwKgAAAAAAAA=="/>
              </a:ext>
            </a:extLst>
          </p:cNvSpPr>
          <p:nvPr>
            <p:ph type="body" idx="1"/>
          </p:nvPr>
        </p:nvSpPr>
        <p:spPr>
          <a:xfrm>
            <a:off x="2167255" y="1847215"/>
            <a:ext cx="7778115" cy="501078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«Ребус»</a:t>
            </a:r>
            <a:endParaRPr lang="ru-ru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«Продовжи прислів’я»</a:t>
            </a:r>
            <a:endParaRPr lang="ru-ru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 «Розшифруй слово»</a:t>
            </a:r>
            <a:endParaRPr lang="uk-ua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«Історія гривні»</a:t>
            </a:r>
            <a:endParaRPr lang="uk-ua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«Запитання – відповідь»</a:t>
            </a:r>
            <a:endParaRPr lang="uk-ua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  <a:p>
            <a:pPr>
              <a:defRPr lang="ru-ru"/>
            </a:pPr>
            <a:r>
              <a:rPr lang="uk-ua" sz="4000" b="1">
                <a:latin typeface="Monotype Corsiva" pitchFamily="4" charset="204"/>
                <a:ea typeface="Palatino Linotype" pitchFamily="1" charset="204"/>
                <a:cs typeface="Palatino Linotype" pitchFamily="1" charset="204"/>
              </a:rPr>
              <a:t>«ЕКОНОМІЧНИЙ ВИСЛІВ»</a:t>
            </a:r>
            <a:endParaRPr lang="ru-ru" sz="4000" b="1">
              <a:latin typeface="Monotype Corsiva" pitchFamily="4" charset="204"/>
              <a:ea typeface="Palatino Linotype" pitchFamily="1" charset="204"/>
              <a:cs typeface="Palatino Linotype" pitchFamily="1" charset="204"/>
            </a:endParaRPr>
          </a:p>
        </p:txBody>
      </p:sp>
    </p:spTree>
  </p:cSld>
  <p:clrMapOvr>
    <a:masterClrMapping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extLst>
              <a:ext uri="smNativeData">
                <pr:smNativeData xmlns:pr="pr" val="SMDATA_6_H0BtXBMAAAAlAAAAAQAAAA8BAAAAkAAAAEgAAACQAAAASAAAAAAAAAAAAAAAAAAAABcAAAAUAAAAAAAAAAAAAAD/fwAA/38AAAAAAAAJAAAABAAAADUELAAMAAAAEAAAAAAAAAAAAAAAAAAAAAAAAAAfAAAAVAAAAAAAAAAAAAAAAAAAAAAAAAAAAAAAAAAAAAAAAAAAAAAAAAAAAAAAAAAAAAAAAAAAAAAAAAAAAAAAAAAAAAAAAAAAAAAAAAAAAAAAAAAAAAAAAAAAACEAAAAYAAAAFAAAAAAAAAAyJgAAAEsAADAqAAAAAAAA"/>
              </a:ext>
            </a:extLst>
          </p:cNvGrpSpPr>
          <p:nvPr/>
        </p:nvGrpSpPr>
        <p:grpSpPr>
          <a:xfrm>
            <a:off x="0" y="6209030"/>
            <a:ext cx="12192000" cy="648970"/>
            <a:chOff x="0" y="6209030"/>
            <a:chExt cx="12192000" cy="648970"/>
          </a:xfrm>
        </p:grpSpPr>
        <p:sp>
          <p:nvSpPr>
            <p:cNvPr id="4" name="Прямоугольник 1"/>
            <p:cNvSpPr>
              <a:extLst>
                <a:ext uri="smNativeData">
                  <pr:smNativeData xmlns:pr="pr" val="SMDATA_12_H0BtXBMAAAAlAAAAZAAAAA0AAAAAkAAAAEgAAACQAAAASAAAAAAAAAABAAAAAAAAAAEAAABQAAAAAAAAAAAA4D8AAAAAAADgPwAAAAAAAOA/AAAAAAAA4D8AAAAAAADgPwAAAAAAAOA/AAAAAAAA4D8AAAAAAADgPwAAAAAAAOA/AAAAAAAA4D8CAAAAjAAAAAEAAAADAAAA3eanANXghQAAAAAAAAAAAAAAAAAAAAAAAAAAAAAAAAAAAAAAZAAAAAEAAABAAAAAAAAAAGQAAAAOAQAAAAAAAAEAAAAyAAAA1+CZAAAAAAAAAAAAAAAAAAAAAAAAAAAAAAAAAAAAAAAAAAAAAAAAAAAAAAAAAAAAAAAAAAAAAAAAAAAAFAAAADwAAAAAAAAAAAAAAMDPOgAKAAAAAQAAABQAAAAUAAAAFAAAAAEAAAAAAAAAZAAAAGQAAAAAAAAAZAAAAGQAAAAVAAAAYAAAAAAAAAAAAAAAAAAAAAAAAAAAAAAAAAAAAAAAAAAAAAAAAAAAAAAAAAAAAAAAAAAACQAAAAAAAAAAAAAAAAAAAAAAAAAAAAAAAAAAAAAAAAAAAAAAAAAAAAAAAAAAAAAAABYAAABMAAAAAAAAAAAAAAAAAAAAAAAAAAAAAAAAAAAJAAAAAAAAAAAAAAAAAAAAAAAAAAAAAAAAAAAAAAAAAAAAAAAAAAAAAAAAAAAAAAAAAAAAABcAAAAUAAAAAAAAAAAAAAD/fwAA/38AAAAAAAAJAAAABAAAAAAAAAAMAAAAEAAAAAAAAAAAAAAAAAAAAAAAAAAeAAAAaAAAAAAAAAAAAAAAAAAAAAAAAAAAAAAAECcAABAnAAAAAAAAAAAAAAAAAAAAAAAAAAAAAAAAAAAAAAAAAAAAABQAAAAAAAAAwMD/AAAAAABkAAAAMgAAAAAAAABkAAAAAAAAAH9/fwAKAAAAHwAAAFQAAADd5qcA1eCFANfgmQAAAAAAAAAAAAAAAAAAAAAAAAAAAAAAAAAAAAAAwM86CQAAAAIAAAACAAAAAMDA/wB/f38AAAAAAAAAAAAAAAAAAAAAAAAAAAAhAAAAGAAAABQAAAAFAAAARCYAAABLAAAwKgAAAAAAAA=="/>
                </a:ext>
              </a:extLst>
            </p:cNvSpPr>
            <p:nvPr/>
          </p:nvSpPr>
          <p:spPr>
            <a:xfrm>
              <a:off x="3175" y="6220460"/>
              <a:ext cx="12188825" cy="637540"/>
            </a:xfrm>
            <a:prstGeom prst="rect">
              <a:avLst/>
            </a:prstGeom>
            <a:gradFill flip="none" rotWithShape="0">
              <a:gsLst>
                <a:gs pos="0">
                  <a:srgbClr val="DDE6A7"/>
                </a:gs>
                <a:gs pos="50000">
                  <a:srgbClr val="D7E099"/>
                </a:gs>
                <a:gs pos="100000">
                  <a:srgbClr val="D5E085"/>
                </a:gs>
              </a:gsLst>
              <a:lin ang="5400000" scaled="0"/>
              <a:tileRect/>
            </a:gra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rgbClr val="000000"/>
                  </a:solidFill>
                  <a:effectLst/>
                  <a:latin typeface="Palatino Linotype" pitchFamily="1" charset="204"/>
                  <a:ea typeface="Palatino Linotype" pitchFamily="1" charset="204"/>
                  <a:cs typeface="Palatino Linotype" pitchFamily="1" charset="204"/>
                </a:defRPr>
              </a:pPr>
            </a:p>
          </p:txBody>
        </p:sp>
        <p:sp>
          <p:nvSpPr>
            <p:cNvPr id="3" name="Прямая соединительная линия 6"/>
            <p:cNvSpPr>
              <a:extLst>
                <a:ext uri="smNativeData">
                  <pr:smNativeData xmlns:pr="pr" val="SMDATA_12_H0BtXBMAAAAlAAAAC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EVfUQs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RV9RBH9/fwDj3tEDzMzMAMDA/wB/f38AAAAAAAAAAAAAAAAAAAAAAAAAAAAhAAAAGAAAABQAAAAAAAAAMiYAAABLAAAyJgAAAAAAAA=="/>
                </a:ext>
              </a:extLst>
            </p:cNvSpPr>
            <p:nvPr/>
          </p:nvSpPr>
          <p:spPr>
            <a:xfrm>
              <a:off x="0" y="6209030"/>
              <a:ext cx="12192000" cy="0"/>
            </a:xfrm>
            <a:prstGeom prst="line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sp>
      </p:grpSp>
      <p:sp>
        <p:nvSpPr>
          <p:cNvPr id="5" name="Прямая соединительная линия 4"/>
          <p:cNvSpPr>
            <a:extLst>
              <a:ext uri="smNativeData">
                <pr:smNativeData xmlns:pr="pr" val="SMDATA_12_H0BtXB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SeOQwK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VJ45BX9/fwDj3tEDzMzMAMDA/wB/f38AAAAAAAAAAAAAAAAAAAAAAAAAAAAhAAAAGAAAABQAAAAFAAAAhyQAABIAAACQJAAAAAAAAA=="/>
              </a:ext>
            </a:extLst>
          </p:cNvSpPr>
          <p:nvPr/>
        </p:nvSpPr>
        <p:spPr>
          <a:xfrm flipV="1">
            <a:off x="3175" y="5937885"/>
            <a:ext cx="8255" cy="57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Прямая соединительная линия 10"/>
          <p:cNvSpPr>
            <a:extLst>
              <a:ext uri="smNativeData">
                <pr:smNativeData xmlns:pr="pr" val="SMDATA_12_H0BtXB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SeOQwK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VJ45BX9/fwDj3tEDzMzMAMDA/wB/f38AAAAAAAAAAAAAAAAAAAAAAAAAAAAhAAAAGAAAABQAAAAFAAAAhyQAABIAAACQJAAAAAAAAA=="/>
              </a:ext>
            </a:extLst>
          </p:cNvSpPr>
          <p:nvPr/>
        </p:nvSpPr>
        <p:spPr>
          <a:xfrm flipV="1">
            <a:off x="3175" y="5937885"/>
            <a:ext cx="8255" cy="57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Заголовок 3"/>
          <p:cNvSpPr>
            <a:spLocks noGrp="1" noChangeArrowheads="1"/>
            <a:extLst>
              <a:ext uri="smNativeData">
                <pr:smNativeData xmlns:pr="pr" val="SMDATA_12_H0BtXBMAAAAlAAAAZAAAAA0AAAAAAAAAAAAAAAAd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BO////cAgAAABLAABuGwAAAAAAAA=="/>
              </a:ext>
            </a:extLst>
          </p:cNvSpPr>
          <p:nvPr>
            <p:ph type="ctrTitle"/>
          </p:nvPr>
        </p:nvSpPr>
        <p:spPr>
          <a:xfrm>
            <a:off x="-113030" y="1371600"/>
            <a:ext cx="12305030" cy="30873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18415" bIns="0" numCol="1" anchor="b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buNone/>
              <a:defRPr lang="ru-ru" sz="5600" b="1">
                <a:solidFill>
                  <a:schemeClr val="tx2"/>
                </a:solidFill>
                <a:latin typeface="Century Gothic" pitchFamily="2" charset="204"/>
                <a:ea typeface="Century Gothic" pitchFamily="2" charset="204"/>
                <a:cs typeface="Century Gothic" pitchFamily="2" charset="204"/>
              </a:defRPr>
            </a:pPr>
            <a:r>
              <a:rPr lang="ru-ru" sz="7200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  <a:t>Економічний квест </a:t>
            </a:r>
            <a:br>
              <a:rPr lang="ru-ru" sz="7200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</a:br>
            <a:r>
              <a:rPr lang="ru-ru" sz="7200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  <a:t>«Студент – ерудит – бухгалтер РІПТ»</a:t>
            </a:r>
            <a:endParaRPr lang="ru-ru" sz="7200">
              <a:solidFill>
                <a:schemeClr val="tx1"/>
              </a:solidFill>
              <a:latin typeface="Monotype Corsiva" pitchFamily="4" charset="204"/>
              <a:ea typeface="Century Gothic" pitchFamily="2" charset="204"/>
              <a:cs typeface="Century Gothic" pitchFamily="2" charset="204"/>
            </a:endParaRPr>
          </a:p>
        </p:txBody>
      </p:sp>
      <p:sp>
        <p:nvSpPr>
          <p:cNvPr id="8" name="Подзаголовок 4"/>
          <p:cNvSpPr>
            <a:spLocks noGrp="1" noChangeArrowheads="1"/>
            <a:extLst>
              <a:ext uri="smNativeData">
                <pr:smNativeData xmlns:pr="pr" val="SMDATA_12_H0BtXBMAAAAlAAAAZAAAAA0AAAAAAAAAAEgAAAAd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B1MwAAQhoAANBFAAAKJQAAAAAAAA=="/>
              </a:ext>
            </a:extLst>
          </p:cNvSpPr>
          <p:nvPr>
            <p:ph type="subTitle" idx="1"/>
          </p:nvPr>
        </p:nvSpPr>
        <p:spPr>
          <a:xfrm>
            <a:off x="8364855" y="4268470"/>
            <a:ext cx="2983865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18415" bIns="45720" numCol="1" anchor="t">
            <a:prstTxWarp prst="textNoShape">
              <a:avLst/>
            </a:prstTxWarp>
          </a:bodyPr>
          <a:lstStyle>
            <a:lvl1pPr marL="0" marR="4572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6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1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lvl5pPr>
          </a:lstStyle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t>Ми стільки матимемо, скільки знаємо.</a:t>
            </a:r>
          </a:p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t>Знання – це сила! </a:t>
            </a:r>
          </a:p>
          <a:p>
            <a:pPr marL="0" marR="45720" indent="0" algn="l">
              <a:lnSpc>
                <a:spcPct val="80000"/>
              </a:lnSpc>
              <a:buNone/>
              <a:defRPr lang="ru-ru" sz="2390">
                <a:solidFill>
                  <a:schemeClr val="tx1"/>
                </a:solidFill>
              </a:defRPr>
            </a:pPr>
            <a:r>
              <a:rPr lang="ru-ru" b="1"/>
              <a:t>Френсіс Бекон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C1BwAA4AQAADVLAADoCwAAAAAAAA=="/>
              </a:ext>
            </a:extLst>
          </p:cNvSpPr>
          <p:nvPr>
            <p:ph type="title"/>
          </p:nvPr>
        </p:nvSpPr>
        <p:spPr>
          <a:xfrm>
            <a:off x="1252855" y="792480"/>
            <a:ext cx="109728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b="1">
                <a:solidFill>
                  <a:schemeClr val="tx1"/>
                </a:solidFill>
              </a:rPr>
              <a:t>Група № 1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3" name="Прямоугольник 3"/>
          <p:cNvSpPr>
            <a:extLst>
              <a:ext uri="smNativeData">
                <pr:smNativeData xmlns:pr="pr" val="SMDATA_12_H0BtXB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j3tEDzMzMAMDA/wB/f38AAAAAAAAAAAAAAAAAAAAAAAAAAAAhAAAAGAAAABQAAAC1BwAANA4AAEVDAABoJQAAAAAAAA=="/>
              </a:ext>
            </a:extLst>
          </p:cNvSpPr>
          <p:nvPr/>
        </p:nvSpPr>
        <p:spPr>
          <a:xfrm>
            <a:off x="1252855" y="2308860"/>
            <a:ext cx="9682480" cy="37719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r>
              <a:rPr lang="uk-ua" sz="4800" b="1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Гроші – це шосте почуття, що дозволяє користуватися іншими п’ятьма</a:t>
            </a:r>
            <a:endParaRPr lang="ru-ru" sz="48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  <a:p>
            <a:pPr marL="0" marR="0" indent="0" algn="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r>
              <a:rPr lang="uk-ua" sz="4800">
                <a:latin typeface="Calibri" pitchFamily="2" charset="204"/>
                <a:ea typeface="Calibri" pitchFamily="2" charset="204"/>
                <a:cs typeface="Times New Roman" pitchFamily="1" charset="204"/>
              </a:rPr>
              <a:t> </a:t>
            </a:r>
            <a:r>
              <a:rPr lang="uk-ua" sz="3600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Оноре де Бальзак</a:t>
            </a:r>
            <a:endParaRPr lang="ru-ru" sz="36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  <a:p>
            <a:pPr marL="0" marR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br>
              <a:rPr lang="uk-ua" sz="1100">
                <a:latin typeface="Times New Roman" pitchFamily="1" charset="204"/>
                <a:ea typeface="Calibri" pitchFamily="2" charset="204"/>
                <a:cs typeface="Palatino Linotype" pitchFamily="1" charset="204"/>
              </a:rPr>
            </a:br>
            <a:endParaRPr lang="ru-ru" sz="8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</p:txBody>
      </p:sp>
    </p:spTree>
  </p:cSld>
  <p:clrMapOvr>
    <a:masterClrMapping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extLst>
              <a:ext uri="smNativeData">
                <pr:smNativeData xmlns:pr="pr" val="SMDATA_12_H0BtXB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j3tEDzMzMAMDA/wB/f38AAAAAAAAAAAAAAAAAAAAAAAAAAAAhAAAAGAAAABQAAAAyCgAAGg8AAG1FAACJIgAAAAAAAA=="/>
              </a:ext>
            </a:extLst>
          </p:cNvSpPr>
          <p:nvPr/>
        </p:nvSpPr>
        <p:spPr>
          <a:xfrm>
            <a:off x="1657350" y="2454910"/>
            <a:ext cx="9628505" cy="3159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r>
              <a:rPr lang="uk-ua" sz="4800" b="1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Справжня особиста свобода неможлива без економічної безпеки і незалежності</a:t>
            </a:r>
            <a:endParaRPr lang="ru-ru" sz="48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  <a:p>
            <a:pPr marL="0" marR="0" indent="0" algn="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Palatino Linotype" pitchFamily="1" charset="204"/>
                <a:ea typeface="Palatino Linotype" pitchFamily="1" charset="204"/>
                <a:cs typeface="Palatino Linotype" pitchFamily="1" charset="204"/>
              </a:defRPr>
            </a:pPr>
            <a:r>
              <a:rPr lang="uk-ua" sz="3600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Франклін Рузвельт</a:t>
            </a:r>
            <a:endParaRPr lang="ru-ru" sz="36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</p:txBody>
      </p:sp>
      <p:sp>
        <p:nvSpPr>
          <p:cNvPr id="3" name="Заголовок 2"/>
          <p:cNvSpPr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j3tEDzMzMAMDA/wB/f38AAAAAAAAAAAAAAAAAAAAAAAAAAAAhAAAAGAAAABQAAAC1BwAA4AQAADVLAADoCwAAAAAAAA=="/>
              </a:ext>
            </a:extLst>
          </p:cNvSpPr>
          <p:nvPr/>
        </p:nvSpPr>
        <p:spPr>
          <a:xfrm>
            <a:off x="1252855" y="792480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5000" b="0" i="0" u="none" strike="noStrike" kern="1" spc="0" baseline="0">
                <a:solidFill>
                  <a:schemeClr val="tx2"/>
                </a:solidFill>
                <a:effectLst/>
                <a:latin typeface="Century Gothic" pitchFamily="2" charset="204"/>
                <a:ea typeface="Century Gothic" pitchFamily="2" charset="204"/>
                <a:cs typeface="Century Gothic" pitchFamily="2" charset="204"/>
              </a:defRPr>
            </a:pPr>
            <a:r>
              <a:rPr lang="ru-ru" b="1">
                <a:solidFill>
                  <a:schemeClr val="tx1"/>
                </a:solidFill>
              </a:rPr>
              <a:t>Група № 2</a:t>
            </a:r>
            <a:endParaRPr lang="ru-ru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DAAwAAVQQAAEBHAADzDgAAAAAAAA=="/>
              </a:ext>
            </a:extLst>
          </p:cNvSpPr>
          <p:nvPr>
            <p:ph type="title"/>
          </p:nvPr>
        </p:nvSpPr>
        <p:spPr>
          <a:xfrm>
            <a:off x="609600" y="704215"/>
            <a:ext cx="10972800" cy="17259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b="1">
                <a:solidFill>
                  <a:schemeClr val="tx1"/>
                </a:solidFill>
              </a:rPr>
              <a:t>Група № 3</a:t>
            </a:r>
            <a:br>
              <a:rPr lang="ru-ru" b="1">
                <a:solidFill>
                  <a:schemeClr val="tx1"/>
                </a:solidFill>
              </a:rPr>
            </a:br>
          </a:p>
        </p:txBody>
      </p:sp>
      <p:sp>
        <p:nvSpPr>
          <p:cNvPr id="3" name="Объект 1"/>
          <p:cNvSpPr>
            <a:spLocks noGrp="1" noChangeArrowheads="1"/>
            <a:extLst>
              <a:ext uri="smNativeData">
                <pr:smNativeData xmlns:pr="pr" val="SMDATA_12_H0BtXBMAAAAlAAAAZAAAAA0AAAAAkAAAAEgAAACQAAAASAAAAAAAAAAA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DAAwAA6AsAAEBHAADoJgAAAAAAAA=="/>
              </a:ext>
            </a:extLst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  <a:defRPr lang="ru-ru"/>
            </a:pPr>
            <a:r>
              <a:rPr lang="uk-ua" sz="4800" b="1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Поєднай технології з довірою і гроші виявляться зовсім близько</a:t>
            </a:r>
            <a:endParaRPr lang="ru-ru" sz="48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  <a:p>
            <a:pPr marL="0" indent="0" algn="r">
              <a:lnSpc>
                <a:spcPct val="107000"/>
              </a:lnSpc>
              <a:spcAft>
                <a:spcPts val="800"/>
              </a:spcAft>
              <a:buNone/>
              <a:defRPr lang="ru-ru"/>
            </a:pPr>
            <a:r>
              <a:rPr lang="uk-ua" sz="3600">
                <a:latin typeface="Times New Roman" pitchFamily="1" charset="204"/>
                <a:ea typeface="Calibri" pitchFamily="2" charset="204"/>
                <a:cs typeface="Times New Roman" pitchFamily="1" charset="204"/>
              </a:rPr>
              <a:t>Юнас Ріддерстроле</a:t>
            </a:r>
            <a:endParaRPr lang="ru-ru" sz="3600">
              <a:latin typeface="Calibri" pitchFamily="2" charset="204"/>
              <a:ea typeface="Calibri" pitchFamily="2" charset="204"/>
              <a:cs typeface="Times New Roman" pitchFamily="1" charset="204"/>
            </a:endParaRPr>
          </a:p>
          <a:p>
            <a:pPr lvl="7">
              <a:defRPr lang="ru-ru"/>
            </a:pPr>
          </a:p>
        </p:txBody>
      </p:sp>
    </p:spTree>
  </p:cSld>
  <p:clrMapOvr>
    <a:masterClrMapping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 noChangeArrowheads="1"/>
            <a:extLst>
              <a:ext uri="smNativeData">
                <pr:smNativeData xmlns:pr="pr" val="SMDATA_12_H0BtXBMAAAAlAAAAZAAAAA0AAAAAAAAAAEgAAAAAAAAAAAAAAAAAAAACAAAAAAAAAAEAAABQAAAAAAAAAAAA4D8AAAAAAADgPwAAAAAAAOA/AAAAAAAA4D8AAAAAAADgPwAAAAAAAOA/AAAAAAAA4D8AAAAAAADgPwAAAAAAAOA/AAAAAAAA4D8CAAAAjAAAAAAAAAAAAAAAVJ45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j3t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UnjkF////AQAAAAAAAAAAAAAAAAAAAAAAAAAAAAAAAAAAAAAAAAAAAAAAAn9/fwDj3tEDzMzMAMDA/wB/f38AAAAAAAAAAAAAAAAAAAAAAAAAAAAhAAAAGAAAABQAAACABwAAlA4AAABLAACcFQAAAAAAAA=="/>
              </a:ext>
            </a:extLst>
          </p:cNvSpPr>
          <p:nvPr>
            <p:ph type="title"/>
          </p:nvPr>
        </p:nvSpPr>
        <p:spPr>
          <a:xfrm>
            <a:off x="1219200" y="2369820"/>
            <a:ext cx="109728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5720" rIns="0" bIns="0" numCol="1" anchor="b">
            <a:prstTxWarp prst="textNoShape">
              <a:avLst/>
            </a:prstTxWarp>
          </a:bodyPr>
          <a:lstStyle/>
          <a:p>
            <a:pPr algn="ctr">
              <a:defRPr lang="ru-ru"/>
            </a:pPr>
            <a:r>
              <a:rPr lang="uk-ua" sz="8800" b="1">
                <a:solidFill>
                  <a:schemeClr val="tx1"/>
                </a:solidFill>
                <a:latin typeface="Monotype Corsiva" pitchFamily="4" charset="204"/>
                <a:ea typeface="Century Gothic" pitchFamily="2" charset="204"/>
                <a:cs typeface="Century Gothic" pitchFamily="2" charset="204"/>
              </a:rPr>
              <a:t>Дякую за увагу) </a:t>
            </a:r>
            <a:endParaRPr lang="ru-ru" sz="8800" b="1">
              <a:solidFill>
                <a:schemeClr val="tx1"/>
              </a:solidFill>
              <a:latin typeface="Monotype Corsiva" pitchFamily="4" charset="204"/>
              <a:ea typeface="Century Gothic" pitchFamily="2" charset="204"/>
              <a:cs typeface="Century Gothic" pitchFamily="2" charset="204"/>
            </a:endParaRPr>
          </a:p>
        </p:txBody>
      </p:sp>
    </p:spTree>
  </p:cSld>
  <p:clrMapOvr>
    <a:masterClrMapping/>
  </p:clrMapOvr>
  <p:transition spd="med">
    <p:fade/>
    <p:extLst>
      <p:ext uri="smNativeData">
        <pr:smNativeData xmlns:pr="pr" val="H0BtXAAAAAAUBQAAAAAAAAY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Presentation">
      <a:majorFont>
        <a:latin typeface="Century Gothic"/>
        <a:ea typeface="Century Gothic"/>
        <a:cs typeface="Century Gothic"/>
      </a:majorFont>
      <a:minorFont>
        <a:latin typeface="Palatino Linotype"/>
        <a:ea typeface="Palatino Linotype"/>
        <a:cs typeface="Palatino Linotyp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55F51"/>
        </a:dk2>
        <a:lt2>
          <a:srgbClr val="E3DED1"/>
        </a:lt2>
        <a:accent1>
          <a:srgbClr val="549E39"/>
        </a:accent1>
        <a:accent2>
          <a:srgbClr val="8AB833"/>
        </a:accent2>
        <a:accent3>
          <a:srgbClr val="C0CF3A"/>
        </a:accent3>
        <a:accent4>
          <a:srgbClr val="029676"/>
        </a:accent4>
        <a:accent5>
          <a:srgbClr val="4AB5C4"/>
        </a:accent5>
        <a:accent6>
          <a:srgbClr val="0989B1"/>
        </a:accent6>
        <a:hlink>
          <a:srgbClr val="6B9F25"/>
        </a:hlink>
        <a:folHlink>
          <a:srgbClr val="BA690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entury Gothic"/>
        <a:ea typeface="Century Gothic"/>
        <a:cs typeface="Century Gothic"/>
      </a:majorFont>
      <a:minorFont>
        <a:latin typeface="Palatino Linotype"/>
        <a:ea typeface="Palatino Linotype"/>
        <a:cs typeface="Palatino Linotyp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entury Gothic"/>
        <a:ea typeface="Century Gothic"/>
        <a:cs typeface="Century Gothic"/>
      </a:majorFont>
      <a:minorFont>
        <a:latin typeface="Palatino Linotype"/>
        <a:ea typeface="Palatino Linotype"/>
        <a:cs typeface="Palatino Linotyp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Presentation 1">
    <a:dk1>
      <a:srgbClr val="000000"/>
    </a:dk1>
    <a:lt1>
      <a:srgbClr val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Presentation 1">
    <a:dk1>
      <a:srgbClr val="000000"/>
    </a:dk1>
    <a:lt1>
      <a:srgbClr val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Економічний квест  «Студент – ерудит – бухгалтер РІПТ»</dc:title>
  <dc:subject/>
  <dc:creator>Админ</dc:creator>
  <cp:keywords/>
  <dc:description/>
  <cp:lastModifiedBy>Админ</cp:lastModifiedBy>
  <cp:revision>0</cp:revision>
  <dcterms:created xsi:type="dcterms:W3CDTF">2018-12-18T06:52:05Z</dcterms:created>
  <dcterms:modified xsi:type="dcterms:W3CDTF">2019-02-20T13:55:11Z</dcterms:modified>
</cp:coreProperties>
</file>