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5" r:id="rId11"/>
    <p:sldId id="267" r:id="rId12"/>
    <p:sldId id="264" r:id="rId1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557D"/>
    <a:srgbClr val="D5B8EA"/>
    <a:srgbClr val="BD92DE"/>
    <a:srgbClr val="AC75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6" d="100"/>
          <a:sy n="106" d="100"/>
        </p:scale>
        <p:origin x="-1494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08ACAD-050A-4711-BEC7-B33677DF9373}" type="doc">
      <dgm:prSet loTypeId="urn:microsoft.com/office/officeart/2005/8/layout/vList3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FDDC5B72-9CA8-4A06-843F-D7D0B5EEB39B}">
      <dgm:prSet phldrT="[Текст]"/>
      <dgm:spPr/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 </a:t>
          </a:r>
          <a:r>
            <a:rPr lang="ru-RU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Завдання</a:t>
          </a:r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послідовність</a:t>
          </a:r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джерела</a:t>
          </a:r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ревізії</a:t>
          </a:r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 </a:t>
          </a:r>
          <a:r>
            <a:rPr lang="ru-RU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Інвентаризація</a:t>
          </a:r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розрахунків</a:t>
          </a:r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uk-UA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CED1221-95C5-48C8-89FD-7A72DA0CF14C}" type="parTrans" cxnId="{ABA6D5D0-1BF0-4AF2-97B9-F7229A8EAE1A}">
      <dgm:prSet/>
      <dgm:spPr/>
      <dgm:t>
        <a:bodyPr/>
        <a:lstStyle/>
        <a:p>
          <a:endParaRPr lang="uk-UA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777258A-31DF-4FA5-A8D3-D4C43FE9CF3F}" type="sibTrans" cxnId="{ABA6D5D0-1BF0-4AF2-97B9-F7229A8EAE1A}">
      <dgm:prSet/>
      <dgm:spPr/>
      <dgm:t>
        <a:bodyPr/>
        <a:lstStyle/>
        <a:p>
          <a:endParaRPr lang="uk-UA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AB1CDB0-7EAC-41D5-BAE8-5A10F8D2D730}">
      <dgm:prSet phldrT="[Текст]"/>
      <dgm:spPr/>
      <dgm:t>
        <a:bodyPr/>
        <a:lstStyle/>
        <a:p>
          <a:r>
            <a:rPr lang="uk-UA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2. Ревізія розрахунків з покупцями та замовни­ками.</a:t>
          </a:r>
          <a:endParaRPr lang="uk-UA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801BDE7-464D-4857-AEA5-BB0CA1CD215C}" type="parTrans" cxnId="{4F17FA61-8D3D-4796-A7F8-C8AE5A98ADE9}">
      <dgm:prSet/>
      <dgm:spPr/>
      <dgm:t>
        <a:bodyPr/>
        <a:lstStyle/>
        <a:p>
          <a:endParaRPr lang="uk-UA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FF21FF1-D604-470D-8DCC-ADFA5F95FF95}" type="sibTrans" cxnId="{4F17FA61-8D3D-4796-A7F8-C8AE5A98ADE9}">
      <dgm:prSet/>
      <dgm:spPr/>
      <dgm:t>
        <a:bodyPr/>
        <a:lstStyle/>
        <a:p>
          <a:endParaRPr lang="uk-UA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6EFBA94-BF9A-4F69-80EE-49A84951C388}">
      <dgm:prSet phldrT="[Текст]"/>
      <dgm:spPr/>
      <dgm:t>
        <a:bodyPr/>
        <a:lstStyle/>
        <a:p>
          <a:r>
            <a:rPr lang="uk-UA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3. Ревізія розрахунків із підзвітними особами.</a:t>
          </a:r>
          <a:endParaRPr lang="uk-UA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44F814B-F4AD-4C91-86A4-3A8F4349A061}" type="parTrans" cxnId="{6A0A510A-811E-4D4A-B549-0FCF8619CB2A}">
      <dgm:prSet/>
      <dgm:spPr/>
      <dgm:t>
        <a:bodyPr/>
        <a:lstStyle/>
        <a:p>
          <a:endParaRPr lang="uk-UA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83EA134-62C5-4D48-9F40-0B471010AB5B}" type="sibTrans" cxnId="{6A0A510A-811E-4D4A-B549-0FCF8619CB2A}">
      <dgm:prSet/>
      <dgm:spPr/>
      <dgm:t>
        <a:bodyPr/>
        <a:lstStyle/>
        <a:p>
          <a:endParaRPr lang="uk-UA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9A67E98-3DEF-4AD8-80A3-B0A8026CBBF7}">
      <dgm:prSet phldrT="[Текст]"/>
      <dgm:spPr/>
      <dgm:t>
        <a:bodyPr/>
        <a:lstStyle/>
        <a:p>
          <a:r>
            <a:rPr lang="ru-RU" dirty="0" smtClean="0">
              <a:effectLst/>
            </a:rPr>
            <a:t>4. </a:t>
          </a:r>
          <a:r>
            <a:rPr lang="uk-UA" dirty="0" smtClean="0">
              <a:effectLst/>
            </a:rPr>
            <a:t>Ревізія розрахунків за претензіями</a:t>
          </a:r>
          <a:endParaRPr lang="uk-UA" dirty="0">
            <a:effectLst/>
          </a:endParaRPr>
        </a:p>
      </dgm:t>
    </dgm:pt>
    <dgm:pt modelId="{3BB477B0-A099-4462-B49F-CC027634FB41}" type="parTrans" cxnId="{235F1AAE-5A15-44C6-82EB-A3C1145137CB}">
      <dgm:prSet/>
      <dgm:spPr/>
      <dgm:t>
        <a:bodyPr/>
        <a:lstStyle/>
        <a:p>
          <a:endParaRPr lang="uk-UA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0B4657B-EBE2-494E-93EB-12302B5EA408}" type="sibTrans" cxnId="{235F1AAE-5A15-44C6-82EB-A3C1145137CB}">
      <dgm:prSet/>
      <dgm:spPr/>
      <dgm:t>
        <a:bodyPr/>
        <a:lstStyle/>
        <a:p>
          <a:endParaRPr lang="uk-UA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9EADACC-36AB-480E-AF8B-93CDAE54F27E}" type="pres">
      <dgm:prSet presAssocID="{DC08ACAD-050A-4711-BEC7-B33677DF937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06E09669-4E12-4840-85CC-01DD84E3F9FB}" type="pres">
      <dgm:prSet presAssocID="{FDDC5B72-9CA8-4A06-843F-D7D0B5EEB39B}" presName="composite" presStyleCnt="0"/>
      <dgm:spPr/>
    </dgm:pt>
    <dgm:pt modelId="{0043C247-5B2F-499A-9C28-F1CE91B634F6}" type="pres">
      <dgm:prSet presAssocID="{FDDC5B72-9CA8-4A06-843F-D7D0B5EEB39B}" presName="imgShp" presStyleLbl="fgImgPlace1" presStyleIdx="0" presStyleCnt="4"/>
      <dgm:spPr/>
    </dgm:pt>
    <dgm:pt modelId="{188ACF68-6918-49B5-9333-7F51ACEA0EAF}" type="pres">
      <dgm:prSet presAssocID="{FDDC5B72-9CA8-4A06-843F-D7D0B5EEB39B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BACA6BF-8DAF-4987-B388-2184F8252AFA}" type="pres">
      <dgm:prSet presAssocID="{F777258A-31DF-4FA5-A8D3-D4C43FE9CF3F}" presName="spacing" presStyleCnt="0"/>
      <dgm:spPr/>
    </dgm:pt>
    <dgm:pt modelId="{ECFEE8FC-507B-44B1-AF39-C2C2AB08710F}" type="pres">
      <dgm:prSet presAssocID="{0AB1CDB0-7EAC-41D5-BAE8-5A10F8D2D730}" presName="composite" presStyleCnt="0"/>
      <dgm:spPr/>
    </dgm:pt>
    <dgm:pt modelId="{9AF23EC6-5EDF-4881-A0F8-E4673230491D}" type="pres">
      <dgm:prSet presAssocID="{0AB1CDB0-7EAC-41D5-BAE8-5A10F8D2D730}" presName="imgShp" presStyleLbl="fgImgPlace1" presStyleIdx="1" presStyleCnt="4"/>
      <dgm:spPr/>
    </dgm:pt>
    <dgm:pt modelId="{89FF4118-E69F-4EAE-8C25-45EF45617F26}" type="pres">
      <dgm:prSet presAssocID="{0AB1CDB0-7EAC-41D5-BAE8-5A10F8D2D730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86504A3-C804-4BF1-AA42-DDDA6104A6D4}" type="pres">
      <dgm:prSet presAssocID="{5FF21FF1-D604-470D-8DCC-ADFA5F95FF95}" presName="spacing" presStyleCnt="0"/>
      <dgm:spPr/>
    </dgm:pt>
    <dgm:pt modelId="{667F707D-C45F-40C5-858D-C9EF09202F61}" type="pres">
      <dgm:prSet presAssocID="{36EFBA94-BF9A-4F69-80EE-49A84951C388}" presName="composite" presStyleCnt="0"/>
      <dgm:spPr/>
    </dgm:pt>
    <dgm:pt modelId="{1B6F6CDB-5C93-4891-B784-4F0EF5429BEE}" type="pres">
      <dgm:prSet presAssocID="{36EFBA94-BF9A-4F69-80EE-49A84951C388}" presName="imgShp" presStyleLbl="fgImgPlace1" presStyleIdx="2" presStyleCnt="4"/>
      <dgm:spPr/>
    </dgm:pt>
    <dgm:pt modelId="{7EAD1A9B-E4C8-4FFF-AF1B-12F1B0439127}" type="pres">
      <dgm:prSet presAssocID="{36EFBA94-BF9A-4F69-80EE-49A84951C388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EABA40F-76F3-4FFD-9BE5-055F1F08D3E4}" type="pres">
      <dgm:prSet presAssocID="{283EA134-62C5-4D48-9F40-0B471010AB5B}" presName="spacing" presStyleCnt="0"/>
      <dgm:spPr/>
    </dgm:pt>
    <dgm:pt modelId="{B4183310-5FCE-404D-AE51-42CA07F63E3C}" type="pres">
      <dgm:prSet presAssocID="{49A67E98-3DEF-4AD8-80A3-B0A8026CBBF7}" presName="composite" presStyleCnt="0"/>
      <dgm:spPr/>
    </dgm:pt>
    <dgm:pt modelId="{BA418F90-E07E-41F6-BA29-BE0DF29015BB}" type="pres">
      <dgm:prSet presAssocID="{49A67E98-3DEF-4AD8-80A3-B0A8026CBBF7}" presName="imgShp" presStyleLbl="fgImgPlace1" presStyleIdx="3" presStyleCnt="4"/>
      <dgm:spPr/>
    </dgm:pt>
    <dgm:pt modelId="{B589D878-0797-4826-B843-BC37F758ED4E}" type="pres">
      <dgm:prSet presAssocID="{49A67E98-3DEF-4AD8-80A3-B0A8026CBBF7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4F17FA61-8D3D-4796-A7F8-C8AE5A98ADE9}" srcId="{DC08ACAD-050A-4711-BEC7-B33677DF9373}" destId="{0AB1CDB0-7EAC-41D5-BAE8-5A10F8D2D730}" srcOrd="1" destOrd="0" parTransId="{D801BDE7-464D-4857-AEA5-BB0CA1CD215C}" sibTransId="{5FF21FF1-D604-470D-8DCC-ADFA5F95FF95}"/>
    <dgm:cxn modelId="{235F1AAE-5A15-44C6-82EB-A3C1145137CB}" srcId="{DC08ACAD-050A-4711-BEC7-B33677DF9373}" destId="{49A67E98-3DEF-4AD8-80A3-B0A8026CBBF7}" srcOrd="3" destOrd="0" parTransId="{3BB477B0-A099-4462-B49F-CC027634FB41}" sibTransId="{60B4657B-EBE2-494E-93EB-12302B5EA408}"/>
    <dgm:cxn modelId="{11AF8DF5-08E3-46AA-A4E8-E3D0852FBFB0}" type="presOf" srcId="{36EFBA94-BF9A-4F69-80EE-49A84951C388}" destId="{7EAD1A9B-E4C8-4FFF-AF1B-12F1B0439127}" srcOrd="0" destOrd="0" presId="urn:microsoft.com/office/officeart/2005/8/layout/vList3"/>
    <dgm:cxn modelId="{8E712D0F-7961-4A09-9532-462CD14A453C}" type="presOf" srcId="{49A67E98-3DEF-4AD8-80A3-B0A8026CBBF7}" destId="{B589D878-0797-4826-B843-BC37F758ED4E}" srcOrd="0" destOrd="0" presId="urn:microsoft.com/office/officeart/2005/8/layout/vList3"/>
    <dgm:cxn modelId="{CAFD7DE1-6E9C-4360-8A99-D91BA49B4FE9}" type="presOf" srcId="{FDDC5B72-9CA8-4A06-843F-D7D0B5EEB39B}" destId="{188ACF68-6918-49B5-9333-7F51ACEA0EAF}" srcOrd="0" destOrd="0" presId="urn:microsoft.com/office/officeart/2005/8/layout/vList3"/>
    <dgm:cxn modelId="{35FC73E2-386F-4C48-939F-B8C2809E85D6}" type="presOf" srcId="{0AB1CDB0-7EAC-41D5-BAE8-5A10F8D2D730}" destId="{89FF4118-E69F-4EAE-8C25-45EF45617F26}" srcOrd="0" destOrd="0" presId="urn:microsoft.com/office/officeart/2005/8/layout/vList3"/>
    <dgm:cxn modelId="{ABA6D5D0-1BF0-4AF2-97B9-F7229A8EAE1A}" srcId="{DC08ACAD-050A-4711-BEC7-B33677DF9373}" destId="{FDDC5B72-9CA8-4A06-843F-D7D0B5EEB39B}" srcOrd="0" destOrd="0" parTransId="{ECED1221-95C5-48C8-89FD-7A72DA0CF14C}" sibTransId="{F777258A-31DF-4FA5-A8D3-D4C43FE9CF3F}"/>
    <dgm:cxn modelId="{2A457EA8-52F3-4B73-B7FC-A1570EF28F31}" type="presOf" srcId="{DC08ACAD-050A-4711-BEC7-B33677DF9373}" destId="{39EADACC-36AB-480E-AF8B-93CDAE54F27E}" srcOrd="0" destOrd="0" presId="urn:microsoft.com/office/officeart/2005/8/layout/vList3"/>
    <dgm:cxn modelId="{6A0A510A-811E-4D4A-B549-0FCF8619CB2A}" srcId="{DC08ACAD-050A-4711-BEC7-B33677DF9373}" destId="{36EFBA94-BF9A-4F69-80EE-49A84951C388}" srcOrd="2" destOrd="0" parTransId="{344F814B-F4AD-4C91-86A4-3A8F4349A061}" sibTransId="{283EA134-62C5-4D48-9F40-0B471010AB5B}"/>
    <dgm:cxn modelId="{F26232F6-344B-447B-8475-1E1A836B7278}" type="presParOf" srcId="{39EADACC-36AB-480E-AF8B-93CDAE54F27E}" destId="{06E09669-4E12-4840-85CC-01DD84E3F9FB}" srcOrd="0" destOrd="0" presId="urn:microsoft.com/office/officeart/2005/8/layout/vList3"/>
    <dgm:cxn modelId="{133C46F3-928C-4ACF-B095-B6391CD48228}" type="presParOf" srcId="{06E09669-4E12-4840-85CC-01DD84E3F9FB}" destId="{0043C247-5B2F-499A-9C28-F1CE91B634F6}" srcOrd="0" destOrd="0" presId="urn:microsoft.com/office/officeart/2005/8/layout/vList3"/>
    <dgm:cxn modelId="{84F8A296-BFC2-45C0-8DB1-C2D869000323}" type="presParOf" srcId="{06E09669-4E12-4840-85CC-01DD84E3F9FB}" destId="{188ACF68-6918-49B5-9333-7F51ACEA0EAF}" srcOrd="1" destOrd="0" presId="urn:microsoft.com/office/officeart/2005/8/layout/vList3"/>
    <dgm:cxn modelId="{E5903E66-B0FE-4BE3-AD19-EF746A7B3CAE}" type="presParOf" srcId="{39EADACC-36AB-480E-AF8B-93CDAE54F27E}" destId="{4BACA6BF-8DAF-4987-B388-2184F8252AFA}" srcOrd="1" destOrd="0" presId="urn:microsoft.com/office/officeart/2005/8/layout/vList3"/>
    <dgm:cxn modelId="{A6D0D864-D4E5-4155-80B3-FFC9D87443B9}" type="presParOf" srcId="{39EADACC-36AB-480E-AF8B-93CDAE54F27E}" destId="{ECFEE8FC-507B-44B1-AF39-C2C2AB08710F}" srcOrd="2" destOrd="0" presId="urn:microsoft.com/office/officeart/2005/8/layout/vList3"/>
    <dgm:cxn modelId="{FD3751EE-E7FF-4544-B5DB-D87AA13F388C}" type="presParOf" srcId="{ECFEE8FC-507B-44B1-AF39-C2C2AB08710F}" destId="{9AF23EC6-5EDF-4881-A0F8-E4673230491D}" srcOrd="0" destOrd="0" presId="urn:microsoft.com/office/officeart/2005/8/layout/vList3"/>
    <dgm:cxn modelId="{A6BC161E-1FC5-44E2-B5FA-7400610286CC}" type="presParOf" srcId="{ECFEE8FC-507B-44B1-AF39-C2C2AB08710F}" destId="{89FF4118-E69F-4EAE-8C25-45EF45617F26}" srcOrd="1" destOrd="0" presId="urn:microsoft.com/office/officeart/2005/8/layout/vList3"/>
    <dgm:cxn modelId="{842D895C-018C-4937-BABA-7065A6A0595B}" type="presParOf" srcId="{39EADACC-36AB-480E-AF8B-93CDAE54F27E}" destId="{D86504A3-C804-4BF1-AA42-DDDA6104A6D4}" srcOrd="3" destOrd="0" presId="urn:microsoft.com/office/officeart/2005/8/layout/vList3"/>
    <dgm:cxn modelId="{AB66E147-0F99-441F-995B-542F187F65FA}" type="presParOf" srcId="{39EADACC-36AB-480E-AF8B-93CDAE54F27E}" destId="{667F707D-C45F-40C5-858D-C9EF09202F61}" srcOrd="4" destOrd="0" presId="urn:microsoft.com/office/officeart/2005/8/layout/vList3"/>
    <dgm:cxn modelId="{0EE67C20-3B46-402C-BD14-2C9719E282D9}" type="presParOf" srcId="{667F707D-C45F-40C5-858D-C9EF09202F61}" destId="{1B6F6CDB-5C93-4891-B784-4F0EF5429BEE}" srcOrd="0" destOrd="0" presId="urn:microsoft.com/office/officeart/2005/8/layout/vList3"/>
    <dgm:cxn modelId="{86CB14D0-3F8E-4D74-9AB6-091BFDDF06AC}" type="presParOf" srcId="{667F707D-C45F-40C5-858D-C9EF09202F61}" destId="{7EAD1A9B-E4C8-4FFF-AF1B-12F1B0439127}" srcOrd="1" destOrd="0" presId="urn:microsoft.com/office/officeart/2005/8/layout/vList3"/>
    <dgm:cxn modelId="{7AF995CE-ACE9-4EF4-825F-D930B8B39E06}" type="presParOf" srcId="{39EADACC-36AB-480E-AF8B-93CDAE54F27E}" destId="{8EABA40F-76F3-4FFD-9BE5-055F1F08D3E4}" srcOrd="5" destOrd="0" presId="urn:microsoft.com/office/officeart/2005/8/layout/vList3"/>
    <dgm:cxn modelId="{74C715D9-B804-4C9D-A144-2CF70B0ECD50}" type="presParOf" srcId="{39EADACC-36AB-480E-AF8B-93CDAE54F27E}" destId="{B4183310-5FCE-404D-AE51-42CA07F63E3C}" srcOrd="6" destOrd="0" presId="urn:microsoft.com/office/officeart/2005/8/layout/vList3"/>
    <dgm:cxn modelId="{96E44A62-0524-432E-BF9D-A7691B2485A2}" type="presParOf" srcId="{B4183310-5FCE-404D-AE51-42CA07F63E3C}" destId="{BA418F90-E07E-41F6-BA29-BE0DF29015BB}" srcOrd="0" destOrd="0" presId="urn:microsoft.com/office/officeart/2005/8/layout/vList3"/>
    <dgm:cxn modelId="{98ED8049-0903-4B3E-BBD3-39136A175EA8}" type="presParOf" srcId="{B4183310-5FCE-404D-AE51-42CA07F63E3C}" destId="{B589D878-0797-4826-B843-BC37F758ED4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FD5C0E-9FEE-4BC9-AFF2-34EC9DA10FEC}" type="doc">
      <dgm:prSet loTypeId="urn:microsoft.com/office/officeart/2005/8/layout/vList3" loCatId="list" qsTypeId="urn:microsoft.com/office/officeart/2005/8/quickstyle/3d1" qsCatId="3D" csTypeId="urn:microsoft.com/office/officeart/2005/8/colors/colorful5" csCatId="colorful"/>
      <dgm:spPr/>
      <dgm:t>
        <a:bodyPr/>
        <a:lstStyle/>
        <a:p>
          <a:endParaRPr lang="uk-UA"/>
        </a:p>
      </dgm:t>
    </dgm:pt>
    <dgm:pt modelId="{EAC3ED2A-6075-41A1-9296-02867EEE9CB7}">
      <dgm:prSet/>
      <dgm:spPr/>
      <dgm:t>
        <a:bodyPr/>
        <a:lstStyle/>
        <a:p>
          <a:pPr rtl="0"/>
          <a:r>
            <a:rPr lang="uk-UA" dirty="0" smtClean="0"/>
            <a:t>1. Завдання, послідовність, джерела ревізії. Інвентаризація розрахунків</a:t>
          </a:r>
          <a:endParaRPr lang="uk-UA" dirty="0"/>
        </a:p>
      </dgm:t>
    </dgm:pt>
    <dgm:pt modelId="{98ADC260-6EAC-4B3D-9DA7-9606ADD729EB}" type="parTrans" cxnId="{46B5BA00-25B3-4533-91CD-B054AC0E046F}">
      <dgm:prSet/>
      <dgm:spPr/>
      <dgm:t>
        <a:bodyPr/>
        <a:lstStyle/>
        <a:p>
          <a:endParaRPr lang="uk-UA"/>
        </a:p>
      </dgm:t>
    </dgm:pt>
    <dgm:pt modelId="{4DF9223D-43EE-49C6-B2C5-0B62090462B9}" type="sibTrans" cxnId="{46B5BA00-25B3-4533-91CD-B054AC0E046F}">
      <dgm:prSet/>
      <dgm:spPr/>
      <dgm:t>
        <a:bodyPr/>
        <a:lstStyle/>
        <a:p>
          <a:endParaRPr lang="uk-UA"/>
        </a:p>
      </dgm:t>
    </dgm:pt>
    <dgm:pt modelId="{57692851-85E2-4822-8483-0BA68E309551}" type="pres">
      <dgm:prSet presAssocID="{BEFD5C0E-9FEE-4BC9-AFF2-34EC9DA10FE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32AD077-3104-4658-AC76-AC2F7ABBF9CD}" type="pres">
      <dgm:prSet presAssocID="{EAC3ED2A-6075-41A1-9296-02867EEE9CB7}" presName="composite" presStyleCnt="0"/>
      <dgm:spPr/>
    </dgm:pt>
    <dgm:pt modelId="{59C08EDC-A200-4A28-9C2C-839BC54F2B73}" type="pres">
      <dgm:prSet presAssocID="{EAC3ED2A-6075-41A1-9296-02867EEE9CB7}" presName="imgShp" presStyleLbl="fgImgPlace1" presStyleIdx="0" presStyleCnt="1"/>
      <dgm:spPr/>
    </dgm:pt>
    <dgm:pt modelId="{4347463F-4079-41D7-A6D4-854C6AB77C13}" type="pres">
      <dgm:prSet presAssocID="{EAC3ED2A-6075-41A1-9296-02867EEE9CB7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46B5BA00-25B3-4533-91CD-B054AC0E046F}" srcId="{BEFD5C0E-9FEE-4BC9-AFF2-34EC9DA10FEC}" destId="{EAC3ED2A-6075-41A1-9296-02867EEE9CB7}" srcOrd="0" destOrd="0" parTransId="{98ADC260-6EAC-4B3D-9DA7-9606ADD729EB}" sibTransId="{4DF9223D-43EE-49C6-B2C5-0B62090462B9}"/>
    <dgm:cxn modelId="{1BC36465-20D4-4599-BB22-E7DDF0D246D2}" type="presOf" srcId="{BEFD5C0E-9FEE-4BC9-AFF2-34EC9DA10FEC}" destId="{57692851-85E2-4822-8483-0BA68E309551}" srcOrd="0" destOrd="0" presId="urn:microsoft.com/office/officeart/2005/8/layout/vList3"/>
    <dgm:cxn modelId="{E328168B-4540-4064-BF7D-E9EB232D6B57}" type="presOf" srcId="{EAC3ED2A-6075-41A1-9296-02867EEE9CB7}" destId="{4347463F-4079-41D7-A6D4-854C6AB77C13}" srcOrd="0" destOrd="0" presId="urn:microsoft.com/office/officeart/2005/8/layout/vList3"/>
    <dgm:cxn modelId="{72475FFF-27D5-40B8-8130-2F34824B8B74}" type="presParOf" srcId="{57692851-85E2-4822-8483-0BA68E309551}" destId="{532AD077-3104-4658-AC76-AC2F7ABBF9CD}" srcOrd="0" destOrd="0" presId="urn:microsoft.com/office/officeart/2005/8/layout/vList3"/>
    <dgm:cxn modelId="{5B82DE03-F6EF-4E4C-A443-15386C470844}" type="presParOf" srcId="{532AD077-3104-4658-AC76-AC2F7ABBF9CD}" destId="{59C08EDC-A200-4A28-9C2C-839BC54F2B73}" srcOrd="0" destOrd="0" presId="urn:microsoft.com/office/officeart/2005/8/layout/vList3"/>
    <dgm:cxn modelId="{328EB225-A3B8-4D40-8CBC-7AB3896031B9}" type="presParOf" srcId="{532AD077-3104-4658-AC76-AC2F7ABBF9CD}" destId="{4347463F-4079-41D7-A6D4-854C6AB77C1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064EB3-ABFF-4AF2-A452-CD5B0248EF7C}" type="doc">
      <dgm:prSet loTypeId="urn:microsoft.com/office/officeart/2005/8/layout/target3" loCatId="relationship" qsTypeId="urn:microsoft.com/office/officeart/2005/8/quickstyle/simple4" qsCatId="simple" csTypeId="urn:microsoft.com/office/officeart/2005/8/colors/accent5_3" csCatId="accent5" phldr="1"/>
      <dgm:spPr/>
      <dgm:t>
        <a:bodyPr/>
        <a:lstStyle/>
        <a:p>
          <a:endParaRPr lang="uk-UA"/>
        </a:p>
      </dgm:t>
    </dgm:pt>
    <dgm:pt modelId="{CB8527D3-9DA5-4BBE-B675-A7562385957C}">
      <dgm:prSet/>
      <dgm:spPr/>
      <dgm:t>
        <a:bodyPr/>
        <a:lstStyle/>
        <a:p>
          <a:pPr rtl="0"/>
          <a:r>
            <a:rPr lang="uk-UA" b="1" dirty="0" smtClean="0"/>
            <a:t>Завдання контролю полягає не тільки у перевірці нормативно-правового забезпечення під час здійснення розрахунків, </a:t>
          </a:r>
        </a:p>
        <a:p>
          <a:pPr rtl="0"/>
          <a:r>
            <a:rPr lang="uk-UA" b="1" dirty="0" smtClean="0"/>
            <a:t>а і в </a:t>
          </a:r>
          <a:r>
            <a:rPr lang="ru-RU" b="1" dirty="0" smtClean="0"/>
            <a:t> </a:t>
          </a:r>
          <a:r>
            <a:rPr lang="uk-UA" b="1" dirty="0" smtClean="0"/>
            <a:t>їх документальному обґрунтуванні</a:t>
          </a:r>
          <a:r>
            <a:rPr lang="uk-UA" dirty="0" smtClean="0"/>
            <a:t>.</a:t>
          </a:r>
          <a:endParaRPr lang="uk-UA" dirty="0"/>
        </a:p>
      </dgm:t>
    </dgm:pt>
    <dgm:pt modelId="{AAAF419D-2FF5-44EC-9D10-AD1A1F7BDBDA}" type="parTrans" cxnId="{CF6ADB7F-3A6F-4A92-A527-F8437127BCD7}">
      <dgm:prSet/>
      <dgm:spPr/>
      <dgm:t>
        <a:bodyPr/>
        <a:lstStyle/>
        <a:p>
          <a:endParaRPr lang="uk-UA"/>
        </a:p>
      </dgm:t>
    </dgm:pt>
    <dgm:pt modelId="{D19813EF-8356-4D5B-8815-DF1556AD4DD0}" type="sibTrans" cxnId="{CF6ADB7F-3A6F-4A92-A527-F8437127BCD7}">
      <dgm:prSet/>
      <dgm:spPr/>
      <dgm:t>
        <a:bodyPr/>
        <a:lstStyle/>
        <a:p>
          <a:endParaRPr lang="uk-UA"/>
        </a:p>
      </dgm:t>
    </dgm:pt>
    <dgm:pt modelId="{C84C4181-C825-427D-B7E6-3FD911A0FF66}">
      <dgm:prSet/>
      <dgm:spPr/>
      <dgm:t>
        <a:bodyPr/>
        <a:lstStyle/>
        <a:p>
          <a:pPr algn="ctr" rtl="0"/>
          <a:r>
            <a:rPr lang="uk-UA" b="1" dirty="0" smtClean="0"/>
            <a:t>Завдання   контролю   полягає   у   перевірці   дотримання нормативно-правового регулювання розрахункових операцій </a:t>
          </a:r>
        </a:p>
        <a:p>
          <a:pPr algn="ctr" rtl="0"/>
          <a:r>
            <a:rPr lang="uk-UA" b="1" dirty="0" smtClean="0"/>
            <a:t> і стану розрахунково-платіжної дисципліни</a:t>
          </a:r>
          <a:r>
            <a:rPr lang="uk-UA" dirty="0" smtClean="0"/>
            <a:t>.</a:t>
          </a:r>
          <a:endParaRPr lang="uk-UA" dirty="0"/>
        </a:p>
      </dgm:t>
    </dgm:pt>
    <dgm:pt modelId="{487B9383-7DC0-467E-8410-8280359E530E}" type="parTrans" cxnId="{30C2DB52-91CC-4857-AA50-D8E55080002D}">
      <dgm:prSet/>
      <dgm:spPr/>
      <dgm:t>
        <a:bodyPr/>
        <a:lstStyle/>
        <a:p>
          <a:endParaRPr lang="uk-UA"/>
        </a:p>
      </dgm:t>
    </dgm:pt>
    <dgm:pt modelId="{26E3C43F-091D-4989-B5A4-684B52963E61}" type="sibTrans" cxnId="{30C2DB52-91CC-4857-AA50-D8E55080002D}">
      <dgm:prSet/>
      <dgm:spPr/>
      <dgm:t>
        <a:bodyPr/>
        <a:lstStyle/>
        <a:p>
          <a:endParaRPr lang="uk-UA"/>
        </a:p>
      </dgm:t>
    </dgm:pt>
    <dgm:pt modelId="{EB2B066B-2F86-49CA-ABDD-1CF651EF45DF}">
      <dgm:prSet/>
      <dgm:spPr/>
      <dgm:t>
        <a:bodyPr/>
        <a:lstStyle/>
        <a:p>
          <a:pPr algn="ctr" rtl="0"/>
          <a:r>
            <a:rPr lang="uk-UA" b="1" dirty="0" smtClean="0"/>
            <a:t>Об'єктами контролю розрахунків є використання коштів під час розрахунків та їх облік.</a:t>
          </a:r>
          <a:endParaRPr lang="uk-UA" b="1" dirty="0"/>
        </a:p>
      </dgm:t>
    </dgm:pt>
    <dgm:pt modelId="{C2B7C42E-F5B5-44ED-A4E0-3C058FA0DC96}" type="parTrans" cxnId="{9D697CB0-AC52-4BCD-BFF9-3C8DE87A4B8F}">
      <dgm:prSet/>
      <dgm:spPr/>
      <dgm:t>
        <a:bodyPr/>
        <a:lstStyle/>
        <a:p>
          <a:endParaRPr lang="uk-UA"/>
        </a:p>
      </dgm:t>
    </dgm:pt>
    <dgm:pt modelId="{E53B8AD3-3557-4CCF-8ED7-5A1A1D5DCE00}" type="sibTrans" cxnId="{9D697CB0-AC52-4BCD-BFF9-3C8DE87A4B8F}">
      <dgm:prSet/>
      <dgm:spPr/>
      <dgm:t>
        <a:bodyPr/>
        <a:lstStyle/>
        <a:p>
          <a:endParaRPr lang="uk-UA"/>
        </a:p>
      </dgm:t>
    </dgm:pt>
    <dgm:pt modelId="{1BDAA72F-C528-471E-9833-A105E87AEEC9}" type="pres">
      <dgm:prSet presAssocID="{0E064EB3-ABFF-4AF2-A452-CD5B0248EF7C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F3490E0-228E-49F0-89B6-23264B5B4DD4}" type="pres">
      <dgm:prSet presAssocID="{CB8527D3-9DA5-4BBE-B675-A7562385957C}" presName="circle1" presStyleLbl="node1" presStyleIdx="0" presStyleCnt="3"/>
      <dgm:spPr/>
    </dgm:pt>
    <dgm:pt modelId="{EC30443E-FA08-4C89-ACE6-9EFB58F2CB2D}" type="pres">
      <dgm:prSet presAssocID="{CB8527D3-9DA5-4BBE-B675-A7562385957C}" presName="space" presStyleCnt="0"/>
      <dgm:spPr/>
    </dgm:pt>
    <dgm:pt modelId="{B37076EE-DA4D-4088-8FEB-0CBA1C4FC963}" type="pres">
      <dgm:prSet presAssocID="{CB8527D3-9DA5-4BBE-B675-A7562385957C}" presName="rect1" presStyleLbl="alignAcc1" presStyleIdx="0" presStyleCnt="3" custLinFactNeighborX="73" custLinFactNeighborY="11389"/>
      <dgm:spPr/>
      <dgm:t>
        <a:bodyPr/>
        <a:lstStyle/>
        <a:p>
          <a:endParaRPr lang="uk-UA"/>
        </a:p>
      </dgm:t>
    </dgm:pt>
    <dgm:pt modelId="{AF3DCE7E-2173-4741-B6CD-AD32EF8D2807}" type="pres">
      <dgm:prSet presAssocID="{C84C4181-C825-427D-B7E6-3FD911A0FF66}" presName="vertSpace2" presStyleLbl="node1" presStyleIdx="0" presStyleCnt="3"/>
      <dgm:spPr/>
    </dgm:pt>
    <dgm:pt modelId="{495A5BFF-41EF-4CAA-ABFE-63EF946B7F39}" type="pres">
      <dgm:prSet presAssocID="{C84C4181-C825-427D-B7E6-3FD911A0FF66}" presName="circle2" presStyleLbl="node1" presStyleIdx="1" presStyleCnt="3"/>
      <dgm:spPr/>
    </dgm:pt>
    <dgm:pt modelId="{CC861619-2C42-45E4-9B23-5E5046B18C10}" type="pres">
      <dgm:prSet presAssocID="{C84C4181-C825-427D-B7E6-3FD911A0FF66}" presName="rect2" presStyleLbl="alignAcc1" presStyleIdx="1" presStyleCnt="3"/>
      <dgm:spPr/>
      <dgm:t>
        <a:bodyPr/>
        <a:lstStyle/>
        <a:p>
          <a:endParaRPr lang="uk-UA"/>
        </a:p>
      </dgm:t>
    </dgm:pt>
    <dgm:pt modelId="{103B3C1F-DD33-4C25-9064-7E1DC1EA98E0}" type="pres">
      <dgm:prSet presAssocID="{EB2B066B-2F86-49CA-ABDD-1CF651EF45DF}" presName="vertSpace3" presStyleLbl="node1" presStyleIdx="1" presStyleCnt="3"/>
      <dgm:spPr/>
    </dgm:pt>
    <dgm:pt modelId="{591DAC85-1FAE-4379-BE04-CD375AFEBB10}" type="pres">
      <dgm:prSet presAssocID="{EB2B066B-2F86-49CA-ABDD-1CF651EF45DF}" presName="circle3" presStyleLbl="node1" presStyleIdx="2" presStyleCnt="3"/>
      <dgm:spPr/>
    </dgm:pt>
    <dgm:pt modelId="{3995541F-FD5C-4ABA-BBC2-9E96005B80D7}" type="pres">
      <dgm:prSet presAssocID="{EB2B066B-2F86-49CA-ABDD-1CF651EF45DF}" presName="rect3" presStyleLbl="alignAcc1" presStyleIdx="2" presStyleCnt="3"/>
      <dgm:spPr/>
      <dgm:t>
        <a:bodyPr/>
        <a:lstStyle/>
        <a:p>
          <a:endParaRPr lang="uk-UA"/>
        </a:p>
      </dgm:t>
    </dgm:pt>
    <dgm:pt modelId="{86479249-B8C8-4B21-B3AC-FD98B2184136}" type="pres">
      <dgm:prSet presAssocID="{CB8527D3-9DA5-4BBE-B675-A7562385957C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F1784F9-8BD6-40FF-AFAD-9CCE5121B762}" type="pres">
      <dgm:prSet presAssocID="{C84C4181-C825-427D-B7E6-3FD911A0FF66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D3F2327-24E1-4BCA-B669-68046C258DEC}" type="pres">
      <dgm:prSet presAssocID="{EB2B066B-2F86-49CA-ABDD-1CF651EF45DF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2807D29-468F-48F6-BB71-C0483E998834}" type="presOf" srcId="{EB2B066B-2F86-49CA-ABDD-1CF651EF45DF}" destId="{3995541F-FD5C-4ABA-BBC2-9E96005B80D7}" srcOrd="0" destOrd="0" presId="urn:microsoft.com/office/officeart/2005/8/layout/target3"/>
    <dgm:cxn modelId="{79C5D68B-5B3E-4B21-852D-372F63FBBAB6}" type="presOf" srcId="{C84C4181-C825-427D-B7E6-3FD911A0FF66}" destId="{CC861619-2C42-45E4-9B23-5E5046B18C10}" srcOrd="0" destOrd="0" presId="urn:microsoft.com/office/officeart/2005/8/layout/target3"/>
    <dgm:cxn modelId="{CF6ADB7F-3A6F-4A92-A527-F8437127BCD7}" srcId="{0E064EB3-ABFF-4AF2-A452-CD5B0248EF7C}" destId="{CB8527D3-9DA5-4BBE-B675-A7562385957C}" srcOrd="0" destOrd="0" parTransId="{AAAF419D-2FF5-44EC-9D10-AD1A1F7BDBDA}" sibTransId="{D19813EF-8356-4D5B-8815-DF1556AD4DD0}"/>
    <dgm:cxn modelId="{E07A5413-08FD-4602-BAA2-1AE282D94CDB}" type="presOf" srcId="{C84C4181-C825-427D-B7E6-3FD911A0FF66}" destId="{0F1784F9-8BD6-40FF-AFAD-9CCE5121B762}" srcOrd="1" destOrd="0" presId="urn:microsoft.com/office/officeart/2005/8/layout/target3"/>
    <dgm:cxn modelId="{0091524D-33F2-4ED1-96FD-C832CF2D1911}" type="presOf" srcId="{CB8527D3-9DA5-4BBE-B675-A7562385957C}" destId="{86479249-B8C8-4B21-B3AC-FD98B2184136}" srcOrd="1" destOrd="0" presId="urn:microsoft.com/office/officeart/2005/8/layout/target3"/>
    <dgm:cxn modelId="{DD7C3CB0-2881-48CE-86FF-C25589CF664F}" type="presOf" srcId="{EB2B066B-2F86-49CA-ABDD-1CF651EF45DF}" destId="{7D3F2327-24E1-4BCA-B669-68046C258DEC}" srcOrd="1" destOrd="0" presId="urn:microsoft.com/office/officeart/2005/8/layout/target3"/>
    <dgm:cxn modelId="{77A9DF9B-E8A1-496D-93F9-A6FB35F2CA6A}" type="presOf" srcId="{0E064EB3-ABFF-4AF2-A452-CD5B0248EF7C}" destId="{1BDAA72F-C528-471E-9833-A105E87AEEC9}" srcOrd="0" destOrd="0" presId="urn:microsoft.com/office/officeart/2005/8/layout/target3"/>
    <dgm:cxn modelId="{30C2DB52-91CC-4857-AA50-D8E55080002D}" srcId="{0E064EB3-ABFF-4AF2-A452-CD5B0248EF7C}" destId="{C84C4181-C825-427D-B7E6-3FD911A0FF66}" srcOrd="1" destOrd="0" parTransId="{487B9383-7DC0-467E-8410-8280359E530E}" sibTransId="{26E3C43F-091D-4989-B5A4-684B52963E61}"/>
    <dgm:cxn modelId="{9D697CB0-AC52-4BCD-BFF9-3C8DE87A4B8F}" srcId="{0E064EB3-ABFF-4AF2-A452-CD5B0248EF7C}" destId="{EB2B066B-2F86-49CA-ABDD-1CF651EF45DF}" srcOrd="2" destOrd="0" parTransId="{C2B7C42E-F5B5-44ED-A4E0-3C058FA0DC96}" sibTransId="{E53B8AD3-3557-4CCF-8ED7-5A1A1D5DCE00}"/>
    <dgm:cxn modelId="{0861530B-504A-4149-B374-9A88CAB726D5}" type="presOf" srcId="{CB8527D3-9DA5-4BBE-B675-A7562385957C}" destId="{B37076EE-DA4D-4088-8FEB-0CBA1C4FC963}" srcOrd="0" destOrd="0" presId="urn:microsoft.com/office/officeart/2005/8/layout/target3"/>
    <dgm:cxn modelId="{F38F535D-F275-4993-9FF7-067675706EBF}" type="presParOf" srcId="{1BDAA72F-C528-471E-9833-A105E87AEEC9}" destId="{1F3490E0-228E-49F0-89B6-23264B5B4DD4}" srcOrd="0" destOrd="0" presId="urn:microsoft.com/office/officeart/2005/8/layout/target3"/>
    <dgm:cxn modelId="{E9DD7E34-1A6D-4E6E-9CAD-38460492CA58}" type="presParOf" srcId="{1BDAA72F-C528-471E-9833-A105E87AEEC9}" destId="{EC30443E-FA08-4C89-ACE6-9EFB58F2CB2D}" srcOrd="1" destOrd="0" presId="urn:microsoft.com/office/officeart/2005/8/layout/target3"/>
    <dgm:cxn modelId="{85E37AFF-71E6-4F6F-9E92-D53561162B33}" type="presParOf" srcId="{1BDAA72F-C528-471E-9833-A105E87AEEC9}" destId="{B37076EE-DA4D-4088-8FEB-0CBA1C4FC963}" srcOrd="2" destOrd="0" presId="urn:microsoft.com/office/officeart/2005/8/layout/target3"/>
    <dgm:cxn modelId="{2ED034A7-468C-4002-9BE4-717E0C5A7244}" type="presParOf" srcId="{1BDAA72F-C528-471E-9833-A105E87AEEC9}" destId="{AF3DCE7E-2173-4741-B6CD-AD32EF8D2807}" srcOrd="3" destOrd="0" presId="urn:microsoft.com/office/officeart/2005/8/layout/target3"/>
    <dgm:cxn modelId="{B049EB6B-FF86-417A-986C-3AC918702B2C}" type="presParOf" srcId="{1BDAA72F-C528-471E-9833-A105E87AEEC9}" destId="{495A5BFF-41EF-4CAA-ABFE-63EF946B7F39}" srcOrd="4" destOrd="0" presId="urn:microsoft.com/office/officeart/2005/8/layout/target3"/>
    <dgm:cxn modelId="{44D229A6-F561-4DCD-8DFB-1B68637F0462}" type="presParOf" srcId="{1BDAA72F-C528-471E-9833-A105E87AEEC9}" destId="{CC861619-2C42-45E4-9B23-5E5046B18C10}" srcOrd="5" destOrd="0" presId="urn:microsoft.com/office/officeart/2005/8/layout/target3"/>
    <dgm:cxn modelId="{EB88A089-198F-4A79-A876-C5589865F9CD}" type="presParOf" srcId="{1BDAA72F-C528-471E-9833-A105E87AEEC9}" destId="{103B3C1F-DD33-4C25-9064-7E1DC1EA98E0}" srcOrd="6" destOrd="0" presId="urn:microsoft.com/office/officeart/2005/8/layout/target3"/>
    <dgm:cxn modelId="{054EEE15-E4EE-45BF-B551-E0F39F591F0D}" type="presParOf" srcId="{1BDAA72F-C528-471E-9833-A105E87AEEC9}" destId="{591DAC85-1FAE-4379-BE04-CD375AFEBB10}" srcOrd="7" destOrd="0" presId="urn:microsoft.com/office/officeart/2005/8/layout/target3"/>
    <dgm:cxn modelId="{3510F152-56FF-41C0-8808-A315F880CD09}" type="presParOf" srcId="{1BDAA72F-C528-471E-9833-A105E87AEEC9}" destId="{3995541F-FD5C-4ABA-BBC2-9E96005B80D7}" srcOrd="8" destOrd="0" presId="urn:microsoft.com/office/officeart/2005/8/layout/target3"/>
    <dgm:cxn modelId="{922C2313-9AEF-422E-98B2-91EAA5395DCF}" type="presParOf" srcId="{1BDAA72F-C528-471E-9833-A105E87AEEC9}" destId="{86479249-B8C8-4B21-B3AC-FD98B2184136}" srcOrd="9" destOrd="0" presId="urn:microsoft.com/office/officeart/2005/8/layout/target3"/>
    <dgm:cxn modelId="{44A1BA40-363A-483F-B785-A0C41FE11718}" type="presParOf" srcId="{1BDAA72F-C528-471E-9833-A105E87AEEC9}" destId="{0F1784F9-8BD6-40FF-AFAD-9CCE5121B762}" srcOrd="10" destOrd="0" presId="urn:microsoft.com/office/officeart/2005/8/layout/target3"/>
    <dgm:cxn modelId="{D3768A93-B7D7-404D-8155-A5BC127C7BF6}" type="presParOf" srcId="{1BDAA72F-C528-471E-9833-A105E87AEEC9}" destId="{7D3F2327-24E1-4BCA-B669-68046C258DEC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CEB9F8D-3688-4632-9C8C-51D35CACC85B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uk-UA"/>
        </a:p>
      </dgm:t>
    </dgm:pt>
    <dgm:pt modelId="{88D4D0C2-C8DF-485E-BEC2-F21756C0D12D}">
      <dgm:prSet/>
      <dgm:spPr/>
      <dgm:t>
        <a:bodyPr/>
        <a:lstStyle/>
        <a:p>
          <a:pPr rtl="0"/>
          <a:r>
            <a:rPr lang="uk-UA" b="1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Нормативно-правове забезпечення розрахунків із бюджетом</a:t>
          </a:r>
          <a:endParaRPr lang="uk-UA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2C71F2-189D-4374-A64C-688E33F57A59}" type="parTrans" cxnId="{928BE956-B816-49FA-A2AA-346D7D8A7A65}">
      <dgm:prSet/>
      <dgm:spPr/>
      <dgm:t>
        <a:bodyPr/>
        <a:lstStyle/>
        <a:p>
          <a:endParaRPr lang="uk-UA"/>
        </a:p>
      </dgm:t>
    </dgm:pt>
    <dgm:pt modelId="{D6E9D529-ACED-404A-9208-10DF1036F499}" type="sibTrans" cxnId="{928BE956-B816-49FA-A2AA-346D7D8A7A65}">
      <dgm:prSet/>
      <dgm:spPr/>
      <dgm:t>
        <a:bodyPr/>
        <a:lstStyle/>
        <a:p>
          <a:endParaRPr lang="uk-UA"/>
        </a:p>
      </dgm:t>
    </dgm:pt>
    <dgm:pt modelId="{BCF9C292-F8E7-44D3-8EBC-D0DC274B9E68}">
      <dgm:prSet/>
      <dgm:spPr/>
      <dgm:t>
        <a:bodyPr/>
        <a:lstStyle/>
        <a:p>
          <a:pPr rtl="0"/>
          <a:r>
            <a:rPr lang="uk-UA" b="1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Нормативно-правове забезпечення розрахунків із різними дебіторами і кредиторами </a:t>
          </a:r>
          <a:endParaRPr lang="uk-UA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744E87-7F7C-4129-B71A-B84E4D72460E}" type="parTrans" cxnId="{5380E133-C33E-45EA-93F2-D3DCABFDAA0C}">
      <dgm:prSet/>
      <dgm:spPr/>
      <dgm:t>
        <a:bodyPr/>
        <a:lstStyle/>
        <a:p>
          <a:endParaRPr lang="uk-UA"/>
        </a:p>
      </dgm:t>
    </dgm:pt>
    <dgm:pt modelId="{413A24BE-2424-429B-BB33-903DD3A02171}" type="sibTrans" cxnId="{5380E133-C33E-45EA-93F2-D3DCABFDAA0C}">
      <dgm:prSet/>
      <dgm:spPr/>
      <dgm:t>
        <a:bodyPr/>
        <a:lstStyle/>
        <a:p>
          <a:endParaRPr lang="uk-UA"/>
        </a:p>
      </dgm:t>
    </dgm:pt>
    <dgm:pt modelId="{B8BDAFED-0583-4CA9-BF48-0F4BF2DD3F29}">
      <dgm:prSet/>
      <dgm:spPr/>
      <dgm:t>
        <a:bodyPr/>
        <a:lstStyle/>
        <a:p>
          <a:pPr rtl="0"/>
          <a:r>
            <a:rPr lang="uk-UA" b="1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Нормативно-правове забезпечення розрахунків із постачальниками і покупцями </a:t>
          </a:r>
          <a:endParaRPr lang="uk-UA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995C55-3E8E-4C06-85D4-17BA32C27ED1}" type="parTrans" cxnId="{880E0769-88F6-4F5B-B55F-1F1BEAD89E92}">
      <dgm:prSet/>
      <dgm:spPr/>
      <dgm:t>
        <a:bodyPr/>
        <a:lstStyle/>
        <a:p>
          <a:endParaRPr lang="uk-UA"/>
        </a:p>
      </dgm:t>
    </dgm:pt>
    <dgm:pt modelId="{DFF5E40F-52E5-4680-A4FD-5F70CAE8F254}" type="sibTrans" cxnId="{880E0769-88F6-4F5B-B55F-1F1BEAD89E92}">
      <dgm:prSet/>
      <dgm:spPr/>
      <dgm:t>
        <a:bodyPr/>
        <a:lstStyle/>
        <a:p>
          <a:endParaRPr lang="uk-UA"/>
        </a:p>
      </dgm:t>
    </dgm:pt>
    <dgm:pt modelId="{4596D65E-358F-4CAE-8013-3A54EB20B1A3}">
      <dgm:prSet/>
      <dgm:spPr/>
      <dgm:t>
        <a:bodyPr/>
        <a:lstStyle/>
        <a:p>
          <a:pPr rtl="0"/>
          <a:r>
            <a:rPr lang="uk-UA" b="1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Нормативно-правове забезпечення розрахунків за претензіями</a:t>
          </a:r>
          <a:endParaRPr lang="uk-UA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7F4D3E-D33B-4D5E-B5DB-F573B67DFBC5}" type="parTrans" cxnId="{CADE258E-DA16-445F-BD95-71F68CEDD621}">
      <dgm:prSet/>
      <dgm:spPr/>
      <dgm:t>
        <a:bodyPr/>
        <a:lstStyle/>
        <a:p>
          <a:endParaRPr lang="uk-UA"/>
        </a:p>
      </dgm:t>
    </dgm:pt>
    <dgm:pt modelId="{1B8E0D38-373D-4AAE-8BE7-1051F7492935}" type="sibTrans" cxnId="{CADE258E-DA16-445F-BD95-71F68CEDD621}">
      <dgm:prSet/>
      <dgm:spPr/>
      <dgm:t>
        <a:bodyPr/>
        <a:lstStyle/>
        <a:p>
          <a:endParaRPr lang="uk-UA"/>
        </a:p>
      </dgm:t>
    </dgm:pt>
    <dgm:pt modelId="{F8B68328-46DE-42F1-8558-0E7B7F07EA55}">
      <dgm:prSet/>
      <dgm:spPr/>
      <dgm:t>
        <a:bodyPr/>
        <a:lstStyle/>
        <a:p>
          <a:pPr rtl="0"/>
          <a:r>
            <a:rPr lang="uk-UA" b="1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Нормативно-правове забезпечення розрахунків за відшкодуванням завданих збитків </a:t>
          </a:r>
          <a:endParaRPr lang="uk-UA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A945CE-46C9-4809-8C34-7618A95D4F95}" type="parTrans" cxnId="{937A76A1-0F54-4769-A722-A3ABF0B11D49}">
      <dgm:prSet/>
      <dgm:spPr/>
      <dgm:t>
        <a:bodyPr/>
        <a:lstStyle/>
        <a:p>
          <a:endParaRPr lang="uk-UA"/>
        </a:p>
      </dgm:t>
    </dgm:pt>
    <dgm:pt modelId="{48E60C59-5F26-4651-A66D-695C1E1DE533}" type="sibTrans" cxnId="{937A76A1-0F54-4769-A722-A3ABF0B11D49}">
      <dgm:prSet/>
      <dgm:spPr/>
      <dgm:t>
        <a:bodyPr/>
        <a:lstStyle/>
        <a:p>
          <a:endParaRPr lang="uk-UA"/>
        </a:p>
      </dgm:t>
    </dgm:pt>
    <dgm:pt modelId="{05B20101-6481-4087-B442-0220382A002F}">
      <dgm:prSet/>
      <dgm:spPr/>
      <dgm:t>
        <a:bodyPr/>
        <a:lstStyle/>
        <a:p>
          <a:pPr rtl="0"/>
          <a:r>
            <a:rPr lang="uk-UA" b="1" dirty="0" smtClean="0">
              <a:latin typeface="Arial" panose="020B0604020202020204" pitchFamily="34" charset="0"/>
              <a:cs typeface="Arial" panose="020B0604020202020204" pitchFamily="34" charset="0"/>
            </a:rPr>
            <a:t>Первинні документи і бухгалтерські звіти за розрахунковими операціями</a:t>
          </a:r>
          <a:endParaRPr lang="uk-UA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4F6C73-77FB-4CDA-902A-F4F196BFABEE}" type="parTrans" cxnId="{3DD1640E-14C8-46BD-AD94-45897DF7BE1D}">
      <dgm:prSet/>
      <dgm:spPr/>
      <dgm:t>
        <a:bodyPr/>
        <a:lstStyle/>
        <a:p>
          <a:endParaRPr lang="uk-UA"/>
        </a:p>
      </dgm:t>
    </dgm:pt>
    <dgm:pt modelId="{26F04F6E-B26D-459B-B8C4-C680D56219AA}" type="sibTrans" cxnId="{3DD1640E-14C8-46BD-AD94-45897DF7BE1D}">
      <dgm:prSet/>
      <dgm:spPr/>
      <dgm:t>
        <a:bodyPr/>
        <a:lstStyle/>
        <a:p>
          <a:endParaRPr lang="uk-UA"/>
        </a:p>
      </dgm:t>
    </dgm:pt>
    <dgm:pt modelId="{50F61E3C-C3BE-4744-AD23-E43A1264D178}">
      <dgm:prSet/>
      <dgm:spPr/>
      <dgm:t>
        <a:bodyPr/>
        <a:lstStyle/>
        <a:p>
          <a:pPr rtl="0"/>
          <a:r>
            <a:rPr lang="uk-UA" b="1" dirty="0" smtClean="0">
              <a:latin typeface="Arial" panose="020B0604020202020204" pitchFamily="34" charset="0"/>
              <a:cs typeface="Arial" panose="020B0604020202020204" pitchFamily="34" charset="0"/>
            </a:rPr>
            <a:t>Облікові реєстри розрахункових операцій</a:t>
          </a:r>
          <a:endParaRPr lang="uk-UA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5F84BF-1E11-47FC-B0A4-EF0C6E35F28D}" type="parTrans" cxnId="{6F702CB9-01CD-4447-8624-7529B5C4D7E0}">
      <dgm:prSet/>
      <dgm:spPr/>
      <dgm:t>
        <a:bodyPr/>
        <a:lstStyle/>
        <a:p>
          <a:endParaRPr lang="uk-UA"/>
        </a:p>
      </dgm:t>
    </dgm:pt>
    <dgm:pt modelId="{9597F9EF-E505-4F78-B1BA-8C84D37A20B7}" type="sibTrans" cxnId="{6F702CB9-01CD-4447-8624-7529B5C4D7E0}">
      <dgm:prSet/>
      <dgm:spPr/>
      <dgm:t>
        <a:bodyPr/>
        <a:lstStyle/>
        <a:p>
          <a:endParaRPr lang="uk-UA"/>
        </a:p>
      </dgm:t>
    </dgm:pt>
    <dgm:pt modelId="{25055B6C-8C99-4B4D-A428-EC4D2509F07D}" type="pres">
      <dgm:prSet presAssocID="{DCEB9F8D-3688-4632-9C8C-51D35CACC85B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A1A2B1EF-7586-47C7-8F3E-1A4EF4E21CA7}" type="pres">
      <dgm:prSet presAssocID="{88D4D0C2-C8DF-485E-BEC2-F21756C0D12D}" presName="circ1" presStyleLbl="vennNode1" presStyleIdx="0" presStyleCnt="7"/>
      <dgm:spPr/>
    </dgm:pt>
    <dgm:pt modelId="{0089AC34-29C0-4909-BC21-8E602AB7CF59}" type="pres">
      <dgm:prSet presAssocID="{88D4D0C2-C8DF-485E-BEC2-F21756C0D12D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9E40AFB-320D-43A3-BA47-AAA99CD2C34F}" type="pres">
      <dgm:prSet presAssocID="{BCF9C292-F8E7-44D3-8EBC-D0DC274B9E68}" presName="circ2" presStyleLbl="vennNode1" presStyleIdx="1" presStyleCnt="7"/>
      <dgm:spPr/>
    </dgm:pt>
    <dgm:pt modelId="{138A23B6-F1DB-459F-B7C9-F8FF85A7B593}" type="pres">
      <dgm:prSet presAssocID="{BCF9C292-F8E7-44D3-8EBC-D0DC274B9E68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534342B-F20A-4440-9FD2-640C78E504E5}" type="pres">
      <dgm:prSet presAssocID="{B8BDAFED-0583-4CA9-BF48-0F4BF2DD3F29}" presName="circ3" presStyleLbl="vennNode1" presStyleIdx="2" presStyleCnt="7"/>
      <dgm:spPr/>
    </dgm:pt>
    <dgm:pt modelId="{E3E575DB-AB1D-4CC1-92F4-FC2FD5FEE0E8}" type="pres">
      <dgm:prSet presAssocID="{B8BDAFED-0583-4CA9-BF48-0F4BF2DD3F29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39C2C08-8AF0-4A2B-BDCE-750A754D6056}" type="pres">
      <dgm:prSet presAssocID="{4596D65E-358F-4CAE-8013-3A54EB20B1A3}" presName="circ4" presStyleLbl="vennNode1" presStyleIdx="3" presStyleCnt="7"/>
      <dgm:spPr/>
    </dgm:pt>
    <dgm:pt modelId="{A637A0D8-EC65-49C9-AA2A-D5EF7E86F422}" type="pres">
      <dgm:prSet presAssocID="{4596D65E-358F-4CAE-8013-3A54EB20B1A3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E487425-9B3C-4F16-B377-74B8583B6FE4}" type="pres">
      <dgm:prSet presAssocID="{F8B68328-46DE-42F1-8558-0E7B7F07EA55}" presName="circ5" presStyleLbl="vennNode1" presStyleIdx="4" presStyleCnt="7"/>
      <dgm:spPr/>
    </dgm:pt>
    <dgm:pt modelId="{B097662F-CE19-48A7-8374-938026941E08}" type="pres">
      <dgm:prSet presAssocID="{F8B68328-46DE-42F1-8558-0E7B7F07EA55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F3FB80B-A0C1-4C21-A6CA-E23C051339AF}" type="pres">
      <dgm:prSet presAssocID="{05B20101-6481-4087-B442-0220382A002F}" presName="circ6" presStyleLbl="vennNode1" presStyleIdx="5" presStyleCnt="7"/>
      <dgm:spPr/>
    </dgm:pt>
    <dgm:pt modelId="{FAC0E220-DC72-43BE-807D-F426C2996A9D}" type="pres">
      <dgm:prSet presAssocID="{05B20101-6481-4087-B442-0220382A002F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D0A318F-05CF-4237-8270-6B4A80D5C5B6}" type="pres">
      <dgm:prSet presAssocID="{50F61E3C-C3BE-4744-AD23-E43A1264D178}" presName="circ7" presStyleLbl="vennNode1" presStyleIdx="6" presStyleCnt="7"/>
      <dgm:spPr/>
    </dgm:pt>
    <dgm:pt modelId="{77AE59FF-F9FF-4F31-A3F5-4353C33DAA38}" type="pres">
      <dgm:prSet presAssocID="{50F61E3C-C3BE-4744-AD23-E43A1264D178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F408299-D813-4A61-B262-8AEF0F9764EC}" type="presOf" srcId="{B8BDAFED-0583-4CA9-BF48-0F4BF2DD3F29}" destId="{E3E575DB-AB1D-4CC1-92F4-FC2FD5FEE0E8}" srcOrd="0" destOrd="0" presId="urn:microsoft.com/office/officeart/2005/8/layout/venn1"/>
    <dgm:cxn modelId="{6F702CB9-01CD-4447-8624-7529B5C4D7E0}" srcId="{DCEB9F8D-3688-4632-9C8C-51D35CACC85B}" destId="{50F61E3C-C3BE-4744-AD23-E43A1264D178}" srcOrd="6" destOrd="0" parTransId="{D45F84BF-1E11-47FC-B0A4-EF0C6E35F28D}" sibTransId="{9597F9EF-E505-4F78-B1BA-8C84D37A20B7}"/>
    <dgm:cxn modelId="{942FBF05-23A6-4AEB-ACDF-1B45F89E8164}" type="presOf" srcId="{05B20101-6481-4087-B442-0220382A002F}" destId="{FAC0E220-DC72-43BE-807D-F426C2996A9D}" srcOrd="0" destOrd="0" presId="urn:microsoft.com/office/officeart/2005/8/layout/venn1"/>
    <dgm:cxn modelId="{880E0769-88F6-4F5B-B55F-1F1BEAD89E92}" srcId="{DCEB9F8D-3688-4632-9C8C-51D35CACC85B}" destId="{B8BDAFED-0583-4CA9-BF48-0F4BF2DD3F29}" srcOrd="2" destOrd="0" parTransId="{98995C55-3E8E-4C06-85D4-17BA32C27ED1}" sibTransId="{DFF5E40F-52E5-4680-A4FD-5F70CAE8F254}"/>
    <dgm:cxn modelId="{5380E133-C33E-45EA-93F2-D3DCABFDAA0C}" srcId="{DCEB9F8D-3688-4632-9C8C-51D35CACC85B}" destId="{BCF9C292-F8E7-44D3-8EBC-D0DC274B9E68}" srcOrd="1" destOrd="0" parTransId="{A1744E87-7F7C-4129-B71A-B84E4D72460E}" sibTransId="{413A24BE-2424-429B-BB33-903DD3A02171}"/>
    <dgm:cxn modelId="{937A76A1-0F54-4769-A722-A3ABF0B11D49}" srcId="{DCEB9F8D-3688-4632-9C8C-51D35CACC85B}" destId="{F8B68328-46DE-42F1-8558-0E7B7F07EA55}" srcOrd="4" destOrd="0" parTransId="{85A945CE-46C9-4809-8C34-7618A95D4F95}" sibTransId="{48E60C59-5F26-4651-A66D-695C1E1DE533}"/>
    <dgm:cxn modelId="{5703C20B-89FA-434B-B95A-27855C1D4EB1}" type="presOf" srcId="{50F61E3C-C3BE-4744-AD23-E43A1264D178}" destId="{77AE59FF-F9FF-4F31-A3F5-4353C33DAA38}" srcOrd="0" destOrd="0" presId="urn:microsoft.com/office/officeart/2005/8/layout/venn1"/>
    <dgm:cxn modelId="{CADE258E-DA16-445F-BD95-71F68CEDD621}" srcId="{DCEB9F8D-3688-4632-9C8C-51D35CACC85B}" destId="{4596D65E-358F-4CAE-8013-3A54EB20B1A3}" srcOrd="3" destOrd="0" parTransId="{9C7F4D3E-D33B-4D5E-B5DB-F573B67DFBC5}" sibTransId="{1B8E0D38-373D-4AAE-8BE7-1051F7492935}"/>
    <dgm:cxn modelId="{756007FB-FA91-4962-9222-5BFBE0AD155D}" type="presOf" srcId="{F8B68328-46DE-42F1-8558-0E7B7F07EA55}" destId="{B097662F-CE19-48A7-8374-938026941E08}" srcOrd="0" destOrd="0" presId="urn:microsoft.com/office/officeart/2005/8/layout/venn1"/>
    <dgm:cxn modelId="{9FC675BB-0E9B-4F63-AFCE-20B7181A1E9A}" type="presOf" srcId="{BCF9C292-F8E7-44D3-8EBC-D0DC274B9E68}" destId="{138A23B6-F1DB-459F-B7C9-F8FF85A7B593}" srcOrd="0" destOrd="0" presId="urn:microsoft.com/office/officeart/2005/8/layout/venn1"/>
    <dgm:cxn modelId="{292B23AD-35A6-4086-A645-37BFD1DB66FA}" type="presOf" srcId="{DCEB9F8D-3688-4632-9C8C-51D35CACC85B}" destId="{25055B6C-8C99-4B4D-A428-EC4D2509F07D}" srcOrd="0" destOrd="0" presId="urn:microsoft.com/office/officeart/2005/8/layout/venn1"/>
    <dgm:cxn modelId="{3DD1640E-14C8-46BD-AD94-45897DF7BE1D}" srcId="{DCEB9F8D-3688-4632-9C8C-51D35CACC85B}" destId="{05B20101-6481-4087-B442-0220382A002F}" srcOrd="5" destOrd="0" parTransId="{774F6C73-77FB-4CDA-902A-F4F196BFABEE}" sibTransId="{26F04F6E-B26D-459B-B8C4-C680D56219AA}"/>
    <dgm:cxn modelId="{04057B25-D3F5-448B-BC9E-E7904B6146B6}" type="presOf" srcId="{4596D65E-358F-4CAE-8013-3A54EB20B1A3}" destId="{A637A0D8-EC65-49C9-AA2A-D5EF7E86F422}" srcOrd="0" destOrd="0" presId="urn:microsoft.com/office/officeart/2005/8/layout/venn1"/>
    <dgm:cxn modelId="{07F8EC86-9560-4D70-A108-57472CB5EADC}" type="presOf" srcId="{88D4D0C2-C8DF-485E-BEC2-F21756C0D12D}" destId="{0089AC34-29C0-4909-BC21-8E602AB7CF59}" srcOrd="0" destOrd="0" presId="urn:microsoft.com/office/officeart/2005/8/layout/venn1"/>
    <dgm:cxn modelId="{928BE956-B816-49FA-A2AA-346D7D8A7A65}" srcId="{DCEB9F8D-3688-4632-9C8C-51D35CACC85B}" destId="{88D4D0C2-C8DF-485E-BEC2-F21756C0D12D}" srcOrd="0" destOrd="0" parTransId="{822C71F2-189D-4374-A64C-688E33F57A59}" sibTransId="{D6E9D529-ACED-404A-9208-10DF1036F499}"/>
    <dgm:cxn modelId="{3CCCEAB4-1605-4229-B6F9-1E341C1116DA}" type="presParOf" srcId="{25055B6C-8C99-4B4D-A428-EC4D2509F07D}" destId="{A1A2B1EF-7586-47C7-8F3E-1A4EF4E21CA7}" srcOrd="0" destOrd="0" presId="urn:microsoft.com/office/officeart/2005/8/layout/venn1"/>
    <dgm:cxn modelId="{4B163AB4-8659-4FAD-9762-783583A6A92C}" type="presParOf" srcId="{25055B6C-8C99-4B4D-A428-EC4D2509F07D}" destId="{0089AC34-29C0-4909-BC21-8E602AB7CF59}" srcOrd="1" destOrd="0" presId="urn:microsoft.com/office/officeart/2005/8/layout/venn1"/>
    <dgm:cxn modelId="{EEEF347A-684B-4314-BF2C-F63AE5EA632B}" type="presParOf" srcId="{25055B6C-8C99-4B4D-A428-EC4D2509F07D}" destId="{89E40AFB-320D-43A3-BA47-AAA99CD2C34F}" srcOrd="2" destOrd="0" presId="urn:microsoft.com/office/officeart/2005/8/layout/venn1"/>
    <dgm:cxn modelId="{741DC0E5-C74D-4729-B185-5D8E5DA12FFF}" type="presParOf" srcId="{25055B6C-8C99-4B4D-A428-EC4D2509F07D}" destId="{138A23B6-F1DB-459F-B7C9-F8FF85A7B593}" srcOrd="3" destOrd="0" presId="urn:microsoft.com/office/officeart/2005/8/layout/venn1"/>
    <dgm:cxn modelId="{8729FCB3-302A-429E-AEF8-4411DEA77421}" type="presParOf" srcId="{25055B6C-8C99-4B4D-A428-EC4D2509F07D}" destId="{4534342B-F20A-4440-9FD2-640C78E504E5}" srcOrd="4" destOrd="0" presId="urn:microsoft.com/office/officeart/2005/8/layout/venn1"/>
    <dgm:cxn modelId="{2AC13CC3-3955-48BA-9FA5-72B7CBDAEF7A}" type="presParOf" srcId="{25055B6C-8C99-4B4D-A428-EC4D2509F07D}" destId="{E3E575DB-AB1D-4CC1-92F4-FC2FD5FEE0E8}" srcOrd="5" destOrd="0" presId="urn:microsoft.com/office/officeart/2005/8/layout/venn1"/>
    <dgm:cxn modelId="{C606196B-38AC-4E9F-BB86-97404EB90AE5}" type="presParOf" srcId="{25055B6C-8C99-4B4D-A428-EC4D2509F07D}" destId="{A39C2C08-8AF0-4A2B-BDCE-750A754D6056}" srcOrd="6" destOrd="0" presId="urn:microsoft.com/office/officeart/2005/8/layout/venn1"/>
    <dgm:cxn modelId="{989398E8-672E-414C-939B-AC0B100F9164}" type="presParOf" srcId="{25055B6C-8C99-4B4D-A428-EC4D2509F07D}" destId="{A637A0D8-EC65-49C9-AA2A-D5EF7E86F422}" srcOrd="7" destOrd="0" presId="urn:microsoft.com/office/officeart/2005/8/layout/venn1"/>
    <dgm:cxn modelId="{23D26F6E-5FA0-4111-B7B9-287E0CA09BDE}" type="presParOf" srcId="{25055B6C-8C99-4B4D-A428-EC4D2509F07D}" destId="{6E487425-9B3C-4F16-B377-74B8583B6FE4}" srcOrd="8" destOrd="0" presId="urn:microsoft.com/office/officeart/2005/8/layout/venn1"/>
    <dgm:cxn modelId="{ACD462CE-09B1-4D26-B957-D9B0525AD3C8}" type="presParOf" srcId="{25055B6C-8C99-4B4D-A428-EC4D2509F07D}" destId="{B097662F-CE19-48A7-8374-938026941E08}" srcOrd="9" destOrd="0" presId="urn:microsoft.com/office/officeart/2005/8/layout/venn1"/>
    <dgm:cxn modelId="{1AD167D0-5B28-425C-B309-D96C0FD0D022}" type="presParOf" srcId="{25055B6C-8C99-4B4D-A428-EC4D2509F07D}" destId="{5F3FB80B-A0C1-4C21-A6CA-E23C051339AF}" srcOrd="10" destOrd="0" presId="urn:microsoft.com/office/officeart/2005/8/layout/venn1"/>
    <dgm:cxn modelId="{318AA7EE-3530-43F7-9AEE-ECE909D80F9D}" type="presParOf" srcId="{25055B6C-8C99-4B4D-A428-EC4D2509F07D}" destId="{FAC0E220-DC72-43BE-807D-F426C2996A9D}" srcOrd="11" destOrd="0" presId="urn:microsoft.com/office/officeart/2005/8/layout/venn1"/>
    <dgm:cxn modelId="{91D9CBC5-E9A2-4ABA-A14E-D67671A7F787}" type="presParOf" srcId="{25055B6C-8C99-4B4D-A428-EC4D2509F07D}" destId="{0D0A318F-05CF-4237-8270-6B4A80D5C5B6}" srcOrd="12" destOrd="0" presId="urn:microsoft.com/office/officeart/2005/8/layout/venn1"/>
    <dgm:cxn modelId="{801F847E-8E4C-4B9F-9C05-47C5F19E421A}" type="presParOf" srcId="{25055B6C-8C99-4B4D-A428-EC4D2509F07D}" destId="{77AE59FF-F9FF-4F31-A3F5-4353C33DAA38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EFD5C0E-9FEE-4BC9-AFF2-34EC9DA10FEC}" type="doc">
      <dgm:prSet loTypeId="urn:microsoft.com/office/officeart/2005/8/layout/vList3" loCatId="list" qsTypeId="urn:microsoft.com/office/officeart/2005/8/quickstyle/3d1" qsCatId="3D" csTypeId="urn:microsoft.com/office/officeart/2005/8/colors/accent2_5" csCatId="accent2" phldr="1"/>
      <dgm:spPr/>
      <dgm:t>
        <a:bodyPr/>
        <a:lstStyle/>
        <a:p>
          <a:endParaRPr lang="uk-UA"/>
        </a:p>
      </dgm:t>
    </dgm:pt>
    <dgm:pt modelId="{EAC3ED2A-6075-41A1-9296-02867EEE9CB7}">
      <dgm:prSet/>
      <dgm:spPr/>
      <dgm:t>
        <a:bodyPr/>
        <a:lstStyle/>
        <a:p>
          <a:pPr rtl="0"/>
          <a:r>
            <a:rPr lang="uk-UA" dirty="0" smtClean="0"/>
            <a:t>2. Ревізія розрахунків з покупцями та замовниками</a:t>
          </a:r>
          <a:endParaRPr lang="uk-UA" dirty="0"/>
        </a:p>
      </dgm:t>
    </dgm:pt>
    <dgm:pt modelId="{98ADC260-6EAC-4B3D-9DA7-9606ADD729EB}" type="parTrans" cxnId="{46B5BA00-25B3-4533-91CD-B054AC0E046F}">
      <dgm:prSet/>
      <dgm:spPr/>
      <dgm:t>
        <a:bodyPr/>
        <a:lstStyle/>
        <a:p>
          <a:endParaRPr lang="uk-UA"/>
        </a:p>
      </dgm:t>
    </dgm:pt>
    <dgm:pt modelId="{4DF9223D-43EE-49C6-B2C5-0B62090462B9}" type="sibTrans" cxnId="{46B5BA00-25B3-4533-91CD-B054AC0E046F}">
      <dgm:prSet/>
      <dgm:spPr/>
      <dgm:t>
        <a:bodyPr/>
        <a:lstStyle/>
        <a:p>
          <a:endParaRPr lang="uk-UA"/>
        </a:p>
      </dgm:t>
    </dgm:pt>
    <dgm:pt modelId="{57692851-85E2-4822-8483-0BA68E309551}" type="pres">
      <dgm:prSet presAssocID="{BEFD5C0E-9FEE-4BC9-AFF2-34EC9DA10FE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32AD077-3104-4658-AC76-AC2F7ABBF9CD}" type="pres">
      <dgm:prSet presAssocID="{EAC3ED2A-6075-41A1-9296-02867EEE9CB7}" presName="composite" presStyleCnt="0"/>
      <dgm:spPr/>
    </dgm:pt>
    <dgm:pt modelId="{59C08EDC-A200-4A28-9C2C-839BC54F2B73}" type="pres">
      <dgm:prSet presAssocID="{EAC3ED2A-6075-41A1-9296-02867EEE9CB7}" presName="imgShp" presStyleLbl="fgImgPlace1" presStyleIdx="0" presStyleCnt="1"/>
      <dgm:spPr/>
    </dgm:pt>
    <dgm:pt modelId="{4347463F-4079-41D7-A6D4-854C6AB77C13}" type="pres">
      <dgm:prSet presAssocID="{EAC3ED2A-6075-41A1-9296-02867EEE9CB7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46B5BA00-25B3-4533-91CD-B054AC0E046F}" srcId="{BEFD5C0E-9FEE-4BC9-AFF2-34EC9DA10FEC}" destId="{EAC3ED2A-6075-41A1-9296-02867EEE9CB7}" srcOrd="0" destOrd="0" parTransId="{98ADC260-6EAC-4B3D-9DA7-9606ADD729EB}" sibTransId="{4DF9223D-43EE-49C6-B2C5-0B62090462B9}"/>
    <dgm:cxn modelId="{FC30E8EA-10EA-4034-B85D-B5D7EC690EAB}" type="presOf" srcId="{BEFD5C0E-9FEE-4BC9-AFF2-34EC9DA10FEC}" destId="{57692851-85E2-4822-8483-0BA68E309551}" srcOrd="0" destOrd="0" presId="urn:microsoft.com/office/officeart/2005/8/layout/vList3"/>
    <dgm:cxn modelId="{DD541659-C17C-4B9A-8A30-47E4B992E5F9}" type="presOf" srcId="{EAC3ED2A-6075-41A1-9296-02867EEE9CB7}" destId="{4347463F-4079-41D7-A6D4-854C6AB77C13}" srcOrd="0" destOrd="0" presId="urn:microsoft.com/office/officeart/2005/8/layout/vList3"/>
    <dgm:cxn modelId="{73421570-090D-4D7A-9100-0E3018CBEDDD}" type="presParOf" srcId="{57692851-85E2-4822-8483-0BA68E309551}" destId="{532AD077-3104-4658-AC76-AC2F7ABBF9CD}" srcOrd="0" destOrd="0" presId="urn:microsoft.com/office/officeart/2005/8/layout/vList3"/>
    <dgm:cxn modelId="{45C88BD8-8420-4FA4-8DB9-57AAB906C88C}" type="presParOf" srcId="{532AD077-3104-4658-AC76-AC2F7ABBF9CD}" destId="{59C08EDC-A200-4A28-9C2C-839BC54F2B73}" srcOrd="0" destOrd="0" presId="urn:microsoft.com/office/officeart/2005/8/layout/vList3"/>
    <dgm:cxn modelId="{48A2E836-95B3-4353-A19E-555DE4F35959}" type="presParOf" srcId="{532AD077-3104-4658-AC76-AC2F7ABBF9CD}" destId="{4347463F-4079-41D7-A6D4-854C6AB77C1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E064EB3-ABFF-4AF2-A452-CD5B0248EF7C}" type="doc">
      <dgm:prSet loTypeId="urn:microsoft.com/office/officeart/2005/8/layout/target3" loCatId="relationship" qsTypeId="urn:microsoft.com/office/officeart/2005/8/quickstyle/simple4" qsCatId="simple" csTypeId="urn:microsoft.com/office/officeart/2005/8/colors/accent2_5" csCatId="accent2" phldr="1"/>
      <dgm:spPr/>
      <dgm:t>
        <a:bodyPr/>
        <a:lstStyle/>
        <a:p>
          <a:endParaRPr lang="uk-UA"/>
        </a:p>
      </dgm:t>
    </dgm:pt>
    <dgm:pt modelId="{CB8527D3-9DA5-4BBE-B675-A7562385957C}">
      <dgm:prSet/>
      <dgm:spPr/>
      <dgm:t>
        <a:bodyPr/>
        <a:lstStyle/>
        <a:p>
          <a:pPr rtl="0"/>
          <a:r>
            <a:rPr lang="uk-UA" b="1" dirty="0" smtClean="0"/>
            <a:t>Завдання контролю і ревізії - здійснення перевірки достовірності даних обліку про стан розрахунків із постачальниками і покупцями, дотримання розрахункової дисципліни і впливу її на платоспроможність підприємства, чим забезпечується його нормальна фінансово-господарська діяльність.</a:t>
          </a:r>
          <a:endParaRPr lang="uk-UA" b="1" dirty="0"/>
        </a:p>
      </dgm:t>
    </dgm:pt>
    <dgm:pt modelId="{AAAF419D-2FF5-44EC-9D10-AD1A1F7BDBDA}" type="parTrans" cxnId="{CF6ADB7F-3A6F-4A92-A527-F8437127BCD7}">
      <dgm:prSet/>
      <dgm:spPr/>
      <dgm:t>
        <a:bodyPr/>
        <a:lstStyle/>
        <a:p>
          <a:endParaRPr lang="uk-UA"/>
        </a:p>
      </dgm:t>
    </dgm:pt>
    <dgm:pt modelId="{D19813EF-8356-4D5B-8815-DF1556AD4DD0}" type="sibTrans" cxnId="{CF6ADB7F-3A6F-4A92-A527-F8437127BCD7}">
      <dgm:prSet/>
      <dgm:spPr/>
      <dgm:t>
        <a:bodyPr/>
        <a:lstStyle/>
        <a:p>
          <a:endParaRPr lang="uk-UA"/>
        </a:p>
      </dgm:t>
    </dgm:pt>
    <dgm:pt modelId="{C84C4181-C825-427D-B7E6-3FD911A0FF66}">
      <dgm:prSet/>
      <dgm:spPr/>
      <dgm:t>
        <a:bodyPr/>
        <a:lstStyle/>
        <a:p>
          <a:pPr algn="ctr" rtl="0"/>
          <a:r>
            <a:rPr lang="uk-UA" b="1" dirty="0" smtClean="0"/>
            <a:t>Слід перевірити реальність і достовірність кожної суми виникнення розрахунків та підтвердити їх документальну обґрунтованість. Для цього необхідно дослідити, в якому стані аналітичний облік цих розрахунків та як він відповідає даним перевірених документів.</a:t>
          </a:r>
          <a:endParaRPr lang="uk-UA" b="1" dirty="0"/>
        </a:p>
      </dgm:t>
    </dgm:pt>
    <dgm:pt modelId="{487B9383-7DC0-467E-8410-8280359E530E}" type="parTrans" cxnId="{30C2DB52-91CC-4857-AA50-D8E55080002D}">
      <dgm:prSet/>
      <dgm:spPr/>
      <dgm:t>
        <a:bodyPr/>
        <a:lstStyle/>
        <a:p>
          <a:endParaRPr lang="uk-UA"/>
        </a:p>
      </dgm:t>
    </dgm:pt>
    <dgm:pt modelId="{26E3C43F-091D-4989-B5A4-684B52963E61}" type="sibTrans" cxnId="{30C2DB52-91CC-4857-AA50-D8E55080002D}">
      <dgm:prSet/>
      <dgm:spPr/>
      <dgm:t>
        <a:bodyPr/>
        <a:lstStyle/>
        <a:p>
          <a:endParaRPr lang="uk-UA"/>
        </a:p>
      </dgm:t>
    </dgm:pt>
    <dgm:pt modelId="{1BDAA72F-C528-471E-9833-A105E87AEEC9}" type="pres">
      <dgm:prSet presAssocID="{0E064EB3-ABFF-4AF2-A452-CD5B0248EF7C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F3490E0-228E-49F0-89B6-23264B5B4DD4}" type="pres">
      <dgm:prSet presAssocID="{CB8527D3-9DA5-4BBE-B675-A7562385957C}" presName="circle1" presStyleLbl="node1" presStyleIdx="0" presStyleCnt="2"/>
      <dgm:spPr/>
    </dgm:pt>
    <dgm:pt modelId="{EC30443E-FA08-4C89-ACE6-9EFB58F2CB2D}" type="pres">
      <dgm:prSet presAssocID="{CB8527D3-9DA5-4BBE-B675-A7562385957C}" presName="space" presStyleCnt="0"/>
      <dgm:spPr/>
    </dgm:pt>
    <dgm:pt modelId="{B37076EE-DA4D-4088-8FEB-0CBA1C4FC963}" type="pres">
      <dgm:prSet presAssocID="{CB8527D3-9DA5-4BBE-B675-A7562385957C}" presName="rect1" presStyleLbl="alignAcc1" presStyleIdx="0" presStyleCnt="2" custLinFactNeighborX="73" custLinFactNeighborY="11389"/>
      <dgm:spPr/>
      <dgm:t>
        <a:bodyPr/>
        <a:lstStyle/>
        <a:p>
          <a:endParaRPr lang="uk-UA"/>
        </a:p>
      </dgm:t>
    </dgm:pt>
    <dgm:pt modelId="{AF3DCE7E-2173-4741-B6CD-AD32EF8D2807}" type="pres">
      <dgm:prSet presAssocID="{C84C4181-C825-427D-B7E6-3FD911A0FF66}" presName="vertSpace2" presStyleLbl="node1" presStyleIdx="0" presStyleCnt="2"/>
      <dgm:spPr/>
    </dgm:pt>
    <dgm:pt modelId="{495A5BFF-41EF-4CAA-ABFE-63EF946B7F39}" type="pres">
      <dgm:prSet presAssocID="{C84C4181-C825-427D-B7E6-3FD911A0FF66}" presName="circle2" presStyleLbl="node1" presStyleIdx="1" presStyleCnt="2"/>
      <dgm:spPr>
        <a:solidFill>
          <a:schemeClr val="accent4">
            <a:lumMod val="60000"/>
            <a:lumOff val="40000"/>
          </a:schemeClr>
        </a:solidFill>
      </dgm:spPr>
    </dgm:pt>
    <dgm:pt modelId="{CC861619-2C42-45E4-9B23-5E5046B18C10}" type="pres">
      <dgm:prSet presAssocID="{C84C4181-C825-427D-B7E6-3FD911A0FF66}" presName="rect2" presStyleLbl="alignAcc1" presStyleIdx="1" presStyleCnt="2"/>
      <dgm:spPr/>
      <dgm:t>
        <a:bodyPr/>
        <a:lstStyle/>
        <a:p>
          <a:endParaRPr lang="uk-UA"/>
        </a:p>
      </dgm:t>
    </dgm:pt>
    <dgm:pt modelId="{86479249-B8C8-4B21-B3AC-FD98B2184136}" type="pres">
      <dgm:prSet presAssocID="{CB8527D3-9DA5-4BBE-B675-A7562385957C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F1784F9-8BD6-40FF-AFAD-9CCE5121B762}" type="pres">
      <dgm:prSet presAssocID="{C84C4181-C825-427D-B7E6-3FD911A0FF66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C508012D-FDB6-4AF1-8FDD-1CC3C7F74A6B}" type="presOf" srcId="{0E064EB3-ABFF-4AF2-A452-CD5B0248EF7C}" destId="{1BDAA72F-C528-471E-9833-A105E87AEEC9}" srcOrd="0" destOrd="0" presId="urn:microsoft.com/office/officeart/2005/8/layout/target3"/>
    <dgm:cxn modelId="{8461E07B-BE76-43FD-B840-3232E1FD419B}" type="presOf" srcId="{CB8527D3-9DA5-4BBE-B675-A7562385957C}" destId="{B37076EE-DA4D-4088-8FEB-0CBA1C4FC963}" srcOrd="0" destOrd="0" presId="urn:microsoft.com/office/officeart/2005/8/layout/target3"/>
    <dgm:cxn modelId="{0197AC96-5EA2-40F3-8601-4CB4179C4C2E}" type="presOf" srcId="{C84C4181-C825-427D-B7E6-3FD911A0FF66}" destId="{CC861619-2C42-45E4-9B23-5E5046B18C10}" srcOrd="0" destOrd="0" presId="urn:microsoft.com/office/officeart/2005/8/layout/target3"/>
    <dgm:cxn modelId="{30C2DB52-91CC-4857-AA50-D8E55080002D}" srcId="{0E064EB3-ABFF-4AF2-A452-CD5B0248EF7C}" destId="{C84C4181-C825-427D-B7E6-3FD911A0FF66}" srcOrd="1" destOrd="0" parTransId="{487B9383-7DC0-467E-8410-8280359E530E}" sibTransId="{26E3C43F-091D-4989-B5A4-684B52963E61}"/>
    <dgm:cxn modelId="{BCD6A724-9FD2-4F7D-ACCD-50392F62BD72}" type="presOf" srcId="{CB8527D3-9DA5-4BBE-B675-A7562385957C}" destId="{86479249-B8C8-4B21-B3AC-FD98B2184136}" srcOrd="1" destOrd="0" presId="urn:microsoft.com/office/officeart/2005/8/layout/target3"/>
    <dgm:cxn modelId="{CF6ADB7F-3A6F-4A92-A527-F8437127BCD7}" srcId="{0E064EB3-ABFF-4AF2-A452-CD5B0248EF7C}" destId="{CB8527D3-9DA5-4BBE-B675-A7562385957C}" srcOrd="0" destOrd="0" parTransId="{AAAF419D-2FF5-44EC-9D10-AD1A1F7BDBDA}" sibTransId="{D19813EF-8356-4D5B-8815-DF1556AD4DD0}"/>
    <dgm:cxn modelId="{08E31D6D-388C-42D5-9C5E-F04A19EC89E5}" type="presOf" srcId="{C84C4181-C825-427D-B7E6-3FD911A0FF66}" destId="{0F1784F9-8BD6-40FF-AFAD-9CCE5121B762}" srcOrd="1" destOrd="0" presId="urn:microsoft.com/office/officeart/2005/8/layout/target3"/>
    <dgm:cxn modelId="{07B70CEA-D0B1-4436-BBC0-2CB83D044379}" type="presParOf" srcId="{1BDAA72F-C528-471E-9833-A105E87AEEC9}" destId="{1F3490E0-228E-49F0-89B6-23264B5B4DD4}" srcOrd="0" destOrd="0" presId="urn:microsoft.com/office/officeart/2005/8/layout/target3"/>
    <dgm:cxn modelId="{B317988E-E934-4F2E-A73C-B2A4BF9DF6F2}" type="presParOf" srcId="{1BDAA72F-C528-471E-9833-A105E87AEEC9}" destId="{EC30443E-FA08-4C89-ACE6-9EFB58F2CB2D}" srcOrd="1" destOrd="0" presId="urn:microsoft.com/office/officeart/2005/8/layout/target3"/>
    <dgm:cxn modelId="{DFF8C152-53B9-4F68-B54B-4D8F3D116229}" type="presParOf" srcId="{1BDAA72F-C528-471E-9833-A105E87AEEC9}" destId="{B37076EE-DA4D-4088-8FEB-0CBA1C4FC963}" srcOrd="2" destOrd="0" presId="urn:microsoft.com/office/officeart/2005/8/layout/target3"/>
    <dgm:cxn modelId="{CE14249F-51CD-4AF6-8591-5C2CA0DEE79B}" type="presParOf" srcId="{1BDAA72F-C528-471E-9833-A105E87AEEC9}" destId="{AF3DCE7E-2173-4741-B6CD-AD32EF8D2807}" srcOrd="3" destOrd="0" presId="urn:microsoft.com/office/officeart/2005/8/layout/target3"/>
    <dgm:cxn modelId="{0AA4A562-3B0C-45A3-A4B9-41C2554C8866}" type="presParOf" srcId="{1BDAA72F-C528-471E-9833-A105E87AEEC9}" destId="{495A5BFF-41EF-4CAA-ABFE-63EF946B7F39}" srcOrd="4" destOrd="0" presId="urn:microsoft.com/office/officeart/2005/8/layout/target3"/>
    <dgm:cxn modelId="{699A55F7-1D3C-4F9D-8877-840E8E2EE44D}" type="presParOf" srcId="{1BDAA72F-C528-471E-9833-A105E87AEEC9}" destId="{CC861619-2C42-45E4-9B23-5E5046B18C10}" srcOrd="5" destOrd="0" presId="urn:microsoft.com/office/officeart/2005/8/layout/target3"/>
    <dgm:cxn modelId="{CE5B99BA-02CF-4D93-BD83-5EAE3BDBCA11}" type="presParOf" srcId="{1BDAA72F-C528-471E-9833-A105E87AEEC9}" destId="{86479249-B8C8-4B21-B3AC-FD98B2184136}" srcOrd="6" destOrd="0" presId="urn:microsoft.com/office/officeart/2005/8/layout/target3"/>
    <dgm:cxn modelId="{51D519AF-035B-4ADF-B652-2149BC550B68}" type="presParOf" srcId="{1BDAA72F-C528-471E-9833-A105E87AEEC9}" destId="{0F1784F9-8BD6-40FF-AFAD-9CCE5121B762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EFD5C0E-9FEE-4BC9-AFF2-34EC9DA10FEC}" type="doc">
      <dgm:prSet loTypeId="urn:microsoft.com/office/officeart/2005/8/layout/vList3" loCatId="list" qsTypeId="urn:microsoft.com/office/officeart/2005/8/quickstyle/3d1" qsCatId="3D" csTypeId="urn:microsoft.com/office/officeart/2005/8/colors/accent6_5" csCatId="accent6" phldr="1"/>
      <dgm:spPr/>
      <dgm:t>
        <a:bodyPr/>
        <a:lstStyle/>
        <a:p>
          <a:endParaRPr lang="uk-UA"/>
        </a:p>
      </dgm:t>
    </dgm:pt>
    <dgm:pt modelId="{EAC3ED2A-6075-41A1-9296-02867EEE9CB7}">
      <dgm:prSet/>
      <dgm:spPr>
        <a:solidFill>
          <a:srgbClr val="AC75D5"/>
        </a:solidFill>
      </dgm:spPr>
      <dgm:t>
        <a:bodyPr/>
        <a:lstStyle/>
        <a:p>
          <a:pPr rtl="0"/>
          <a:r>
            <a:rPr lang="uk-UA" dirty="0" smtClean="0"/>
            <a:t>3. Ревізія розрахунків із підзвітними особами</a:t>
          </a:r>
          <a:endParaRPr lang="uk-UA" dirty="0"/>
        </a:p>
      </dgm:t>
    </dgm:pt>
    <dgm:pt modelId="{98ADC260-6EAC-4B3D-9DA7-9606ADD729EB}" type="parTrans" cxnId="{46B5BA00-25B3-4533-91CD-B054AC0E046F}">
      <dgm:prSet/>
      <dgm:spPr/>
      <dgm:t>
        <a:bodyPr/>
        <a:lstStyle/>
        <a:p>
          <a:endParaRPr lang="uk-UA"/>
        </a:p>
      </dgm:t>
    </dgm:pt>
    <dgm:pt modelId="{4DF9223D-43EE-49C6-B2C5-0B62090462B9}" type="sibTrans" cxnId="{46B5BA00-25B3-4533-91CD-B054AC0E046F}">
      <dgm:prSet/>
      <dgm:spPr/>
      <dgm:t>
        <a:bodyPr/>
        <a:lstStyle/>
        <a:p>
          <a:endParaRPr lang="uk-UA"/>
        </a:p>
      </dgm:t>
    </dgm:pt>
    <dgm:pt modelId="{57692851-85E2-4822-8483-0BA68E309551}" type="pres">
      <dgm:prSet presAssocID="{BEFD5C0E-9FEE-4BC9-AFF2-34EC9DA10FE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32AD077-3104-4658-AC76-AC2F7ABBF9CD}" type="pres">
      <dgm:prSet presAssocID="{EAC3ED2A-6075-41A1-9296-02867EEE9CB7}" presName="composite" presStyleCnt="0"/>
      <dgm:spPr/>
    </dgm:pt>
    <dgm:pt modelId="{59C08EDC-A200-4A28-9C2C-839BC54F2B73}" type="pres">
      <dgm:prSet presAssocID="{EAC3ED2A-6075-41A1-9296-02867EEE9CB7}" presName="imgShp" presStyleLbl="fgImgPlace1" presStyleIdx="0" presStyleCnt="1"/>
      <dgm:spPr>
        <a:solidFill>
          <a:srgbClr val="D5B8EA"/>
        </a:solidFill>
      </dgm:spPr>
    </dgm:pt>
    <dgm:pt modelId="{4347463F-4079-41D7-A6D4-854C6AB77C13}" type="pres">
      <dgm:prSet presAssocID="{EAC3ED2A-6075-41A1-9296-02867EEE9CB7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46B5BA00-25B3-4533-91CD-B054AC0E046F}" srcId="{BEFD5C0E-9FEE-4BC9-AFF2-34EC9DA10FEC}" destId="{EAC3ED2A-6075-41A1-9296-02867EEE9CB7}" srcOrd="0" destOrd="0" parTransId="{98ADC260-6EAC-4B3D-9DA7-9606ADD729EB}" sibTransId="{4DF9223D-43EE-49C6-B2C5-0B62090462B9}"/>
    <dgm:cxn modelId="{11A6A6C2-7E05-4C65-89AF-57ED4F77977B}" type="presOf" srcId="{BEFD5C0E-9FEE-4BC9-AFF2-34EC9DA10FEC}" destId="{57692851-85E2-4822-8483-0BA68E309551}" srcOrd="0" destOrd="0" presId="urn:microsoft.com/office/officeart/2005/8/layout/vList3"/>
    <dgm:cxn modelId="{2B969058-46F7-4985-82F5-8FCC7CF2A42F}" type="presOf" srcId="{EAC3ED2A-6075-41A1-9296-02867EEE9CB7}" destId="{4347463F-4079-41D7-A6D4-854C6AB77C13}" srcOrd="0" destOrd="0" presId="urn:microsoft.com/office/officeart/2005/8/layout/vList3"/>
    <dgm:cxn modelId="{C4F70E85-74DA-40FF-A76B-214D36D81D85}" type="presParOf" srcId="{57692851-85E2-4822-8483-0BA68E309551}" destId="{532AD077-3104-4658-AC76-AC2F7ABBF9CD}" srcOrd="0" destOrd="0" presId="urn:microsoft.com/office/officeart/2005/8/layout/vList3"/>
    <dgm:cxn modelId="{235E504A-6E0B-4CDD-BC57-B20FBA5874DD}" type="presParOf" srcId="{532AD077-3104-4658-AC76-AC2F7ABBF9CD}" destId="{59C08EDC-A200-4A28-9C2C-839BC54F2B73}" srcOrd="0" destOrd="0" presId="urn:microsoft.com/office/officeart/2005/8/layout/vList3"/>
    <dgm:cxn modelId="{FDFB87F9-CB79-4B44-A624-CE17304AB64A}" type="presParOf" srcId="{532AD077-3104-4658-AC76-AC2F7ABBF9CD}" destId="{4347463F-4079-41D7-A6D4-854C6AB77C1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A926E7D-BDE0-430A-9189-791E4C1E1CF9}" type="doc">
      <dgm:prSet loTypeId="urn:microsoft.com/office/officeart/2005/8/layout/orgChart1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F487873A-03BC-400E-A54E-75727FFE8524}">
      <dgm:prSet phldrT="[Текст]"/>
      <dgm:spPr/>
      <dgm:t>
        <a:bodyPr/>
        <a:lstStyle/>
        <a:p>
          <a:r>
            <a:rPr lang="uk-UA" dirty="0" smtClean="0"/>
            <a:t>Під час ревізії підзвітних сум перевіряють</a:t>
          </a:r>
          <a:endParaRPr lang="uk-UA" dirty="0"/>
        </a:p>
      </dgm:t>
    </dgm:pt>
    <dgm:pt modelId="{47787466-2DB3-4851-B87D-1DC74CF9727B}" type="parTrans" cxnId="{1FE61498-54AE-45EC-91AB-375D6F32840E}">
      <dgm:prSet/>
      <dgm:spPr/>
      <dgm:t>
        <a:bodyPr/>
        <a:lstStyle/>
        <a:p>
          <a:endParaRPr lang="uk-UA"/>
        </a:p>
      </dgm:t>
    </dgm:pt>
    <dgm:pt modelId="{50B706A4-BB39-44D5-82F2-56029926C9C5}" type="sibTrans" cxnId="{1FE61498-54AE-45EC-91AB-375D6F32840E}">
      <dgm:prSet/>
      <dgm:spPr/>
      <dgm:t>
        <a:bodyPr/>
        <a:lstStyle/>
        <a:p>
          <a:endParaRPr lang="uk-UA"/>
        </a:p>
      </dgm:t>
    </dgm:pt>
    <dgm:pt modelId="{37484E0E-EB58-496C-8509-AD87A790BBDA}">
      <dgm:prSet phldrT="[Текст]"/>
      <dgm:spPr/>
      <dgm:t>
        <a:bodyPr/>
        <a:lstStyle/>
        <a:p>
          <a:r>
            <a:rPr lang="uk-UA" dirty="0" smtClean="0"/>
            <a:t>законність і доцільність використання підзвітних сум	</a:t>
          </a:r>
          <a:endParaRPr lang="uk-UA" dirty="0"/>
        </a:p>
      </dgm:t>
    </dgm:pt>
    <dgm:pt modelId="{31AD28EC-15C3-47D2-A299-608586A2C038}" type="parTrans" cxnId="{684EEEDF-F0B0-485C-9C95-F56BC401A304}">
      <dgm:prSet/>
      <dgm:spPr/>
      <dgm:t>
        <a:bodyPr/>
        <a:lstStyle/>
        <a:p>
          <a:endParaRPr lang="uk-UA"/>
        </a:p>
      </dgm:t>
    </dgm:pt>
    <dgm:pt modelId="{B2DB085F-E7B7-45EF-B2BB-080B4942F4D0}" type="sibTrans" cxnId="{684EEEDF-F0B0-485C-9C95-F56BC401A304}">
      <dgm:prSet/>
      <dgm:spPr/>
      <dgm:t>
        <a:bodyPr/>
        <a:lstStyle/>
        <a:p>
          <a:endParaRPr lang="uk-UA"/>
        </a:p>
      </dgm:t>
    </dgm:pt>
    <dgm:pt modelId="{08A36348-FBB5-4934-BC19-04A129CC761C}">
      <dgm:prSet/>
      <dgm:spPr/>
      <dgm:t>
        <a:bodyPr/>
        <a:lstStyle/>
        <a:p>
          <a:r>
            <a:rPr lang="uk-UA" smtClean="0"/>
            <a:t>своєчасність і правильність звітності підзвітних осіб</a:t>
          </a:r>
          <a:endParaRPr lang="uk-UA"/>
        </a:p>
      </dgm:t>
    </dgm:pt>
    <dgm:pt modelId="{D40F6906-B2AB-4904-982D-4B1ADC2746E2}" type="parTrans" cxnId="{FB0BC688-DB49-4E30-AEE9-156405114AD4}">
      <dgm:prSet/>
      <dgm:spPr/>
      <dgm:t>
        <a:bodyPr/>
        <a:lstStyle/>
        <a:p>
          <a:endParaRPr lang="uk-UA"/>
        </a:p>
      </dgm:t>
    </dgm:pt>
    <dgm:pt modelId="{921CB3C4-BCE9-4174-872A-E1BE7B791ECB}" type="sibTrans" cxnId="{FB0BC688-DB49-4E30-AEE9-156405114AD4}">
      <dgm:prSet/>
      <dgm:spPr/>
      <dgm:t>
        <a:bodyPr/>
        <a:lstStyle/>
        <a:p>
          <a:endParaRPr lang="uk-UA"/>
        </a:p>
      </dgm:t>
    </dgm:pt>
    <dgm:pt modelId="{4AB3EF05-4F85-4627-941C-307B71FDE42F}">
      <dgm:prSet/>
      <dgm:spPr/>
      <dgm:t>
        <a:bodyPr/>
        <a:lstStyle/>
        <a:p>
          <a:r>
            <a:rPr lang="uk-UA" smtClean="0"/>
            <a:t>дотримання порядку видачі авансів</a:t>
          </a:r>
          <a:endParaRPr lang="uk-UA"/>
        </a:p>
      </dgm:t>
    </dgm:pt>
    <dgm:pt modelId="{80C3CA99-2E29-4D9A-9E67-B0215965FC62}" type="parTrans" cxnId="{08CBCE7C-992D-4CDB-AB8A-C1908E1DCF23}">
      <dgm:prSet/>
      <dgm:spPr/>
      <dgm:t>
        <a:bodyPr/>
        <a:lstStyle/>
        <a:p>
          <a:endParaRPr lang="uk-UA"/>
        </a:p>
      </dgm:t>
    </dgm:pt>
    <dgm:pt modelId="{EE46E138-5A06-4D43-BD68-959ED5586793}" type="sibTrans" cxnId="{08CBCE7C-992D-4CDB-AB8A-C1908E1DCF23}">
      <dgm:prSet/>
      <dgm:spPr/>
      <dgm:t>
        <a:bodyPr/>
        <a:lstStyle/>
        <a:p>
          <a:endParaRPr lang="uk-UA"/>
        </a:p>
      </dgm:t>
    </dgm:pt>
    <dgm:pt modelId="{470532A7-C5AD-4612-8FF5-1F49827BC118}" type="pres">
      <dgm:prSet presAssocID="{4A926E7D-BDE0-430A-9189-791E4C1E1CF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uk-UA"/>
        </a:p>
      </dgm:t>
    </dgm:pt>
    <dgm:pt modelId="{A839B4CC-E755-41A7-88F4-E8EBB392EFF5}" type="pres">
      <dgm:prSet presAssocID="{F487873A-03BC-400E-A54E-75727FFE8524}" presName="hierRoot1" presStyleCnt="0">
        <dgm:presLayoutVars>
          <dgm:hierBranch val="init"/>
        </dgm:presLayoutVars>
      </dgm:prSet>
      <dgm:spPr/>
    </dgm:pt>
    <dgm:pt modelId="{0E4BD7B1-6680-4F6C-B198-D5A7BC639B3F}" type="pres">
      <dgm:prSet presAssocID="{F487873A-03BC-400E-A54E-75727FFE8524}" presName="rootComposite1" presStyleCnt="0"/>
      <dgm:spPr/>
    </dgm:pt>
    <dgm:pt modelId="{88D2B658-6672-42DF-8BC3-A16794D8297C}" type="pres">
      <dgm:prSet presAssocID="{F487873A-03BC-400E-A54E-75727FFE852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61C81C0E-6269-41D8-A710-9F52EE63344E}" type="pres">
      <dgm:prSet presAssocID="{F487873A-03BC-400E-A54E-75727FFE8524}" presName="rootConnector1" presStyleLbl="node1" presStyleIdx="0" presStyleCnt="0"/>
      <dgm:spPr/>
      <dgm:t>
        <a:bodyPr/>
        <a:lstStyle/>
        <a:p>
          <a:endParaRPr lang="uk-UA"/>
        </a:p>
      </dgm:t>
    </dgm:pt>
    <dgm:pt modelId="{E3BBD2F4-463E-442F-9CC0-E75D80A46353}" type="pres">
      <dgm:prSet presAssocID="{F487873A-03BC-400E-A54E-75727FFE8524}" presName="hierChild2" presStyleCnt="0"/>
      <dgm:spPr/>
    </dgm:pt>
    <dgm:pt modelId="{835DFFE0-DAE6-40A6-85CE-AB914A0B079D}" type="pres">
      <dgm:prSet presAssocID="{31AD28EC-15C3-47D2-A299-608586A2C038}" presName="Name37" presStyleLbl="parChTrans1D2" presStyleIdx="0" presStyleCnt="3"/>
      <dgm:spPr/>
      <dgm:t>
        <a:bodyPr/>
        <a:lstStyle/>
        <a:p>
          <a:endParaRPr lang="uk-UA"/>
        </a:p>
      </dgm:t>
    </dgm:pt>
    <dgm:pt modelId="{710D2F7C-1063-4295-942F-E3596E7AA023}" type="pres">
      <dgm:prSet presAssocID="{37484E0E-EB58-496C-8509-AD87A790BBDA}" presName="hierRoot2" presStyleCnt="0">
        <dgm:presLayoutVars>
          <dgm:hierBranch val="init"/>
        </dgm:presLayoutVars>
      </dgm:prSet>
      <dgm:spPr/>
    </dgm:pt>
    <dgm:pt modelId="{A2B538B0-DAD6-4F9B-A4FE-F8302C3FB0F3}" type="pres">
      <dgm:prSet presAssocID="{37484E0E-EB58-496C-8509-AD87A790BBDA}" presName="rootComposite" presStyleCnt="0"/>
      <dgm:spPr/>
    </dgm:pt>
    <dgm:pt modelId="{E66BA388-402D-43EE-ADD6-5B4E3270ADDB}" type="pres">
      <dgm:prSet presAssocID="{37484E0E-EB58-496C-8509-AD87A790BBDA}" presName="rootText" presStyleLbl="node2" presStyleIdx="0" presStyleCnt="3" custLinFactNeighborY="3862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92642101-6BC5-4E4C-90C8-C40C1256969D}" type="pres">
      <dgm:prSet presAssocID="{37484E0E-EB58-496C-8509-AD87A790BBDA}" presName="rootConnector" presStyleLbl="node2" presStyleIdx="0" presStyleCnt="3"/>
      <dgm:spPr/>
      <dgm:t>
        <a:bodyPr/>
        <a:lstStyle/>
        <a:p>
          <a:endParaRPr lang="uk-UA"/>
        </a:p>
      </dgm:t>
    </dgm:pt>
    <dgm:pt modelId="{B5090E53-257B-4A50-AFC1-DFB06C32AFC4}" type="pres">
      <dgm:prSet presAssocID="{37484E0E-EB58-496C-8509-AD87A790BBDA}" presName="hierChild4" presStyleCnt="0"/>
      <dgm:spPr/>
    </dgm:pt>
    <dgm:pt modelId="{8826A218-ADE3-49FB-805C-0E3848B7394F}" type="pres">
      <dgm:prSet presAssocID="{37484E0E-EB58-496C-8509-AD87A790BBDA}" presName="hierChild5" presStyleCnt="0"/>
      <dgm:spPr/>
    </dgm:pt>
    <dgm:pt modelId="{6FAEBD5B-1134-4273-BFF2-8E8F14B97A08}" type="pres">
      <dgm:prSet presAssocID="{D40F6906-B2AB-4904-982D-4B1ADC2746E2}" presName="Name37" presStyleLbl="parChTrans1D2" presStyleIdx="1" presStyleCnt="3"/>
      <dgm:spPr/>
      <dgm:t>
        <a:bodyPr/>
        <a:lstStyle/>
        <a:p>
          <a:endParaRPr lang="uk-UA"/>
        </a:p>
      </dgm:t>
    </dgm:pt>
    <dgm:pt modelId="{898DF379-DBC8-4514-AB1C-E515785E829D}" type="pres">
      <dgm:prSet presAssocID="{08A36348-FBB5-4934-BC19-04A129CC761C}" presName="hierRoot2" presStyleCnt="0">
        <dgm:presLayoutVars>
          <dgm:hierBranch val="init"/>
        </dgm:presLayoutVars>
      </dgm:prSet>
      <dgm:spPr/>
    </dgm:pt>
    <dgm:pt modelId="{1E8B6930-AFE0-4053-B2C5-7D7DC1E5E188}" type="pres">
      <dgm:prSet presAssocID="{08A36348-FBB5-4934-BC19-04A129CC761C}" presName="rootComposite" presStyleCnt="0"/>
      <dgm:spPr/>
    </dgm:pt>
    <dgm:pt modelId="{B3CD990E-874A-4D66-9AB8-C53FA1E28AB4}" type="pres">
      <dgm:prSet presAssocID="{08A36348-FBB5-4934-BC19-04A129CC761C}" presName="rootText" presStyleLbl="node2" presStyleIdx="1" presStyleCnt="3" custLinFactNeighborY="3862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8A9C3B3F-F09B-4E6B-B985-22FBADF9441A}" type="pres">
      <dgm:prSet presAssocID="{08A36348-FBB5-4934-BC19-04A129CC761C}" presName="rootConnector" presStyleLbl="node2" presStyleIdx="1" presStyleCnt="3"/>
      <dgm:spPr/>
      <dgm:t>
        <a:bodyPr/>
        <a:lstStyle/>
        <a:p>
          <a:endParaRPr lang="uk-UA"/>
        </a:p>
      </dgm:t>
    </dgm:pt>
    <dgm:pt modelId="{DFB6C4CD-742B-4556-8071-2FEB9B07E222}" type="pres">
      <dgm:prSet presAssocID="{08A36348-FBB5-4934-BC19-04A129CC761C}" presName="hierChild4" presStyleCnt="0"/>
      <dgm:spPr/>
    </dgm:pt>
    <dgm:pt modelId="{21767E6D-8092-456E-AED8-E599D871DA3A}" type="pres">
      <dgm:prSet presAssocID="{08A36348-FBB5-4934-BC19-04A129CC761C}" presName="hierChild5" presStyleCnt="0"/>
      <dgm:spPr/>
    </dgm:pt>
    <dgm:pt modelId="{F56667D3-D8EF-4448-80D2-797CAF0289FE}" type="pres">
      <dgm:prSet presAssocID="{80C3CA99-2E29-4D9A-9E67-B0215965FC62}" presName="Name37" presStyleLbl="parChTrans1D2" presStyleIdx="2" presStyleCnt="3"/>
      <dgm:spPr/>
      <dgm:t>
        <a:bodyPr/>
        <a:lstStyle/>
        <a:p>
          <a:endParaRPr lang="uk-UA"/>
        </a:p>
      </dgm:t>
    </dgm:pt>
    <dgm:pt modelId="{875843AE-8077-492E-97D2-B159AD6C1B30}" type="pres">
      <dgm:prSet presAssocID="{4AB3EF05-4F85-4627-941C-307B71FDE42F}" presName="hierRoot2" presStyleCnt="0">
        <dgm:presLayoutVars>
          <dgm:hierBranch val="init"/>
        </dgm:presLayoutVars>
      </dgm:prSet>
      <dgm:spPr/>
    </dgm:pt>
    <dgm:pt modelId="{D3F882AA-5962-4E35-B1B1-5135AD8A07C7}" type="pres">
      <dgm:prSet presAssocID="{4AB3EF05-4F85-4627-941C-307B71FDE42F}" presName="rootComposite" presStyleCnt="0"/>
      <dgm:spPr/>
    </dgm:pt>
    <dgm:pt modelId="{D3C4564D-2EC3-489E-AF6C-274899EDA02F}" type="pres">
      <dgm:prSet presAssocID="{4AB3EF05-4F85-4627-941C-307B71FDE42F}" presName="rootText" presStyleLbl="node2" presStyleIdx="2" presStyleCnt="3" custLinFactNeighborY="3862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E13EFA36-CC38-468C-9C8C-C3AA99DA256B}" type="pres">
      <dgm:prSet presAssocID="{4AB3EF05-4F85-4627-941C-307B71FDE42F}" presName="rootConnector" presStyleLbl="node2" presStyleIdx="2" presStyleCnt="3"/>
      <dgm:spPr/>
      <dgm:t>
        <a:bodyPr/>
        <a:lstStyle/>
        <a:p>
          <a:endParaRPr lang="uk-UA"/>
        </a:p>
      </dgm:t>
    </dgm:pt>
    <dgm:pt modelId="{E6588923-F876-40AB-BBF9-1725E874BCEB}" type="pres">
      <dgm:prSet presAssocID="{4AB3EF05-4F85-4627-941C-307B71FDE42F}" presName="hierChild4" presStyleCnt="0"/>
      <dgm:spPr/>
    </dgm:pt>
    <dgm:pt modelId="{1C443B25-440A-4744-9018-BCB5769675D8}" type="pres">
      <dgm:prSet presAssocID="{4AB3EF05-4F85-4627-941C-307B71FDE42F}" presName="hierChild5" presStyleCnt="0"/>
      <dgm:spPr/>
    </dgm:pt>
    <dgm:pt modelId="{E0AD6BC6-5CDC-4F9D-AF95-A9E40091F97F}" type="pres">
      <dgm:prSet presAssocID="{F487873A-03BC-400E-A54E-75727FFE8524}" presName="hierChild3" presStyleCnt="0"/>
      <dgm:spPr/>
    </dgm:pt>
  </dgm:ptLst>
  <dgm:cxnLst>
    <dgm:cxn modelId="{696D1723-ECAD-4C0C-B70E-0C97C68A9481}" type="presOf" srcId="{37484E0E-EB58-496C-8509-AD87A790BBDA}" destId="{92642101-6BC5-4E4C-90C8-C40C1256969D}" srcOrd="1" destOrd="0" presId="urn:microsoft.com/office/officeart/2005/8/layout/orgChart1"/>
    <dgm:cxn modelId="{06781CD4-D6FA-4FDF-94CC-30A5E4FDBA8C}" type="presOf" srcId="{31AD28EC-15C3-47D2-A299-608586A2C038}" destId="{835DFFE0-DAE6-40A6-85CE-AB914A0B079D}" srcOrd="0" destOrd="0" presId="urn:microsoft.com/office/officeart/2005/8/layout/orgChart1"/>
    <dgm:cxn modelId="{57D5025D-1822-47DE-8A41-06C578E23C7F}" type="presOf" srcId="{D40F6906-B2AB-4904-982D-4B1ADC2746E2}" destId="{6FAEBD5B-1134-4273-BFF2-8E8F14B97A08}" srcOrd="0" destOrd="0" presId="urn:microsoft.com/office/officeart/2005/8/layout/orgChart1"/>
    <dgm:cxn modelId="{FB0BC688-DB49-4E30-AEE9-156405114AD4}" srcId="{F487873A-03BC-400E-A54E-75727FFE8524}" destId="{08A36348-FBB5-4934-BC19-04A129CC761C}" srcOrd="1" destOrd="0" parTransId="{D40F6906-B2AB-4904-982D-4B1ADC2746E2}" sibTransId="{921CB3C4-BCE9-4174-872A-E1BE7B791ECB}"/>
    <dgm:cxn modelId="{94E5CA15-FBFA-4FF8-AF13-2A189CDB1984}" type="presOf" srcId="{F487873A-03BC-400E-A54E-75727FFE8524}" destId="{61C81C0E-6269-41D8-A710-9F52EE63344E}" srcOrd="1" destOrd="0" presId="urn:microsoft.com/office/officeart/2005/8/layout/orgChart1"/>
    <dgm:cxn modelId="{6D86ED74-DC50-4287-9342-FB73232E1AEC}" type="presOf" srcId="{4AB3EF05-4F85-4627-941C-307B71FDE42F}" destId="{D3C4564D-2EC3-489E-AF6C-274899EDA02F}" srcOrd="0" destOrd="0" presId="urn:microsoft.com/office/officeart/2005/8/layout/orgChart1"/>
    <dgm:cxn modelId="{684EEEDF-F0B0-485C-9C95-F56BC401A304}" srcId="{F487873A-03BC-400E-A54E-75727FFE8524}" destId="{37484E0E-EB58-496C-8509-AD87A790BBDA}" srcOrd="0" destOrd="0" parTransId="{31AD28EC-15C3-47D2-A299-608586A2C038}" sibTransId="{B2DB085F-E7B7-45EF-B2BB-080B4942F4D0}"/>
    <dgm:cxn modelId="{924C46B8-826E-40F4-8770-6FA50636602C}" type="presOf" srcId="{08A36348-FBB5-4934-BC19-04A129CC761C}" destId="{B3CD990E-874A-4D66-9AB8-C53FA1E28AB4}" srcOrd="0" destOrd="0" presId="urn:microsoft.com/office/officeart/2005/8/layout/orgChart1"/>
    <dgm:cxn modelId="{08CBCE7C-992D-4CDB-AB8A-C1908E1DCF23}" srcId="{F487873A-03BC-400E-A54E-75727FFE8524}" destId="{4AB3EF05-4F85-4627-941C-307B71FDE42F}" srcOrd="2" destOrd="0" parTransId="{80C3CA99-2E29-4D9A-9E67-B0215965FC62}" sibTransId="{EE46E138-5A06-4D43-BD68-959ED5586793}"/>
    <dgm:cxn modelId="{1FE61498-54AE-45EC-91AB-375D6F32840E}" srcId="{4A926E7D-BDE0-430A-9189-791E4C1E1CF9}" destId="{F487873A-03BC-400E-A54E-75727FFE8524}" srcOrd="0" destOrd="0" parTransId="{47787466-2DB3-4851-B87D-1DC74CF9727B}" sibTransId="{50B706A4-BB39-44D5-82F2-56029926C9C5}"/>
    <dgm:cxn modelId="{04089739-424E-4121-A4BB-80E426A6D31D}" type="presOf" srcId="{37484E0E-EB58-496C-8509-AD87A790BBDA}" destId="{E66BA388-402D-43EE-ADD6-5B4E3270ADDB}" srcOrd="0" destOrd="0" presId="urn:microsoft.com/office/officeart/2005/8/layout/orgChart1"/>
    <dgm:cxn modelId="{F87B26E4-F35F-4448-8952-09980BFD9531}" type="presOf" srcId="{08A36348-FBB5-4934-BC19-04A129CC761C}" destId="{8A9C3B3F-F09B-4E6B-B985-22FBADF9441A}" srcOrd="1" destOrd="0" presId="urn:microsoft.com/office/officeart/2005/8/layout/orgChart1"/>
    <dgm:cxn modelId="{D7BCD068-EEDC-4E2B-9011-6EBDACEC14C9}" type="presOf" srcId="{F487873A-03BC-400E-A54E-75727FFE8524}" destId="{88D2B658-6672-42DF-8BC3-A16794D8297C}" srcOrd="0" destOrd="0" presId="urn:microsoft.com/office/officeart/2005/8/layout/orgChart1"/>
    <dgm:cxn modelId="{EBBA39BA-EFA8-46F8-A92C-55339A70426E}" type="presOf" srcId="{80C3CA99-2E29-4D9A-9E67-B0215965FC62}" destId="{F56667D3-D8EF-4448-80D2-797CAF0289FE}" srcOrd="0" destOrd="0" presId="urn:microsoft.com/office/officeart/2005/8/layout/orgChart1"/>
    <dgm:cxn modelId="{3C8C4B62-94D6-4118-B002-A18D05954312}" type="presOf" srcId="{4AB3EF05-4F85-4627-941C-307B71FDE42F}" destId="{E13EFA36-CC38-468C-9C8C-C3AA99DA256B}" srcOrd="1" destOrd="0" presId="urn:microsoft.com/office/officeart/2005/8/layout/orgChart1"/>
    <dgm:cxn modelId="{04454CAF-6C62-4D56-A57A-025E50682549}" type="presOf" srcId="{4A926E7D-BDE0-430A-9189-791E4C1E1CF9}" destId="{470532A7-C5AD-4612-8FF5-1F49827BC118}" srcOrd="0" destOrd="0" presId="urn:microsoft.com/office/officeart/2005/8/layout/orgChart1"/>
    <dgm:cxn modelId="{E90E2E71-E423-404A-B5EE-42F168ECD5BA}" type="presParOf" srcId="{470532A7-C5AD-4612-8FF5-1F49827BC118}" destId="{A839B4CC-E755-41A7-88F4-E8EBB392EFF5}" srcOrd="0" destOrd="0" presId="urn:microsoft.com/office/officeart/2005/8/layout/orgChart1"/>
    <dgm:cxn modelId="{B0FBD920-BE2B-4436-8419-ADC88DD48128}" type="presParOf" srcId="{A839B4CC-E755-41A7-88F4-E8EBB392EFF5}" destId="{0E4BD7B1-6680-4F6C-B198-D5A7BC639B3F}" srcOrd="0" destOrd="0" presId="urn:microsoft.com/office/officeart/2005/8/layout/orgChart1"/>
    <dgm:cxn modelId="{3EA036A4-714D-4883-AF26-A0F51FA035A1}" type="presParOf" srcId="{0E4BD7B1-6680-4F6C-B198-D5A7BC639B3F}" destId="{88D2B658-6672-42DF-8BC3-A16794D8297C}" srcOrd="0" destOrd="0" presId="urn:microsoft.com/office/officeart/2005/8/layout/orgChart1"/>
    <dgm:cxn modelId="{E11AB1DC-BA23-4747-BFA3-50B5A86F8D9B}" type="presParOf" srcId="{0E4BD7B1-6680-4F6C-B198-D5A7BC639B3F}" destId="{61C81C0E-6269-41D8-A710-9F52EE63344E}" srcOrd="1" destOrd="0" presId="urn:microsoft.com/office/officeart/2005/8/layout/orgChart1"/>
    <dgm:cxn modelId="{8E45DB4B-29B9-4AE1-ADEA-6D93D1654A43}" type="presParOf" srcId="{A839B4CC-E755-41A7-88F4-E8EBB392EFF5}" destId="{E3BBD2F4-463E-442F-9CC0-E75D80A46353}" srcOrd="1" destOrd="0" presId="urn:microsoft.com/office/officeart/2005/8/layout/orgChart1"/>
    <dgm:cxn modelId="{276CEC47-DCCD-4A5F-A110-C1952D9C8970}" type="presParOf" srcId="{E3BBD2F4-463E-442F-9CC0-E75D80A46353}" destId="{835DFFE0-DAE6-40A6-85CE-AB914A0B079D}" srcOrd="0" destOrd="0" presId="urn:microsoft.com/office/officeart/2005/8/layout/orgChart1"/>
    <dgm:cxn modelId="{2DA6782B-D852-4BD1-B933-DE583F70BE86}" type="presParOf" srcId="{E3BBD2F4-463E-442F-9CC0-E75D80A46353}" destId="{710D2F7C-1063-4295-942F-E3596E7AA023}" srcOrd="1" destOrd="0" presId="urn:microsoft.com/office/officeart/2005/8/layout/orgChart1"/>
    <dgm:cxn modelId="{F8DDD765-F286-4793-B85A-6D27ACAB3F9C}" type="presParOf" srcId="{710D2F7C-1063-4295-942F-E3596E7AA023}" destId="{A2B538B0-DAD6-4F9B-A4FE-F8302C3FB0F3}" srcOrd="0" destOrd="0" presId="urn:microsoft.com/office/officeart/2005/8/layout/orgChart1"/>
    <dgm:cxn modelId="{8EB2CAC6-3CD4-4EDF-9F66-C17CC8023152}" type="presParOf" srcId="{A2B538B0-DAD6-4F9B-A4FE-F8302C3FB0F3}" destId="{E66BA388-402D-43EE-ADD6-5B4E3270ADDB}" srcOrd="0" destOrd="0" presId="urn:microsoft.com/office/officeart/2005/8/layout/orgChart1"/>
    <dgm:cxn modelId="{58F8CB58-2E20-4EE3-8613-BDA5F2DEE252}" type="presParOf" srcId="{A2B538B0-DAD6-4F9B-A4FE-F8302C3FB0F3}" destId="{92642101-6BC5-4E4C-90C8-C40C1256969D}" srcOrd="1" destOrd="0" presId="urn:microsoft.com/office/officeart/2005/8/layout/orgChart1"/>
    <dgm:cxn modelId="{D0B1C0C3-36C6-4E84-ABE3-45883B24D0FB}" type="presParOf" srcId="{710D2F7C-1063-4295-942F-E3596E7AA023}" destId="{B5090E53-257B-4A50-AFC1-DFB06C32AFC4}" srcOrd="1" destOrd="0" presId="urn:microsoft.com/office/officeart/2005/8/layout/orgChart1"/>
    <dgm:cxn modelId="{77B3400D-09E3-493E-B4AF-2BC2AA6CD646}" type="presParOf" srcId="{710D2F7C-1063-4295-942F-E3596E7AA023}" destId="{8826A218-ADE3-49FB-805C-0E3848B7394F}" srcOrd="2" destOrd="0" presId="urn:microsoft.com/office/officeart/2005/8/layout/orgChart1"/>
    <dgm:cxn modelId="{687764AA-193E-41E0-8B06-E21184BE0AE8}" type="presParOf" srcId="{E3BBD2F4-463E-442F-9CC0-E75D80A46353}" destId="{6FAEBD5B-1134-4273-BFF2-8E8F14B97A08}" srcOrd="2" destOrd="0" presId="urn:microsoft.com/office/officeart/2005/8/layout/orgChart1"/>
    <dgm:cxn modelId="{C4560808-560B-4431-847D-A03F181EAE26}" type="presParOf" srcId="{E3BBD2F4-463E-442F-9CC0-E75D80A46353}" destId="{898DF379-DBC8-4514-AB1C-E515785E829D}" srcOrd="3" destOrd="0" presId="urn:microsoft.com/office/officeart/2005/8/layout/orgChart1"/>
    <dgm:cxn modelId="{681CBAB1-2DF0-4965-AD45-48986AD7C9D0}" type="presParOf" srcId="{898DF379-DBC8-4514-AB1C-E515785E829D}" destId="{1E8B6930-AFE0-4053-B2C5-7D7DC1E5E188}" srcOrd="0" destOrd="0" presId="urn:microsoft.com/office/officeart/2005/8/layout/orgChart1"/>
    <dgm:cxn modelId="{CDAE9487-8DFF-48DC-919A-556232E23368}" type="presParOf" srcId="{1E8B6930-AFE0-4053-B2C5-7D7DC1E5E188}" destId="{B3CD990E-874A-4D66-9AB8-C53FA1E28AB4}" srcOrd="0" destOrd="0" presId="urn:microsoft.com/office/officeart/2005/8/layout/orgChart1"/>
    <dgm:cxn modelId="{27D33587-C4E2-4897-B464-F3465C249547}" type="presParOf" srcId="{1E8B6930-AFE0-4053-B2C5-7D7DC1E5E188}" destId="{8A9C3B3F-F09B-4E6B-B985-22FBADF9441A}" srcOrd="1" destOrd="0" presId="urn:microsoft.com/office/officeart/2005/8/layout/orgChart1"/>
    <dgm:cxn modelId="{A87B855F-3CF2-4E39-9BDA-811474FA3889}" type="presParOf" srcId="{898DF379-DBC8-4514-AB1C-E515785E829D}" destId="{DFB6C4CD-742B-4556-8071-2FEB9B07E222}" srcOrd="1" destOrd="0" presId="urn:microsoft.com/office/officeart/2005/8/layout/orgChart1"/>
    <dgm:cxn modelId="{8D97265D-988C-42C9-AF45-F94AF7955EEE}" type="presParOf" srcId="{898DF379-DBC8-4514-AB1C-E515785E829D}" destId="{21767E6D-8092-456E-AED8-E599D871DA3A}" srcOrd="2" destOrd="0" presId="urn:microsoft.com/office/officeart/2005/8/layout/orgChart1"/>
    <dgm:cxn modelId="{6AE5A5E4-99B3-4D41-B079-B116B016B45C}" type="presParOf" srcId="{E3BBD2F4-463E-442F-9CC0-E75D80A46353}" destId="{F56667D3-D8EF-4448-80D2-797CAF0289FE}" srcOrd="4" destOrd="0" presId="urn:microsoft.com/office/officeart/2005/8/layout/orgChart1"/>
    <dgm:cxn modelId="{F9AEE311-3CE3-471F-B156-286C5F5123AE}" type="presParOf" srcId="{E3BBD2F4-463E-442F-9CC0-E75D80A46353}" destId="{875843AE-8077-492E-97D2-B159AD6C1B30}" srcOrd="5" destOrd="0" presId="urn:microsoft.com/office/officeart/2005/8/layout/orgChart1"/>
    <dgm:cxn modelId="{00CC1ED5-B3C3-4BD8-90A6-0B8BE06C559F}" type="presParOf" srcId="{875843AE-8077-492E-97D2-B159AD6C1B30}" destId="{D3F882AA-5962-4E35-B1B1-5135AD8A07C7}" srcOrd="0" destOrd="0" presId="urn:microsoft.com/office/officeart/2005/8/layout/orgChart1"/>
    <dgm:cxn modelId="{105D5A69-E58B-44D3-98A9-B8E20FCF0E03}" type="presParOf" srcId="{D3F882AA-5962-4E35-B1B1-5135AD8A07C7}" destId="{D3C4564D-2EC3-489E-AF6C-274899EDA02F}" srcOrd="0" destOrd="0" presId="urn:microsoft.com/office/officeart/2005/8/layout/orgChart1"/>
    <dgm:cxn modelId="{E93AEA3E-AF08-44B3-AA18-114D95380662}" type="presParOf" srcId="{D3F882AA-5962-4E35-B1B1-5135AD8A07C7}" destId="{E13EFA36-CC38-468C-9C8C-C3AA99DA256B}" srcOrd="1" destOrd="0" presId="urn:microsoft.com/office/officeart/2005/8/layout/orgChart1"/>
    <dgm:cxn modelId="{C24F9653-C3C6-4BC8-B69C-9FBD41199D1B}" type="presParOf" srcId="{875843AE-8077-492E-97D2-B159AD6C1B30}" destId="{E6588923-F876-40AB-BBF9-1725E874BCEB}" srcOrd="1" destOrd="0" presId="urn:microsoft.com/office/officeart/2005/8/layout/orgChart1"/>
    <dgm:cxn modelId="{050E4968-1601-4C8B-AB73-73BA27EFF888}" type="presParOf" srcId="{875843AE-8077-492E-97D2-B159AD6C1B30}" destId="{1C443B25-440A-4744-9018-BCB5769675D8}" srcOrd="2" destOrd="0" presId="urn:microsoft.com/office/officeart/2005/8/layout/orgChart1"/>
    <dgm:cxn modelId="{83386979-EC42-4CA2-8BCA-0A7EF25A270E}" type="presParOf" srcId="{A839B4CC-E755-41A7-88F4-E8EBB392EFF5}" destId="{E0AD6BC6-5CDC-4F9D-AF95-A9E40091F97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E064EB3-ABFF-4AF2-A452-CD5B0248EF7C}" type="doc">
      <dgm:prSet loTypeId="urn:microsoft.com/office/officeart/2005/8/layout/target3" loCatId="relationship" qsTypeId="urn:microsoft.com/office/officeart/2005/8/quickstyle/simple4" qsCatId="simple" csTypeId="urn:microsoft.com/office/officeart/2005/8/colors/accent6_5" csCatId="accent6" phldr="1"/>
      <dgm:spPr/>
      <dgm:t>
        <a:bodyPr/>
        <a:lstStyle/>
        <a:p>
          <a:endParaRPr lang="uk-UA"/>
        </a:p>
      </dgm:t>
    </dgm:pt>
    <dgm:pt modelId="{CB8527D3-9DA5-4BBE-B675-A7562385957C}">
      <dgm:prSet/>
      <dgm:spPr/>
      <dgm:t>
        <a:bodyPr/>
        <a:lstStyle/>
        <a:p>
          <a:pPr rtl="0"/>
          <a:r>
            <a:rPr lang="uk-UA" b="1" dirty="0" smtClean="0"/>
            <a:t>З'ясовують, чи затверджене керівником підприємства коло посадових осіб, які користуються правом одержання грошей у підзвіт на вказані витрати, чи дотримується із підзвітними особами  розрахункова дисципліна, зокрема подання авансового звіту про витрачені кошти на операційні і господарські витрати - не пізніше наступного дня після одержання авансу, а на витрати на відрядження - не пізніше З днів після повернення з відрядження.</a:t>
          </a:r>
          <a:endParaRPr lang="uk-UA" b="1" dirty="0"/>
        </a:p>
      </dgm:t>
    </dgm:pt>
    <dgm:pt modelId="{AAAF419D-2FF5-44EC-9D10-AD1A1F7BDBDA}" type="parTrans" cxnId="{CF6ADB7F-3A6F-4A92-A527-F8437127BCD7}">
      <dgm:prSet/>
      <dgm:spPr/>
      <dgm:t>
        <a:bodyPr/>
        <a:lstStyle/>
        <a:p>
          <a:endParaRPr lang="uk-UA"/>
        </a:p>
      </dgm:t>
    </dgm:pt>
    <dgm:pt modelId="{D19813EF-8356-4D5B-8815-DF1556AD4DD0}" type="sibTrans" cxnId="{CF6ADB7F-3A6F-4A92-A527-F8437127BCD7}">
      <dgm:prSet/>
      <dgm:spPr/>
      <dgm:t>
        <a:bodyPr/>
        <a:lstStyle/>
        <a:p>
          <a:endParaRPr lang="uk-UA"/>
        </a:p>
      </dgm:t>
    </dgm:pt>
    <dgm:pt modelId="{C84C4181-C825-427D-B7E6-3FD911A0FF66}">
      <dgm:prSet/>
      <dgm:spPr/>
      <dgm:t>
        <a:bodyPr/>
        <a:lstStyle/>
        <a:p>
          <a:pPr algn="ctr" rtl="0"/>
          <a:r>
            <a:rPr lang="uk-UA" b="1" dirty="0" smtClean="0"/>
            <a:t>Джерелами ревізії операцій із підзвітними сумами є авансові звіти та додані до них </a:t>
          </a:r>
          <a:r>
            <a:rPr lang="uk-UA" b="1" dirty="0" err="1" smtClean="0"/>
            <a:t>виправдовувальні</a:t>
          </a:r>
          <a:r>
            <a:rPr lang="uk-UA" b="1" dirty="0" smtClean="0"/>
            <a:t> документи - накази, рахунки, чеки, акти, посвідчення тощо, а також субрахунок 372 "Розрахунки з підзвітними особами", книги "Журнал-головна" та відповідні меморіальні ордери.</a:t>
          </a:r>
          <a:endParaRPr lang="uk-UA" b="1" dirty="0"/>
        </a:p>
      </dgm:t>
    </dgm:pt>
    <dgm:pt modelId="{487B9383-7DC0-467E-8410-8280359E530E}" type="parTrans" cxnId="{30C2DB52-91CC-4857-AA50-D8E55080002D}">
      <dgm:prSet/>
      <dgm:spPr/>
      <dgm:t>
        <a:bodyPr/>
        <a:lstStyle/>
        <a:p>
          <a:endParaRPr lang="uk-UA"/>
        </a:p>
      </dgm:t>
    </dgm:pt>
    <dgm:pt modelId="{26E3C43F-091D-4989-B5A4-684B52963E61}" type="sibTrans" cxnId="{30C2DB52-91CC-4857-AA50-D8E55080002D}">
      <dgm:prSet/>
      <dgm:spPr/>
      <dgm:t>
        <a:bodyPr/>
        <a:lstStyle/>
        <a:p>
          <a:endParaRPr lang="uk-UA"/>
        </a:p>
      </dgm:t>
    </dgm:pt>
    <dgm:pt modelId="{1BDAA72F-C528-471E-9833-A105E87AEEC9}" type="pres">
      <dgm:prSet presAssocID="{0E064EB3-ABFF-4AF2-A452-CD5B0248EF7C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F3490E0-228E-49F0-89B6-23264B5B4DD4}" type="pres">
      <dgm:prSet presAssocID="{CB8527D3-9DA5-4BBE-B675-A7562385957C}" presName="circle1" presStyleLbl="node1" presStyleIdx="0" presStyleCnt="2"/>
      <dgm:spPr>
        <a:solidFill>
          <a:srgbClr val="AC75D5"/>
        </a:solidFill>
      </dgm:spPr>
    </dgm:pt>
    <dgm:pt modelId="{EC30443E-FA08-4C89-ACE6-9EFB58F2CB2D}" type="pres">
      <dgm:prSet presAssocID="{CB8527D3-9DA5-4BBE-B675-A7562385957C}" presName="space" presStyleCnt="0"/>
      <dgm:spPr/>
    </dgm:pt>
    <dgm:pt modelId="{B37076EE-DA4D-4088-8FEB-0CBA1C4FC963}" type="pres">
      <dgm:prSet presAssocID="{CB8527D3-9DA5-4BBE-B675-A7562385957C}" presName="rect1" presStyleLbl="alignAcc1" presStyleIdx="0" presStyleCnt="2" custLinFactNeighborX="73" custLinFactNeighborY="11389"/>
      <dgm:spPr/>
      <dgm:t>
        <a:bodyPr/>
        <a:lstStyle/>
        <a:p>
          <a:endParaRPr lang="uk-UA"/>
        </a:p>
      </dgm:t>
    </dgm:pt>
    <dgm:pt modelId="{AF3DCE7E-2173-4741-B6CD-AD32EF8D2807}" type="pres">
      <dgm:prSet presAssocID="{C84C4181-C825-427D-B7E6-3FD911A0FF66}" presName="vertSpace2" presStyleLbl="node1" presStyleIdx="0" presStyleCnt="2"/>
      <dgm:spPr/>
    </dgm:pt>
    <dgm:pt modelId="{495A5BFF-41EF-4CAA-ABFE-63EF946B7F39}" type="pres">
      <dgm:prSet presAssocID="{C84C4181-C825-427D-B7E6-3FD911A0FF66}" presName="circle2" presStyleLbl="node1" presStyleIdx="1" presStyleCnt="2"/>
      <dgm:spPr>
        <a:solidFill>
          <a:srgbClr val="D5B8EA"/>
        </a:solidFill>
      </dgm:spPr>
    </dgm:pt>
    <dgm:pt modelId="{CC861619-2C42-45E4-9B23-5E5046B18C10}" type="pres">
      <dgm:prSet presAssocID="{C84C4181-C825-427D-B7E6-3FD911A0FF66}" presName="rect2" presStyleLbl="alignAcc1" presStyleIdx="1" presStyleCnt="2"/>
      <dgm:spPr/>
      <dgm:t>
        <a:bodyPr/>
        <a:lstStyle/>
        <a:p>
          <a:endParaRPr lang="uk-UA"/>
        </a:p>
      </dgm:t>
    </dgm:pt>
    <dgm:pt modelId="{86479249-B8C8-4B21-B3AC-FD98B2184136}" type="pres">
      <dgm:prSet presAssocID="{CB8527D3-9DA5-4BBE-B675-A7562385957C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F1784F9-8BD6-40FF-AFAD-9CCE5121B762}" type="pres">
      <dgm:prSet presAssocID="{C84C4181-C825-427D-B7E6-3FD911A0FF66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3A0AAE0E-4E21-414F-94BB-2B86EA4B0260}" type="presOf" srcId="{CB8527D3-9DA5-4BBE-B675-A7562385957C}" destId="{B37076EE-DA4D-4088-8FEB-0CBA1C4FC963}" srcOrd="0" destOrd="0" presId="urn:microsoft.com/office/officeart/2005/8/layout/target3"/>
    <dgm:cxn modelId="{4B5EF138-EE92-4139-93A0-D95538533447}" type="presOf" srcId="{0E064EB3-ABFF-4AF2-A452-CD5B0248EF7C}" destId="{1BDAA72F-C528-471E-9833-A105E87AEEC9}" srcOrd="0" destOrd="0" presId="urn:microsoft.com/office/officeart/2005/8/layout/target3"/>
    <dgm:cxn modelId="{BF6B60FE-C428-4A1E-B10E-66B38C71C0CA}" type="presOf" srcId="{C84C4181-C825-427D-B7E6-3FD911A0FF66}" destId="{0F1784F9-8BD6-40FF-AFAD-9CCE5121B762}" srcOrd="1" destOrd="0" presId="urn:microsoft.com/office/officeart/2005/8/layout/target3"/>
    <dgm:cxn modelId="{C6D15D2C-378D-4DD1-B3C6-6FF2739A62C7}" type="presOf" srcId="{C84C4181-C825-427D-B7E6-3FD911A0FF66}" destId="{CC861619-2C42-45E4-9B23-5E5046B18C10}" srcOrd="0" destOrd="0" presId="urn:microsoft.com/office/officeart/2005/8/layout/target3"/>
    <dgm:cxn modelId="{3C5E02EE-78C8-4ECA-85D6-12A3E874F49E}" type="presOf" srcId="{CB8527D3-9DA5-4BBE-B675-A7562385957C}" destId="{86479249-B8C8-4B21-B3AC-FD98B2184136}" srcOrd="1" destOrd="0" presId="urn:microsoft.com/office/officeart/2005/8/layout/target3"/>
    <dgm:cxn modelId="{30C2DB52-91CC-4857-AA50-D8E55080002D}" srcId="{0E064EB3-ABFF-4AF2-A452-CD5B0248EF7C}" destId="{C84C4181-C825-427D-B7E6-3FD911A0FF66}" srcOrd="1" destOrd="0" parTransId="{487B9383-7DC0-467E-8410-8280359E530E}" sibTransId="{26E3C43F-091D-4989-B5A4-684B52963E61}"/>
    <dgm:cxn modelId="{CF6ADB7F-3A6F-4A92-A527-F8437127BCD7}" srcId="{0E064EB3-ABFF-4AF2-A452-CD5B0248EF7C}" destId="{CB8527D3-9DA5-4BBE-B675-A7562385957C}" srcOrd="0" destOrd="0" parTransId="{AAAF419D-2FF5-44EC-9D10-AD1A1F7BDBDA}" sibTransId="{D19813EF-8356-4D5B-8815-DF1556AD4DD0}"/>
    <dgm:cxn modelId="{E1BD29A6-59FD-408B-9C53-6350FF56C80C}" type="presParOf" srcId="{1BDAA72F-C528-471E-9833-A105E87AEEC9}" destId="{1F3490E0-228E-49F0-89B6-23264B5B4DD4}" srcOrd="0" destOrd="0" presId="urn:microsoft.com/office/officeart/2005/8/layout/target3"/>
    <dgm:cxn modelId="{C147398D-CE6E-4F1E-9B0D-0A5F8CFB50C4}" type="presParOf" srcId="{1BDAA72F-C528-471E-9833-A105E87AEEC9}" destId="{EC30443E-FA08-4C89-ACE6-9EFB58F2CB2D}" srcOrd="1" destOrd="0" presId="urn:microsoft.com/office/officeart/2005/8/layout/target3"/>
    <dgm:cxn modelId="{852BB580-E560-4A17-B0BC-605F1205E2F1}" type="presParOf" srcId="{1BDAA72F-C528-471E-9833-A105E87AEEC9}" destId="{B37076EE-DA4D-4088-8FEB-0CBA1C4FC963}" srcOrd="2" destOrd="0" presId="urn:microsoft.com/office/officeart/2005/8/layout/target3"/>
    <dgm:cxn modelId="{51448EF7-DEB0-4963-91C9-B43746859F47}" type="presParOf" srcId="{1BDAA72F-C528-471E-9833-A105E87AEEC9}" destId="{AF3DCE7E-2173-4741-B6CD-AD32EF8D2807}" srcOrd="3" destOrd="0" presId="urn:microsoft.com/office/officeart/2005/8/layout/target3"/>
    <dgm:cxn modelId="{F3DE702A-12FF-424B-B745-572A8D4C1671}" type="presParOf" srcId="{1BDAA72F-C528-471E-9833-A105E87AEEC9}" destId="{495A5BFF-41EF-4CAA-ABFE-63EF946B7F39}" srcOrd="4" destOrd="0" presId="urn:microsoft.com/office/officeart/2005/8/layout/target3"/>
    <dgm:cxn modelId="{7EE4EAD2-AD0E-47AD-AF19-9DA17974509A}" type="presParOf" srcId="{1BDAA72F-C528-471E-9833-A105E87AEEC9}" destId="{CC861619-2C42-45E4-9B23-5E5046B18C10}" srcOrd="5" destOrd="0" presId="urn:microsoft.com/office/officeart/2005/8/layout/target3"/>
    <dgm:cxn modelId="{E347D769-A840-44AD-9F07-E30A2AB10B54}" type="presParOf" srcId="{1BDAA72F-C528-471E-9833-A105E87AEEC9}" destId="{86479249-B8C8-4B21-B3AC-FD98B2184136}" srcOrd="6" destOrd="0" presId="urn:microsoft.com/office/officeart/2005/8/layout/target3"/>
    <dgm:cxn modelId="{FE18C743-5E4A-43D5-8282-D173324A655F}" type="presParOf" srcId="{1BDAA72F-C528-471E-9833-A105E87AEEC9}" destId="{0F1784F9-8BD6-40FF-AFAD-9CCE5121B762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88AE6F3-D735-4E00-A53C-35FC64254088}" type="doc">
      <dgm:prSet loTypeId="urn:microsoft.com/office/officeart/2005/8/layout/cycle6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FB6B6728-F9E8-4E22-9432-617426AEB3A9}">
      <dgm:prSet custT="1"/>
      <dgm:spPr/>
      <dgm:t>
        <a:bodyPr/>
        <a:lstStyle/>
        <a:p>
          <a:pPr rtl="0"/>
          <a:r>
            <a:rPr lang="uk-UA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видачі авансів нештатним працівникам</a:t>
          </a:r>
          <a:endParaRPr lang="uk-UA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5DB143-41C3-44DE-8273-4E9B2BF01059}" type="parTrans" cxnId="{2CE19B3F-BADD-4360-81AF-E21F5CD2A08C}">
      <dgm:prSet/>
      <dgm:spPr/>
      <dgm:t>
        <a:bodyPr/>
        <a:lstStyle/>
        <a:p>
          <a:endParaRPr lang="uk-UA"/>
        </a:p>
      </dgm:t>
    </dgm:pt>
    <dgm:pt modelId="{96DE4A75-D50A-4CA5-877C-BD532F32323B}" type="sibTrans" cxnId="{2CE19B3F-BADD-4360-81AF-E21F5CD2A08C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uk-UA"/>
        </a:p>
      </dgm:t>
    </dgm:pt>
    <dgm:pt modelId="{967C53C3-6A11-42D8-BCE2-6FF0D44A5889}">
      <dgm:prSet custT="1"/>
      <dgm:spPr/>
      <dgm:t>
        <a:bodyPr/>
        <a:lstStyle/>
        <a:p>
          <a:pPr rtl="0"/>
          <a:r>
            <a:rPr lang="uk-UA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порушення термінів закриття розрахунків за кожним авансом</a:t>
          </a:r>
          <a:endParaRPr lang="uk-UA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32BBBC-F2BD-41AE-AC00-9B7C0140066C}" type="parTrans" cxnId="{1228C59A-CE1D-4424-943F-126FF6D82718}">
      <dgm:prSet/>
      <dgm:spPr/>
      <dgm:t>
        <a:bodyPr/>
        <a:lstStyle/>
        <a:p>
          <a:endParaRPr lang="uk-UA"/>
        </a:p>
      </dgm:t>
    </dgm:pt>
    <dgm:pt modelId="{E17F2DB4-0992-4D2A-9939-AC820EE36576}" type="sibTrans" cxnId="{1228C59A-CE1D-4424-943F-126FF6D82718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uk-UA"/>
        </a:p>
      </dgm:t>
    </dgm:pt>
    <dgm:pt modelId="{99B62B56-6D0B-4CCB-AA1B-4C772254EFF1}">
      <dgm:prSet custT="1"/>
      <dgm:spPr/>
      <dgm:t>
        <a:bodyPr/>
        <a:lstStyle/>
        <a:p>
          <a:pPr rtl="0"/>
          <a:r>
            <a:rPr lang="uk-UA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видачі авансів понад встановлені норми або особам, які своєчасно не відзвітувалися</a:t>
          </a:r>
          <a:endParaRPr lang="uk-UA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339564-30F4-4390-B179-A1341CC9EE25}" type="parTrans" cxnId="{41124491-DFA3-4C27-998D-CEAE0FCC9430}">
      <dgm:prSet/>
      <dgm:spPr/>
      <dgm:t>
        <a:bodyPr/>
        <a:lstStyle/>
        <a:p>
          <a:endParaRPr lang="uk-UA"/>
        </a:p>
      </dgm:t>
    </dgm:pt>
    <dgm:pt modelId="{A7EE567A-4AE5-4FFA-B7EE-F71610581CC0}" type="sibTrans" cxnId="{41124491-DFA3-4C27-998D-CEAE0FCC9430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uk-UA"/>
        </a:p>
      </dgm:t>
    </dgm:pt>
    <dgm:pt modelId="{3BAC5A1E-243F-4825-AB6E-50F7D4B9ADD7}">
      <dgm:prSet custT="1"/>
      <dgm:spPr/>
      <dgm:t>
        <a:bodyPr/>
        <a:lstStyle/>
        <a:p>
          <a:pPr rtl="0"/>
          <a:r>
            <a:rPr lang="uk-UA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передачі авансу однією підзвітною особою іншій</a:t>
          </a:r>
          <a:endParaRPr lang="uk-UA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B20D9A-A6A5-4E7E-B89C-992F6C9274D0}" type="parTrans" cxnId="{04B7182D-EE29-4E99-BEE2-7A12AC493A7D}">
      <dgm:prSet/>
      <dgm:spPr/>
      <dgm:t>
        <a:bodyPr/>
        <a:lstStyle/>
        <a:p>
          <a:endParaRPr lang="uk-UA"/>
        </a:p>
      </dgm:t>
    </dgm:pt>
    <dgm:pt modelId="{5606C13B-05E9-4B06-AD34-95DD4AF14B11}" type="sibTrans" cxnId="{04B7182D-EE29-4E99-BEE2-7A12AC493A7D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uk-UA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D3B6F0-D644-4CAF-82D3-0475EB5159A8}">
      <dgm:prSet custT="1"/>
      <dgm:spPr/>
      <dgm:t>
        <a:bodyPr/>
        <a:lstStyle/>
        <a:p>
          <a:pPr rtl="0"/>
          <a:r>
            <a:rPr lang="uk-UA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порушення правил оформлення авансових документів і затвердження звітів</a:t>
          </a:r>
          <a:endParaRPr lang="uk-UA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40BF19-1E5C-4579-935F-4E6647EBBB74}" type="parTrans" cxnId="{8801BC93-4B3C-4002-99DB-5FF84E8482C9}">
      <dgm:prSet/>
      <dgm:spPr/>
      <dgm:t>
        <a:bodyPr/>
        <a:lstStyle/>
        <a:p>
          <a:endParaRPr lang="uk-UA"/>
        </a:p>
      </dgm:t>
    </dgm:pt>
    <dgm:pt modelId="{7891F7F3-F6FC-4CAA-B9A8-FA1849798332}" type="sibTrans" cxnId="{8801BC93-4B3C-4002-99DB-5FF84E8482C9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uk-UA"/>
        </a:p>
      </dgm:t>
    </dgm:pt>
    <dgm:pt modelId="{87DFA183-A9D0-43DF-B3D3-5E614C1314E3}" type="pres">
      <dgm:prSet presAssocID="{288AE6F3-D735-4E00-A53C-35FC6425408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0A3DCC83-5276-4FFD-B4ED-501D9A51FAC6}" type="pres">
      <dgm:prSet presAssocID="{FB6B6728-F9E8-4E22-9432-617426AEB3A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AF73DE8-03AB-444A-89F8-2AE09A768A59}" type="pres">
      <dgm:prSet presAssocID="{FB6B6728-F9E8-4E22-9432-617426AEB3A9}" presName="spNode" presStyleCnt="0"/>
      <dgm:spPr/>
      <dgm:t>
        <a:bodyPr/>
        <a:lstStyle/>
        <a:p>
          <a:endParaRPr lang="uk-UA"/>
        </a:p>
      </dgm:t>
    </dgm:pt>
    <dgm:pt modelId="{88BCB81E-E814-4DD8-BC17-A26017C1B1FE}" type="pres">
      <dgm:prSet presAssocID="{96DE4A75-D50A-4CA5-877C-BD532F32323B}" presName="sibTrans" presStyleLbl="sibTrans1D1" presStyleIdx="0" presStyleCnt="5"/>
      <dgm:spPr/>
      <dgm:t>
        <a:bodyPr/>
        <a:lstStyle/>
        <a:p>
          <a:endParaRPr lang="uk-UA"/>
        </a:p>
      </dgm:t>
    </dgm:pt>
    <dgm:pt modelId="{53C18689-E7DB-4F58-BE5E-E1BEEEBA5C34}" type="pres">
      <dgm:prSet presAssocID="{967C53C3-6A11-42D8-BCE2-6FF0D44A588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66721E6-38A3-4065-961B-BD7687907460}" type="pres">
      <dgm:prSet presAssocID="{967C53C3-6A11-42D8-BCE2-6FF0D44A5889}" presName="spNode" presStyleCnt="0"/>
      <dgm:spPr/>
      <dgm:t>
        <a:bodyPr/>
        <a:lstStyle/>
        <a:p>
          <a:endParaRPr lang="uk-UA"/>
        </a:p>
      </dgm:t>
    </dgm:pt>
    <dgm:pt modelId="{CD239968-BB4A-4495-AB81-AEBC03EB1CD0}" type="pres">
      <dgm:prSet presAssocID="{E17F2DB4-0992-4D2A-9939-AC820EE36576}" presName="sibTrans" presStyleLbl="sibTrans1D1" presStyleIdx="1" presStyleCnt="5"/>
      <dgm:spPr/>
      <dgm:t>
        <a:bodyPr/>
        <a:lstStyle/>
        <a:p>
          <a:endParaRPr lang="uk-UA"/>
        </a:p>
      </dgm:t>
    </dgm:pt>
    <dgm:pt modelId="{1EA5A7D2-A997-4D45-95E9-0E3FEA7564E7}" type="pres">
      <dgm:prSet presAssocID="{99B62B56-6D0B-4CCB-AA1B-4C772254EFF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CA14B65-9FA2-4765-BBE4-52C87C0D231F}" type="pres">
      <dgm:prSet presAssocID="{99B62B56-6D0B-4CCB-AA1B-4C772254EFF1}" presName="spNode" presStyleCnt="0"/>
      <dgm:spPr/>
      <dgm:t>
        <a:bodyPr/>
        <a:lstStyle/>
        <a:p>
          <a:endParaRPr lang="uk-UA"/>
        </a:p>
      </dgm:t>
    </dgm:pt>
    <dgm:pt modelId="{E9F48A92-48A4-40FD-8DAB-79135780B7AF}" type="pres">
      <dgm:prSet presAssocID="{A7EE567A-4AE5-4FFA-B7EE-F71610581CC0}" presName="sibTrans" presStyleLbl="sibTrans1D1" presStyleIdx="2" presStyleCnt="5"/>
      <dgm:spPr/>
      <dgm:t>
        <a:bodyPr/>
        <a:lstStyle/>
        <a:p>
          <a:endParaRPr lang="uk-UA"/>
        </a:p>
      </dgm:t>
    </dgm:pt>
    <dgm:pt modelId="{2B027B49-D7E0-4046-914C-A0DF0F339DEC}" type="pres">
      <dgm:prSet presAssocID="{3BAC5A1E-243F-4825-AB6E-50F7D4B9ADD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34237EF-D855-4112-BFD0-82AD210FE2C1}" type="pres">
      <dgm:prSet presAssocID="{3BAC5A1E-243F-4825-AB6E-50F7D4B9ADD7}" presName="spNode" presStyleCnt="0"/>
      <dgm:spPr/>
      <dgm:t>
        <a:bodyPr/>
        <a:lstStyle/>
        <a:p>
          <a:endParaRPr lang="uk-UA"/>
        </a:p>
      </dgm:t>
    </dgm:pt>
    <dgm:pt modelId="{11E96193-5120-4B8C-A1DF-F43DDC2FD753}" type="pres">
      <dgm:prSet presAssocID="{5606C13B-05E9-4B06-AD34-95DD4AF14B11}" presName="sibTrans" presStyleLbl="sibTrans1D1" presStyleIdx="3" presStyleCnt="5"/>
      <dgm:spPr/>
      <dgm:t>
        <a:bodyPr/>
        <a:lstStyle/>
        <a:p>
          <a:endParaRPr lang="uk-UA"/>
        </a:p>
      </dgm:t>
    </dgm:pt>
    <dgm:pt modelId="{D14D2EE3-0EEE-411B-A1BE-817DC29FAC83}" type="pres">
      <dgm:prSet presAssocID="{C9D3B6F0-D644-4CAF-82D3-0475EB5159A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022F306-5AC0-487B-B0D2-6CA175FB03F4}" type="pres">
      <dgm:prSet presAssocID="{C9D3B6F0-D644-4CAF-82D3-0475EB5159A8}" presName="spNode" presStyleCnt="0"/>
      <dgm:spPr/>
      <dgm:t>
        <a:bodyPr/>
        <a:lstStyle/>
        <a:p>
          <a:endParaRPr lang="uk-UA"/>
        </a:p>
      </dgm:t>
    </dgm:pt>
    <dgm:pt modelId="{4FEE8207-78EF-427B-9869-620BC0468E87}" type="pres">
      <dgm:prSet presAssocID="{7891F7F3-F6FC-4CAA-B9A8-FA1849798332}" presName="sibTrans" presStyleLbl="sibTrans1D1" presStyleIdx="4" presStyleCnt="5"/>
      <dgm:spPr/>
      <dgm:t>
        <a:bodyPr/>
        <a:lstStyle/>
        <a:p>
          <a:endParaRPr lang="uk-UA"/>
        </a:p>
      </dgm:t>
    </dgm:pt>
  </dgm:ptLst>
  <dgm:cxnLst>
    <dgm:cxn modelId="{2CE19B3F-BADD-4360-81AF-E21F5CD2A08C}" srcId="{288AE6F3-D735-4E00-A53C-35FC64254088}" destId="{FB6B6728-F9E8-4E22-9432-617426AEB3A9}" srcOrd="0" destOrd="0" parTransId="{495DB143-41C3-44DE-8273-4E9B2BF01059}" sibTransId="{96DE4A75-D50A-4CA5-877C-BD532F32323B}"/>
    <dgm:cxn modelId="{CB8DFEC3-131A-4EE2-AA6F-2511162E947A}" type="presOf" srcId="{99B62B56-6D0B-4CCB-AA1B-4C772254EFF1}" destId="{1EA5A7D2-A997-4D45-95E9-0E3FEA7564E7}" srcOrd="0" destOrd="0" presId="urn:microsoft.com/office/officeart/2005/8/layout/cycle6"/>
    <dgm:cxn modelId="{7A0751A7-6CD7-4CF7-816E-88794DC5F024}" type="presOf" srcId="{7891F7F3-F6FC-4CAA-B9A8-FA1849798332}" destId="{4FEE8207-78EF-427B-9869-620BC0468E87}" srcOrd="0" destOrd="0" presId="urn:microsoft.com/office/officeart/2005/8/layout/cycle6"/>
    <dgm:cxn modelId="{6687A0AD-AE43-4E7E-994A-1082C2232252}" type="presOf" srcId="{96DE4A75-D50A-4CA5-877C-BD532F32323B}" destId="{88BCB81E-E814-4DD8-BC17-A26017C1B1FE}" srcOrd="0" destOrd="0" presId="urn:microsoft.com/office/officeart/2005/8/layout/cycle6"/>
    <dgm:cxn modelId="{04B7182D-EE29-4E99-BEE2-7A12AC493A7D}" srcId="{288AE6F3-D735-4E00-A53C-35FC64254088}" destId="{3BAC5A1E-243F-4825-AB6E-50F7D4B9ADD7}" srcOrd="3" destOrd="0" parTransId="{32B20D9A-A6A5-4E7E-B89C-992F6C9274D0}" sibTransId="{5606C13B-05E9-4B06-AD34-95DD4AF14B11}"/>
    <dgm:cxn modelId="{9273B6E0-6137-4FBE-91DB-C0BAF92F68BF}" type="presOf" srcId="{967C53C3-6A11-42D8-BCE2-6FF0D44A5889}" destId="{53C18689-E7DB-4F58-BE5E-E1BEEEBA5C34}" srcOrd="0" destOrd="0" presId="urn:microsoft.com/office/officeart/2005/8/layout/cycle6"/>
    <dgm:cxn modelId="{4D0340C0-EAD4-4067-8ACD-25AB3A688FE1}" type="presOf" srcId="{FB6B6728-F9E8-4E22-9432-617426AEB3A9}" destId="{0A3DCC83-5276-4FFD-B4ED-501D9A51FAC6}" srcOrd="0" destOrd="0" presId="urn:microsoft.com/office/officeart/2005/8/layout/cycle6"/>
    <dgm:cxn modelId="{8801BC93-4B3C-4002-99DB-5FF84E8482C9}" srcId="{288AE6F3-D735-4E00-A53C-35FC64254088}" destId="{C9D3B6F0-D644-4CAF-82D3-0475EB5159A8}" srcOrd="4" destOrd="0" parTransId="{5340BF19-1E5C-4579-935F-4E6647EBBB74}" sibTransId="{7891F7F3-F6FC-4CAA-B9A8-FA1849798332}"/>
    <dgm:cxn modelId="{71470E6D-1D47-425D-82D5-8451FF2578AF}" type="presOf" srcId="{E17F2DB4-0992-4D2A-9939-AC820EE36576}" destId="{CD239968-BB4A-4495-AB81-AEBC03EB1CD0}" srcOrd="0" destOrd="0" presId="urn:microsoft.com/office/officeart/2005/8/layout/cycle6"/>
    <dgm:cxn modelId="{CEC2D725-11A7-4B5C-977F-D9E38DEC93FC}" type="presOf" srcId="{5606C13B-05E9-4B06-AD34-95DD4AF14B11}" destId="{11E96193-5120-4B8C-A1DF-F43DDC2FD753}" srcOrd="0" destOrd="0" presId="urn:microsoft.com/office/officeart/2005/8/layout/cycle6"/>
    <dgm:cxn modelId="{019F61C2-F51D-4FE4-AF11-57E6BD730CCC}" type="presOf" srcId="{288AE6F3-D735-4E00-A53C-35FC64254088}" destId="{87DFA183-A9D0-43DF-B3D3-5E614C1314E3}" srcOrd="0" destOrd="0" presId="urn:microsoft.com/office/officeart/2005/8/layout/cycle6"/>
    <dgm:cxn modelId="{0A9CA41D-BDC8-416D-AE7A-92DB5F4B3E40}" type="presOf" srcId="{A7EE567A-4AE5-4FFA-B7EE-F71610581CC0}" destId="{E9F48A92-48A4-40FD-8DAB-79135780B7AF}" srcOrd="0" destOrd="0" presId="urn:microsoft.com/office/officeart/2005/8/layout/cycle6"/>
    <dgm:cxn modelId="{1228C59A-CE1D-4424-943F-126FF6D82718}" srcId="{288AE6F3-D735-4E00-A53C-35FC64254088}" destId="{967C53C3-6A11-42D8-BCE2-6FF0D44A5889}" srcOrd="1" destOrd="0" parTransId="{A232BBBC-F2BD-41AE-AC00-9B7C0140066C}" sibTransId="{E17F2DB4-0992-4D2A-9939-AC820EE36576}"/>
    <dgm:cxn modelId="{41124491-DFA3-4C27-998D-CEAE0FCC9430}" srcId="{288AE6F3-D735-4E00-A53C-35FC64254088}" destId="{99B62B56-6D0B-4CCB-AA1B-4C772254EFF1}" srcOrd="2" destOrd="0" parTransId="{88339564-30F4-4390-B179-A1341CC9EE25}" sibTransId="{A7EE567A-4AE5-4FFA-B7EE-F71610581CC0}"/>
    <dgm:cxn modelId="{F60482E5-092E-45A4-9445-C786BE333CAB}" type="presOf" srcId="{3BAC5A1E-243F-4825-AB6E-50F7D4B9ADD7}" destId="{2B027B49-D7E0-4046-914C-A0DF0F339DEC}" srcOrd="0" destOrd="0" presId="urn:microsoft.com/office/officeart/2005/8/layout/cycle6"/>
    <dgm:cxn modelId="{3D782173-D8CD-4861-8EF0-C16404F1F9DB}" type="presOf" srcId="{C9D3B6F0-D644-4CAF-82D3-0475EB5159A8}" destId="{D14D2EE3-0EEE-411B-A1BE-817DC29FAC83}" srcOrd="0" destOrd="0" presId="urn:microsoft.com/office/officeart/2005/8/layout/cycle6"/>
    <dgm:cxn modelId="{BD4C42E6-87D1-40C4-AE75-2B5D06F4532F}" type="presParOf" srcId="{87DFA183-A9D0-43DF-B3D3-5E614C1314E3}" destId="{0A3DCC83-5276-4FFD-B4ED-501D9A51FAC6}" srcOrd="0" destOrd="0" presId="urn:microsoft.com/office/officeart/2005/8/layout/cycle6"/>
    <dgm:cxn modelId="{B14AF023-CB51-41F4-BB04-7A1827011F4A}" type="presParOf" srcId="{87DFA183-A9D0-43DF-B3D3-5E614C1314E3}" destId="{8AF73DE8-03AB-444A-89F8-2AE09A768A59}" srcOrd="1" destOrd="0" presId="urn:microsoft.com/office/officeart/2005/8/layout/cycle6"/>
    <dgm:cxn modelId="{E5643A4D-7542-48A6-9411-7B5F66E13F99}" type="presParOf" srcId="{87DFA183-A9D0-43DF-B3D3-5E614C1314E3}" destId="{88BCB81E-E814-4DD8-BC17-A26017C1B1FE}" srcOrd="2" destOrd="0" presId="urn:microsoft.com/office/officeart/2005/8/layout/cycle6"/>
    <dgm:cxn modelId="{5D8BB7CC-9429-4EE6-BAE6-FDAA9752C27A}" type="presParOf" srcId="{87DFA183-A9D0-43DF-B3D3-5E614C1314E3}" destId="{53C18689-E7DB-4F58-BE5E-E1BEEEBA5C34}" srcOrd="3" destOrd="0" presId="urn:microsoft.com/office/officeart/2005/8/layout/cycle6"/>
    <dgm:cxn modelId="{E30CB39D-ADB3-431A-B48A-962BA9BBB913}" type="presParOf" srcId="{87DFA183-A9D0-43DF-B3D3-5E614C1314E3}" destId="{A66721E6-38A3-4065-961B-BD7687907460}" srcOrd="4" destOrd="0" presId="urn:microsoft.com/office/officeart/2005/8/layout/cycle6"/>
    <dgm:cxn modelId="{C7A5127C-CA99-44F3-A85D-4573A0EFB355}" type="presParOf" srcId="{87DFA183-A9D0-43DF-B3D3-5E614C1314E3}" destId="{CD239968-BB4A-4495-AB81-AEBC03EB1CD0}" srcOrd="5" destOrd="0" presId="urn:microsoft.com/office/officeart/2005/8/layout/cycle6"/>
    <dgm:cxn modelId="{35075796-120F-46C6-8850-E921C8398F74}" type="presParOf" srcId="{87DFA183-A9D0-43DF-B3D3-5E614C1314E3}" destId="{1EA5A7D2-A997-4D45-95E9-0E3FEA7564E7}" srcOrd="6" destOrd="0" presId="urn:microsoft.com/office/officeart/2005/8/layout/cycle6"/>
    <dgm:cxn modelId="{8F9B0281-FF0D-4B68-B023-97F028FEA325}" type="presParOf" srcId="{87DFA183-A9D0-43DF-B3D3-5E614C1314E3}" destId="{9CA14B65-9FA2-4765-BBE4-52C87C0D231F}" srcOrd="7" destOrd="0" presId="urn:microsoft.com/office/officeart/2005/8/layout/cycle6"/>
    <dgm:cxn modelId="{9FD5E0A0-ED1B-4D7B-AA7A-B406FBC73479}" type="presParOf" srcId="{87DFA183-A9D0-43DF-B3D3-5E614C1314E3}" destId="{E9F48A92-48A4-40FD-8DAB-79135780B7AF}" srcOrd="8" destOrd="0" presId="urn:microsoft.com/office/officeart/2005/8/layout/cycle6"/>
    <dgm:cxn modelId="{239299F2-6A5D-4B96-A55F-85F588CB3E9D}" type="presParOf" srcId="{87DFA183-A9D0-43DF-B3D3-5E614C1314E3}" destId="{2B027B49-D7E0-4046-914C-A0DF0F339DEC}" srcOrd="9" destOrd="0" presId="urn:microsoft.com/office/officeart/2005/8/layout/cycle6"/>
    <dgm:cxn modelId="{97AB1348-3FBD-4C37-BC74-CBBBEBFFF083}" type="presParOf" srcId="{87DFA183-A9D0-43DF-B3D3-5E614C1314E3}" destId="{E34237EF-D855-4112-BFD0-82AD210FE2C1}" srcOrd="10" destOrd="0" presId="urn:microsoft.com/office/officeart/2005/8/layout/cycle6"/>
    <dgm:cxn modelId="{D8AF0FFA-BAAD-4E43-9351-867BCB7717B8}" type="presParOf" srcId="{87DFA183-A9D0-43DF-B3D3-5E614C1314E3}" destId="{11E96193-5120-4B8C-A1DF-F43DDC2FD753}" srcOrd="11" destOrd="0" presId="urn:microsoft.com/office/officeart/2005/8/layout/cycle6"/>
    <dgm:cxn modelId="{2AD5A838-2E4B-4209-85D5-A53B1EB90222}" type="presParOf" srcId="{87DFA183-A9D0-43DF-B3D3-5E614C1314E3}" destId="{D14D2EE3-0EEE-411B-A1BE-817DC29FAC83}" srcOrd="12" destOrd="0" presId="urn:microsoft.com/office/officeart/2005/8/layout/cycle6"/>
    <dgm:cxn modelId="{70D61DA9-8A0F-4E7E-8D68-9EC01B248503}" type="presParOf" srcId="{87DFA183-A9D0-43DF-B3D3-5E614C1314E3}" destId="{0022F306-5AC0-487B-B0D2-6CA175FB03F4}" srcOrd="13" destOrd="0" presId="urn:microsoft.com/office/officeart/2005/8/layout/cycle6"/>
    <dgm:cxn modelId="{AB254052-1DFB-47A5-A1E1-FD95A74ED271}" type="presParOf" srcId="{87DFA183-A9D0-43DF-B3D3-5E614C1314E3}" destId="{4FEE8207-78EF-427B-9869-620BC0468E87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EFD5C0E-9FEE-4BC9-AFF2-34EC9DA10FEC}" type="doc">
      <dgm:prSet loTypeId="urn:microsoft.com/office/officeart/2005/8/layout/vList3" loCatId="list" qsTypeId="urn:microsoft.com/office/officeart/2005/8/quickstyle/3d1" qsCatId="3D" csTypeId="urn:microsoft.com/office/officeart/2005/8/colors/accent6_5" csCatId="accent6" phldr="1"/>
      <dgm:spPr/>
      <dgm:t>
        <a:bodyPr/>
        <a:lstStyle/>
        <a:p>
          <a:endParaRPr lang="uk-UA"/>
        </a:p>
      </dgm:t>
    </dgm:pt>
    <dgm:pt modelId="{EAC3ED2A-6075-41A1-9296-02867EEE9CB7}">
      <dgm:prSet/>
      <dgm:spPr/>
      <dgm:t>
        <a:bodyPr/>
        <a:lstStyle/>
        <a:p>
          <a:pPr rtl="0"/>
          <a:r>
            <a:rPr lang="uk-UA" dirty="0" smtClean="0"/>
            <a:t>4. Ревізія розрахунків за претензіями</a:t>
          </a:r>
          <a:endParaRPr lang="uk-UA" dirty="0"/>
        </a:p>
      </dgm:t>
    </dgm:pt>
    <dgm:pt modelId="{98ADC260-6EAC-4B3D-9DA7-9606ADD729EB}" type="parTrans" cxnId="{46B5BA00-25B3-4533-91CD-B054AC0E046F}">
      <dgm:prSet/>
      <dgm:spPr/>
      <dgm:t>
        <a:bodyPr/>
        <a:lstStyle/>
        <a:p>
          <a:endParaRPr lang="uk-UA"/>
        </a:p>
      </dgm:t>
    </dgm:pt>
    <dgm:pt modelId="{4DF9223D-43EE-49C6-B2C5-0B62090462B9}" type="sibTrans" cxnId="{46B5BA00-25B3-4533-91CD-B054AC0E046F}">
      <dgm:prSet/>
      <dgm:spPr/>
      <dgm:t>
        <a:bodyPr/>
        <a:lstStyle/>
        <a:p>
          <a:endParaRPr lang="uk-UA"/>
        </a:p>
      </dgm:t>
    </dgm:pt>
    <dgm:pt modelId="{57692851-85E2-4822-8483-0BA68E309551}" type="pres">
      <dgm:prSet presAssocID="{BEFD5C0E-9FEE-4BC9-AFF2-34EC9DA10FE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32AD077-3104-4658-AC76-AC2F7ABBF9CD}" type="pres">
      <dgm:prSet presAssocID="{EAC3ED2A-6075-41A1-9296-02867EEE9CB7}" presName="composite" presStyleCnt="0"/>
      <dgm:spPr/>
    </dgm:pt>
    <dgm:pt modelId="{59C08EDC-A200-4A28-9C2C-839BC54F2B73}" type="pres">
      <dgm:prSet presAssocID="{EAC3ED2A-6075-41A1-9296-02867EEE9CB7}" presName="imgShp" presStyleLbl="fgImgPlace1" presStyleIdx="0" presStyleCnt="1"/>
      <dgm:spPr/>
    </dgm:pt>
    <dgm:pt modelId="{4347463F-4079-41D7-A6D4-854C6AB77C13}" type="pres">
      <dgm:prSet presAssocID="{EAC3ED2A-6075-41A1-9296-02867EEE9CB7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46B5BA00-25B3-4533-91CD-B054AC0E046F}" srcId="{BEFD5C0E-9FEE-4BC9-AFF2-34EC9DA10FEC}" destId="{EAC3ED2A-6075-41A1-9296-02867EEE9CB7}" srcOrd="0" destOrd="0" parTransId="{98ADC260-6EAC-4B3D-9DA7-9606ADD729EB}" sibTransId="{4DF9223D-43EE-49C6-B2C5-0B62090462B9}"/>
    <dgm:cxn modelId="{CF9E6590-F7ED-4A68-9728-216275D24F45}" type="presOf" srcId="{BEFD5C0E-9FEE-4BC9-AFF2-34EC9DA10FEC}" destId="{57692851-85E2-4822-8483-0BA68E309551}" srcOrd="0" destOrd="0" presId="urn:microsoft.com/office/officeart/2005/8/layout/vList3"/>
    <dgm:cxn modelId="{9F676D6A-C001-4A19-91C8-72B105736111}" type="presOf" srcId="{EAC3ED2A-6075-41A1-9296-02867EEE9CB7}" destId="{4347463F-4079-41D7-A6D4-854C6AB77C13}" srcOrd="0" destOrd="0" presId="urn:microsoft.com/office/officeart/2005/8/layout/vList3"/>
    <dgm:cxn modelId="{8470F96E-CA89-42F1-9D50-20981CED2201}" type="presParOf" srcId="{57692851-85E2-4822-8483-0BA68E309551}" destId="{532AD077-3104-4658-AC76-AC2F7ABBF9CD}" srcOrd="0" destOrd="0" presId="urn:microsoft.com/office/officeart/2005/8/layout/vList3"/>
    <dgm:cxn modelId="{27EDCBC8-853E-4770-8786-D63A4F5320D3}" type="presParOf" srcId="{532AD077-3104-4658-AC76-AC2F7ABBF9CD}" destId="{59C08EDC-A200-4A28-9C2C-839BC54F2B73}" srcOrd="0" destOrd="0" presId="urn:microsoft.com/office/officeart/2005/8/layout/vList3"/>
    <dgm:cxn modelId="{A4A434A5-929F-46FC-B80A-D137556CC5C3}" type="presParOf" srcId="{532AD077-3104-4658-AC76-AC2F7ABBF9CD}" destId="{4347463F-4079-41D7-A6D4-854C6AB77C1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E064EB3-ABFF-4AF2-A452-CD5B0248EF7C}" type="doc">
      <dgm:prSet loTypeId="urn:microsoft.com/office/officeart/2005/8/layout/target3" loCatId="relationship" qsTypeId="urn:microsoft.com/office/officeart/2005/8/quickstyle/simple4" qsCatId="simple" csTypeId="urn:microsoft.com/office/officeart/2005/8/colors/accent6_5" csCatId="accent6" phldr="1"/>
      <dgm:spPr/>
      <dgm:t>
        <a:bodyPr/>
        <a:lstStyle/>
        <a:p>
          <a:endParaRPr lang="uk-UA"/>
        </a:p>
      </dgm:t>
    </dgm:pt>
    <dgm:pt modelId="{CB8527D3-9DA5-4BBE-B675-A7562385957C}">
      <dgm:prSet custT="1"/>
      <dgm:spPr/>
      <dgm:t>
        <a:bodyPr/>
        <a:lstStyle/>
        <a:p>
          <a:pPr rtl="0"/>
          <a:r>
            <a:rPr lang="uk-UA" sz="1800" b="1" dirty="0" smtClean="0"/>
            <a:t>Підприємства зобов'язані пред'являти претензії відразу ж після їх виникнення</a:t>
          </a:r>
          <a:r>
            <a:rPr lang="uk-UA" sz="2800" b="1" dirty="0" smtClean="0"/>
            <a:t>.</a:t>
          </a:r>
          <a:endParaRPr lang="uk-UA" sz="2800" b="1" dirty="0"/>
        </a:p>
      </dgm:t>
    </dgm:pt>
    <dgm:pt modelId="{AAAF419D-2FF5-44EC-9D10-AD1A1F7BDBDA}" type="parTrans" cxnId="{CF6ADB7F-3A6F-4A92-A527-F8437127BCD7}">
      <dgm:prSet/>
      <dgm:spPr/>
      <dgm:t>
        <a:bodyPr/>
        <a:lstStyle/>
        <a:p>
          <a:endParaRPr lang="uk-UA"/>
        </a:p>
      </dgm:t>
    </dgm:pt>
    <dgm:pt modelId="{D19813EF-8356-4D5B-8815-DF1556AD4DD0}" type="sibTrans" cxnId="{CF6ADB7F-3A6F-4A92-A527-F8437127BCD7}">
      <dgm:prSet/>
      <dgm:spPr/>
      <dgm:t>
        <a:bodyPr/>
        <a:lstStyle/>
        <a:p>
          <a:endParaRPr lang="uk-UA"/>
        </a:p>
      </dgm:t>
    </dgm:pt>
    <dgm:pt modelId="{C84C4181-C825-427D-B7E6-3FD911A0FF66}">
      <dgm:prSet custT="1"/>
      <dgm:spPr/>
      <dgm:t>
        <a:bodyPr/>
        <a:lstStyle/>
        <a:p>
          <a:pPr algn="ctr" rtl="0"/>
          <a:r>
            <a:rPr lang="uk-UA" sz="1800" b="1" dirty="0" smtClean="0"/>
            <a:t>За необхідності здійснюють запит або проводять зустрічну перевірку в судових органах.</a:t>
          </a:r>
          <a:endParaRPr lang="uk-UA" sz="1800" b="1" dirty="0"/>
        </a:p>
      </dgm:t>
    </dgm:pt>
    <dgm:pt modelId="{487B9383-7DC0-467E-8410-8280359E530E}" type="parTrans" cxnId="{30C2DB52-91CC-4857-AA50-D8E55080002D}">
      <dgm:prSet/>
      <dgm:spPr/>
      <dgm:t>
        <a:bodyPr/>
        <a:lstStyle/>
        <a:p>
          <a:endParaRPr lang="uk-UA"/>
        </a:p>
      </dgm:t>
    </dgm:pt>
    <dgm:pt modelId="{26E3C43F-091D-4989-B5A4-684B52963E61}" type="sibTrans" cxnId="{30C2DB52-91CC-4857-AA50-D8E55080002D}">
      <dgm:prSet/>
      <dgm:spPr/>
      <dgm:t>
        <a:bodyPr/>
        <a:lstStyle/>
        <a:p>
          <a:endParaRPr lang="uk-UA"/>
        </a:p>
      </dgm:t>
    </dgm:pt>
    <dgm:pt modelId="{1BDAA72F-C528-471E-9833-A105E87AEEC9}" type="pres">
      <dgm:prSet presAssocID="{0E064EB3-ABFF-4AF2-A452-CD5B0248EF7C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F3490E0-228E-49F0-89B6-23264B5B4DD4}" type="pres">
      <dgm:prSet presAssocID="{CB8527D3-9DA5-4BBE-B675-A7562385957C}" presName="circle1" presStyleLbl="node1" presStyleIdx="0" presStyleCnt="2"/>
      <dgm:spPr/>
    </dgm:pt>
    <dgm:pt modelId="{EC30443E-FA08-4C89-ACE6-9EFB58F2CB2D}" type="pres">
      <dgm:prSet presAssocID="{CB8527D3-9DA5-4BBE-B675-A7562385957C}" presName="space" presStyleCnt="0"/>
      <dgm:spPr/>
    </dgm:pt>
    <dgm:pt modelId="{B37076EE-DA4D-4088-8FEB-0CBA1C4FC963}" type="pres">
      <dgm:prSet presAssocID="{CB8527D3-9DA5-4BBE-B675-A7562385957C}" presName="rect1" presStyleLbl="alignAcc1" presStyleIdx="0" presStyleCnt="2" custLinFactNeighborX="73" custLinFactNeighborY="11389"/>
      <dgm:spPr/>
      <dgm:t>
        <a:bodyPr/>
        <a:lstStyle/>
        <a:p>
          <a:endParaRPr lang="uk-UA"/>
        </a:p>
      </dgm:t>
    </dgm:pt>
    <dgm:pt modelId="{AF3DCE7E-2173-4741-B6CD-AD32EF8D2807}" type="pres">
      <dgm:prSet presAssocID="{C84C4181-C825-427D-B7E6-3FD911A0FF66}" presName="vertSpace2" presStyleLbl="node1" presStyleIdx="0" presStyleCnt="2"/>
      <dgm:spPr/>
    </dgm:pt>
    <dgm:pt modelId="{495A5BFF-41EF-4CAA-ABFE-63EF946B7F39}" type="pres">
      <dgm:prSet presAssocID="{C84C4181-C825-427D-B7E6-3FD911A0FF66}" presName="circle2" presStyleLbl="node1" presStyleIdx="1" presStyleCnt="2"/>
      <dgm:spPr/>
    </dgm:pt>
    <dgm:pt modelId="{CC861619-2C42-45E4-9B23-5E5046B18C10}" type="pres">
      <dgm:prSet presAssocID="{C84C4181-C825-427D-B7E6-3FD911A0FF66}" presName="rect2" presStyleLbl="alignAcc1" presStyleIdx="1" presStyleCnt="2"/>
      <dgm:spPr/>
      <dgm:t>
        <a:bodyPr/>
        <a:lstStyle/>
        <a:p>
          <a:endParaRPr lang="uk-UA"/>
        </a:p>
      </dgm:t>
    </dgm:pt>
    <dgm:pt modelId="{86479249-B8C8-4B21-B3AC-FD98B2184136}" type="pres">
      <dgm:prSet presAssocID="{CB8527D3-9DA5-4BBE-B675-A7562385957C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F1784F9-8BD6-40FF-AFAD-9CCE5121B762}" type="pres">
      <dgm:prSet presAssocID="{C84C4181-C825-427D-B7E6-3FD911A0FF66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3F3D5CE6-BACB-43EE-8376-0D736ED5F14F}" type="presOf" srcId="{CB8527D3-9DA5-4BBE-B675-A7562385957C}" destId="{86479249-B8C8-4B21-B3AC-FD98B2184136}" srcOrd="1" destOrd="0" presId="urn:microsoft.com/office/officeart/2005/8/layout/target3"/>
    <dgm:cxn modelId="{DACA99AF-D093-4052-9E2F-9B8E959A619A}" type="presOf" srcId="{C84C4181-C825-427D-B7E6-3FD911A0FF66}" destId="{0F1784F9-8BD6-40FF-AFAD-9CCE5121B762}" srcOrd="1" destOrd="0" presId="urn:microsoft.com/office/officeart/2005/8/layout/target3"/>
    <dgm:cxn modelId="{30C2DB52-91CC-4857-AA50-D8E55080002D}" srcId="{0E064EB3-ABFF-4AF2-A452-CD5B0248EF7C}" destId="{C84C4181-C825-427D-B7E6-3FD911A0FF66}" srcOrd="1" destOrd="0" parTransId="{487B9383-7DC0-467E-8410-8280359E530E}" sibTransId="{26E3C43F-091D-4989-B5A4-684B52963E61}"/>
    <dgm:cxn modelId="{59CC117C-3452-444E-A17A-4BDBFA12871B}" type="presOf" srcId="{C84C4181-C825-427D-B7E6-3FD911A0FF66}" destId="{CC861619-2C42-45E4-9B23-5E5046B18C10}" srcOrd="0" destOrd="0" presId="urn:microsoft.com/office/officeart/2005/8/layout/target3"/>
    <dgm:cxn modelId="{76487320-C9B5-4161-98AF-BAB294CC8FF0}" type="presOf" srcId="{0E064EB3-ABFF-4AF2-A452-CD5B0248EF7C}" destId="{1BDAA72F-C528-471E-9833-A105E87AEEC9}" srcOrd="0" destOrd="0" presId="urn:microsoft.com/office/officeart/2005/8/layout/target3"/>
    <dgm:cxn modelId="{CF6ADB7F-3A6F-4A92-A527-F8437127BCD7}" srcId="{0E064EB3-ABFF-4AF2-A452-CD5B0248EF7C}" destId="{CB8527D3-9DA5-4BBE-B675-A7562385957C}" srcOrd="0" destOrd="0" parTransId="{AAAF419D-2FF5-44EC-9D10-AD1A1F7BDBDA}" sibTransId="{D19813EF-8356-4D5B-8815-DF1556AD4DD0}"/>
    <dgm:cxn modelId="{3B97BFE8-BD44-4B08-BA2B-16A56E2FD57A}" type="presOf" srcId="{CB8527D3-9DA5-4BBE-B675-A7562385957C}" destId="{B37076EE-DA4D-4088-8FEB-0CBA1C4FC963}" srcOrd="0" destOrd="0" presId="urn:microsoft.com/office/officeart/2005/8/layout/target3"/>
    <dgm:cxn modelId="{FBD2F40D-A647-47ED-8859-EE925F0DA001}" type="presParOf" srcId="{1BDAA72F-C528-471E-9833-A105E87AEEC9}" destId="{1F3490E0-228E-49F0-89B6-23264B5B4DD4}" srcOrd="0" destOrd="0" presId="urn:microsoft.com/office/officeart/2005/8/layout/target3"/>
    <dgm:cxn modelId="{4CB82E68-9C17-4D65-A86C-F9F6B94B0B08}" type="presParOf" srcId="{1BDAA72F-C528-471E-9833-A105E87AEEC9}" destId="{EC30443E-FA08-4C89-ACE6-9EFB58F2CB2D}" srcOrd="1" destOrd="0" presId="urn:microsoft.com/office/officeart/2005/8/layout/target3"/>
    <dgm:cxn modelId="{346ED0AE-47C1-48B1-BDBE-8DEA4BC714CF}" type="presParOf" srcId="{1BDAA72F-C528-471E-9833-A105E87AEEC9}" destId="{B37076EE-DA4D-4088-8FEB-0CBA1C4FC963}" srcOrd="2" destOrd="0" presId="urn:microsoft.com/office/officeart/2005/8/layout/target3"/>
    <dgm:cxn modelId="{FDF968B3-BBC8-4314-A722-B774AC968F7E}" type="presParOf" srcId="{1BDAA72F-C528-471E-9833-A105E87AEEC9}" destId="{AF3DCE7E-2173-4741-B6CD-AD32EF8D2807}" srcOrd="3" destOrd="0" presId="urn:microsoft.com/office/officeart/2005/8/layout/target3"/>
    <dgm:cxn modelId="{12859250-69B0-4396-AC09-B632E3C70D89}" type="presParOf" srcId="{1BDAA72F-C528-471E-9833-A105E87AEEC9}" destId="{495A5BFF-41EF-4CAA-ABFE-63EF946B7F39}" srcOrd="4" destOrd="0" presId="urn:microsoft.com/office/officeart/2005/8/layout/target3"/>
    <dgm:cxn modelId="{73B64BE4-2C76-4CDA-A1CF-FA3FA5FBB4E0}" type="presParOf" srcId="{1BDAA72F-C528-471E-9833-A105E87AEEC9}" destId="{CC861619-2C42-45E4-9B23-5E5046B18C10}" srcOrd="5" destOrd="0" presId="urn:microsoft.com/office/officeart/2005/8/layout/target3"/>
    <dgm:cxn modelId="{D40B4567-AFFB-4673-B89B-1E10B790AB11}" type="presParOf" srcId="{1BDAA72F-C528-471E-9833-A105E87AEEC9}" destId="{86479249-B8C8-4B21-B3AC-FD98B2184136}" srcOrd="6" destOrd="0" presId="urn:microsoft.com/office/officeart/2005/8/layout/target3"/>
    <dgm:cxn modelId="{21E3D196-ECF4-4BE8-A9DF-D3D96BBA1B3F}" type="presParOf" srcId="{1BDAA72F-C528-471E-9833-A105E87AEEC9}" destId="{0F1784F9-8BD6-40FF-AFAD-9CCE5121B762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8ACF68-6918-49B5-9333-7F51ACEA0EAF}">
      <dsp:nvSpPr>
        <dsp:cNvPr id="0" name=""/>
        <dsp:cNvSpPr/>
      </dsp:nvSpPr>
      <dsp:spPr>
        <a:xfrm rot="10800000">
          <a:off x="1054810" y="1062"/>
          <a:ext cx="3495628" cy="697331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7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 </a:t>
          </a:r>
          <a:r>
            <a:rPr lang="ru-RU" sz="13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Завдання</a:t>
          </a:r>
          <a:r>
            <a:rPr lang="ru-RU" sz="13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sz="13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послідовність</a:t>
          </a:r>
          <a:r>
            <a:rPr lang="ru-RU" sz="13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sz="13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джерела</a:t>
          </a:r>
          <a:r>
            <a:rPr lang="ru-RU" sz="13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13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ревізії</a:t>
          </a:r>
          <a:r>
            <a:rPr lang="ru-RU" sz="13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 </a:t>
          </a:r>
          <a:r>
            <a:rPr lang="ru-RU" sz="13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Інвентаризація</a:t>
          </a:r>
          <a:r>
            <a:rPr lang="ru-RU" sz="13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13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розрахунків</a:t>
          </a:r>
          <a:r>
            <a:rPr lang="ru-RU" sz="13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uk-UA" sz="13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1229143" y="1062"/>
        <a:ext cx="3321295" cy="697331"/>
      </dsp:txXfrm>
    </dsp:sp>
    <dsp:sp modelId="{0043C247-5B2F-499A-9C28-F1CE91B634F6}">
      <dsp:nvSpPr>
        <dsp:cNvPr id="0" name=""/>
        <dsp:cNvSpPr/>
      </dsp:nvSpPr>
      <dsp:spPr>
        <a:xfrm>
          <a:off x="706144" y="1062"/>
          <a:ext cx="697331" cy="697331"/>
        </a:xfrm>
        <a:prstGeom prst="ellipse">
          <a:avLst/>
        </a:prstGeom>
        <a:gradFill rotWithShape="0">
          <a:gsLst>
            <a:gs pos="0">
              <a:schemeClr val="accent5">
                <a:tint val="50000"/>
                <a:hueOff val="0"/>
                <a:satOff val="0"/>
                <a:lumOff val="0"/>
                <a:alphaOff val="0"/>
              </a:schemeClr>
            </a:gs>
            <a:gs pos="100000">
              <a:schemeClr val="accent5">
                <a:tint val="5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tint val="5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89FF4118-E69F-4EAE-8C25-45EF45617F26}">
      <dsp:nvSpPr>
        <dsp:cNvPr id="0" name=""/>
        <dsp:cNvSpPr/>
      </dsp:nvSpPr>
      <dsp:spPr>
        <a:xfrm rot="10800000">
          <a:off x="1054810" y="906553"/>
          <a:ext cx="3495628" cy="697331"/>
        </a:xfrm>
        <a:prstGeom prst="homePlate">
          <a:avLst/>
        </a:prstGeom>
        <a:gradFill rotWithShape="0">
          <a:gsLst>
            <a:gs pos="0">
              <a:schemeClr val="accent5">
                <a:hueOff val="2003566"/>
                <a:satOff val="-8793"/>
                <a:lumOff val="2614"/>
                <a:alphaOff val="0"/>
              </a:schemeClr>
            </a:gs>
            <a:gs pos="100000">
              <a:schemeClr val="accent5">
                <a:hueOff val="2003566"/>
                <a:satOff val="-8793"/>
                <a:lumOff val="2614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hueOff val="2003566"/>
                <a:satOff val="-8793"/>
                <a:lumOff val="2614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7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2. Ревізія розрахунків з покупцями та замовни­ками.</a:t>
          </a:r>
          <a:endParaRPr lang="uk-UA" sz="13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1229143" y="906553"/>
        <a:ext cx="3321295" cy="697331"/>
      </dsp:txXfrm>
    </dsp:sp>
    <dsp:sp modelId="{9AF23EC6-5EDF-4881-A0F8-E4673230491D}">
      <dsp:nvSpPr>
        <dsp:cNvPr id="0" name=""/>
        <dsp:cNvSpPr/>
      </dsp:nvSpPr>
      <dsp:spPr>
        <a:xfrm>
          <a:off x="706144" y="906553"/>
          <a:ext cx="697331" cy="697331"/>
        </a:xfrm>
        <a:prstGeom prst="ellipse">
          <a:avLst/>
        </a:prstGeom>
        <a:gradFill rotWithShape="0">
          <a:gsLst>
            <a:gs pos="0">
              <a:schemeClr val="accent5">
                <a:tint val="50000"/>
                <a:hueOff val="1947565"/>
                <a:satOff val="-6294"/>
                <a:lumOff val="551"/>
                <a:alphaOff val="0"/>
              </a:schemeClr>
            </a:gs>
            <a:gs pos="100000">
              <a:schemeClr val="accent5">
                <a:tint val="50000"/>
                <a:hueOff val="1947565"/>
                <a:satOff val="-6294"/>
                <a:lumOff val="551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tint val="50000"/>
                <a:hueOff val="1947565"/>
                <a:satOff val="-6294"/>
                <a:lumOff val="551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7EAD1A9B-E4C8-4FFF-AF1B-12F1B0439127}">
      <dsp:nvSpPr>
        <dsp:cNvPr id="0" name=""/>
        <dsp:cNvSpPr/>
      </dsp:nvSpPr>
      <dsp:spPr>
        <a:xfrm rot="10800000">
          <a:off x="1054810" y="1812043"/>
          <a:ext cx="3495628" cy="697331"/>
        </a:xfrm>
        <a:prstGeom prst="homePlate">
          <a:avLst/>
        </a:prstGeom>
        <a:gradFill rotWithShape="0">
          <a:gsLst>
            <a:gs pos="0">
              <a:schemeClr val="accent5">
                <a:hueOff val="4007133"/>
                <a:satOff val="-17587"/>
                <a:lumOff val="5229"/>
                <a:alphaOff val="0"/>
              </a:schemeClr>
            </a:gs>
            <a:gs pos="100000">
              <a:schemeClr val="accent5">
                <a:hueOff val="4007133"/>
                <a:satOff val="-17587"/>
                <a:lumOff val="5229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hueOff val="4007133"/>
                <a:satOff val="-17587"/>
                <a:lumOff val="5229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7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3. Ревізія розрахунків із підзвітними особами.</a:t>
          </a:r>
          <a:endParaRPr lang="uk-UA" sz="13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1229143" y="1812043"/>
        <a:ext cx="3321295" cy="697331"/>
      </dsp:txXfrm>
    </dsp:sp>
    <dsp:sp modelId="{1B6F6CDB-5C93-4891-B784-4F0EF5429BEE}">
      <dsp:nvSpPr>
        <dsp:cNvPr id="0" name=""/>
        <dsp:cNvSpPr/>
      </dsp:nvSpPr>
      <dsp:spPr>
        <a:xfrm>
          <a:off x="706144" y="1812043"/>
          <a:ext cx="697331" cy="697331"/>
        </a:xfrm>
        <a:prstGeom prst="ellipse">
          <a:avLst/>
        </a:prstGeom>
        <a:gradFill rotWithShape="0">
          <a:gsLst>
            <a:gs pos="0">
              <a:schemeClr val="accent5">
                <a:tint val="50000"/>
                <a:hueOff val="3895130"/>
                <a:satOff val="-12588"/>
                <a:lumOff val="1103"/>
                <a:alphaOff val="0"/>
              </a:schemeClr>
            </a:gs>
            <a:gs pos="100000">
              <a:schemeClr val="accent5">
                <a:tint val="50000"/>
                <a:hueOff val="3895130"/>
                <a:satOff val="-12588"/>
                <a:lumOff val="1103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tint val="50000"/>
                <a:hueOff val="3895130"/>
                <a:satOff val="-12588"/>
                <a:lumOff val="1103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B589D878-0797-4826-B843-BC37F758ED4E}">
      <dsp:nvSpPr>
        <dsp:cNvPr id="0" name=""/>
        <dsp:cNvSpPr/>
      </dsp:nvSpPr>
      <dsp:spPr>
        <a:xfrm rot="10800000">
          <a:off x="1054810" y="2717533"/>
          <a:ext cx="3495628" cy="697331"/>
        </a:xfrm>
        <a:prstGeom prst="homePlate">
          <a:avLst/>
        </a:prstGeom>
        <a:gradFill rotWithShape="0">
          <a:gsLst>
            <a:gs pos="0">
              <a:schemeClr val="accent5">
                <a:hueOff val="6010699"/>
                <a:satOff val="-26380"/>
                <a:lumOff val="7843"/>
                <a:alphaOff val="0"/>
              </a:schemeClr>
            </a:gs>
            <a:gs pos="100000">
              <a:schemeClr val="accent5">
                <a:hueOff val="6010699"/>
                <a:satOff val="-26380"/>
                <a:lumOff val="7843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hueOff val="6010699"/>
                <a:satOff val="-26380"/>
                <a:lumOff val="7843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7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effectLst/>
            </a:rPr>
            <a:t>4. </a:t>
          </a:r>
          <a:r>
            <a:rPr lang="uk-UA" sz="1300" kern="1200" dirty="0" smtClean="0">
              <a:effectLst/>
            </a:rPr>
            <a:t>Ревізія розрахунків за претензіями</a:t>
          </a:r>
          <a:endParaRPr lang="uk-UA" sz="1300" kern="1200" dirty="0">
            <a:effectLst/>
          </a:endParaRPr>
        </a:p>
      </dsp:txBody>
      <dsp:txXfrm rot="10800000">
        <a:off x="1229143" y="2717533"/>
        <a:ext cx="3321295" cy="697331"/>
      </dsp:txXfrm>
    </dsp:sp>
    <dsp:sp modelId="{BA418F90-E07E-41F6-BA29-BE0DF29015BB}">
      <dsp:nvSpPr>
        <dsp:cNvPr id="0" name=""/>
        <dsp:cNvSpPr/>
      </dsp:nvSpPr>
      <dsp:spPr>
        <a:xfrm>
          <a:off x="706144" y="2717533"/>
          <a:ext cx="697331" cy="697331"/>
        </a:xfrm>
        <a:prstGeom prst="ellipse">
          <a:avLst/>
        </a:prstGeom>
        <a:gradFill rotWithShape="0">
          <a:gsLst>
            <a:gs pos="0">
              <a:schemeClr val="accent5">
                <a:tint val="50000"/>
                <a:hueOff val="5842695"/>
                <a:satOff val="-18882"/>
                <a:lumOff val="1654"/>
                <a:alphaOff val="0"/>
              </a:schemeClr>
            </a:gs>
            <a:gs pos="100000">
              <a:schemeClr val="accent5">
                <a:tint val="50000"/>
                <a:hueOff val="5842695"/>
                <a:satOff val="-18882"/>
                <a:lumOff val="1654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tint val="50000"/>
                <a:hueOff val="5842695"/>
                <a:satOff val="-18882"/>
                <a:lumOff val="1654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47463F-4079-41D7-A6D4-854C6AB77C13}">
      <dsp:nvSpPr>
        <dsp:cNvPr id="0" name=""/>
        <dsp:cNvSpPr/>
      </dsp:nvSpPr>
      <dsp:spPr>
        <a:xfrm rot="10800000">
          <a:off x="1434219" y="0"/>
          <a:ext cx="4836417" cy="864096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42" tIns="72390" rIns="135128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1. Завдання, послідовність, джерела ревізії. Інвентаризація розрахунків</a:t>
          </a:r>
          <a:endParaRPr lang="uk-UA" sz="1900" kern="1200" dirty="0"/>
        </a:p>
      </dsp:txBody>
      <dsp:txXfrm rot="10800000">
        <a:off x="1650243" y="0"/>
        <a:ext cx="4620393" cy="864096"/>
      </dsp:txXfrm>
    </dsp:sp>
    <dsp:sp modelId="{59C08EDC-A200-4A28-9C2C-839BC54F2B73}">
      <dsp:nvSpPr>
        <dsp:cNvPr id="0" name=""/>
        <dsp:cNvSpPr/>
      </dsp:nvSpPr>
      <dsp:spPr>
        <a:xfrm>
          <a:off x="1002171" y="0"/>
          <a:ext cx="864096" cy="864096"/>
        </a:xfrm>
        <a:prstGeom prst="ellipse">
          <a:avLst/>
        </a:prstGeom>
        <a:gradFill rotWithShape="0">
          <a:gsLst>
            <a:gs pos="0">
              <a:schemeClr val="accent5">
                <a:tint val="50000"/>
                <a:hueOff val="0"/>
                <a:satOff val="0"/>
                <a:lumOff val="0"/>
                <a:alphaOff val="0"/>
              </a:schemeClr>
            </a:gs>
            <a:gs pos="100000">
              <a:schemeClr val="accent5">
                <a:tint val="5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tint val="5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3490E0-228E-49F0-89B6-23264B5B4DD4}">
      <dsp:nvSpPr>
        <dsp:cNvPr id="0" name=""/>
        <dsp:cNvSpPr/>
      </dsp:nvSpPr>
      <dsp:spPr>
        <a:xfrm>
          <a:off x="0" y="0"/>
          <a:ext cx="4104455" cy="410445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7076EE-DA4D-4088-8FEB-0CBA1C4FC963}">
      <dsp:nvSpPr>
        <dsp:cNvPr id="0" name=""/>
        <dsp:cNvSpPr/>
      </dsp:nvSpPr>
      <dsp:spPr>
        <a:xfrm>
          <a:off x="2052227" y="0"/>
          <a:ext cx="5580620" cy="41044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Завдання контролю полягає не тільки у перевірці нормативно-правового забезпечення під час здійснення розрахунків,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а і в </a:t>
          </a:r>
          <a:r>
            <a:rPr lang="ru-RU" sz="1600" b="1" kern="1200" dirty="0" smtClean="0"/>
            <a:t> </a:t>
          </a:r>
          <a:r>
            <a:rPr lang="uk-UA" sz="1600" b="1" kern="1200" dirty="0" smtClean="0"/>
            <a:t>їх документальному обґрунтуванні</a:t>
          </a:r>
          <a:r>
            <a:rPr lang="uk-UA" sz="1600" kern="1200" dirty="0" smtClean="0"/>
            <a:t>.</a:t>
          </a:r>
          <a:endParaRPr lang="uk-UA" sz="1600" kern="1200" dirty="0"/>
        </a:p>
      </dsp:txBody>
      <dsp:txXfrm>
        <a:off x="2052227" y="0"/>
        <a:ext cx="5580620" cy="1231339"/>
      </dsp:txXfrm>
    </dsp:sp>
    <dsp:sp modelId="{495A5BFF-41EF-4CAA-ABFE-63EF946B7F39}">
      <dsp:nvSpPr>
        <dsp:cNvPr id="0" name=""/>
        <dsp:cNvSpPr/>
      </dsp:nvSpPr>
      <dsp:spPr>
        <a:xfrm>
          <a:off x="718281" y="1231339"/>
          <a:ext cx="2667893" cy="266789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shade val="80000"/>
                <a:hueOff val="54554"/>
                <a:satOff val="-2518"/>
                <a:lumOff val="12634"/>
                <a:alphaOff val="0"/>
              </a:schemeClr>
            </a:gs>
            <a:gs pos="100000">
              <a:schemeClr val="accent5">
                <a:shade val="80000"/>
                <a:hueOff val="54554"/>
                <a:satOff val="-2518"/>
                <a:lumOff val="12634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shade val="80000"/>
                <a:hueOff val="54554"/>
                <a:satOff val="-2518"/>
                <a:lumOff val="12634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861619-2C42-45E4-9B23-5E5046B18C10}">
      <dsp:nvSpPr>
        <dsp:cNvPr id="0" name=""/>
        <dsp:cNvSpPr/>
      </dsp:nvSpPr>
      <dsp:spPr>
        <a:xfrm>
          <a:off x="2052227" y="1231339"/>
          <a:ext cx="5580620" cy="266789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54554"/>
              <a:satOff val="-2518"/>
              <a:lumOff val="1263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Завдання   контролю   полягає   у   перевірці   дотримання нормативно-правового регулювання розрахункових операцій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 і стану розрахунково-платіжної дисципліни</a:t>
          </a:r>
          <a:r>
            <a:rPr lang="uk-UA" sz="1600" kern="1200" dirty="0" smtClean="0"/>
            <a:t>.</a:t>
          </a:r>
          <a:endParaRPr lang="uk-UA" sz="1600" kern="1200" dirty="0"/>
        </a:p>
      </dsp:txBody>
      <dsp:txXfrm>
        <a:off x="2052227" y="1231339"/>
        <a:ext cx="5580620" cy="1231335"/>
      </dsp:txXfrm>
    </dsp:sp>
    <dsp:sp modelId="{591DAC85-1FAE-4379-BE04-CD375AFEBB10}">
      <dsp:nvSpPr>
        <dsp:cNvPr id="0" name=""/>
        <dsp:cNvSpPr/>
      </dsp:nvSpPr>
      <dsp:spPr>
        <a:xfrm>
          <a:off x="1436560" y="2462674"/>
          <a:ext cx="1231335" cy="123133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shade val="80000"/>
                <a:hueOff val="109108"/>
                <a:satOff val="-5036"/>
                <a:lumOff val="25267"/>
                <a:alphaOff val="0"/>
              </a:schemeClr>
            </a:gs>
            <a:gs pos="100000">
              <a:schemeClr val="accent5">
                <a:shade val="80000"/>
                <a:hueOff val="109108"/>
                <a:satOff val="-5036"/>
                <a:lumOff val="25267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shade val="80000"/>
                <a:hueOff val="109108"/>
                <a:satOff val="-5036"/>
                <a:lumOff val="25267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995541F-FD5C-4ABA-BBC2-9E96005B80D7}">
      <dsp:nvSpPr>
        <dsp:cNvPr id="0" name=""/>
        <dsp:cNvSpPr/>
      </dsp:nvSpPr>
      <dsp:spPr>
        <a:xfrm>
          <a:off x="2052227" y="2462674"/>
          <a:ext cx="5580620" cy="12313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109108"/>
              <a:satOff val="-5036"/>
              <a:lumOff val="2526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Об'єктами контролю розрахунків є використання коштів під час розрахунків та їх облік.</a:t>
          </a:r>
          <a:endParaRPr lang="uk-UA" sz="1600" b="1" kern="1200" dirty="0"/>
        </a:p>
      </dsp:txBody>
      <dsp:txXfrm>
        <a:off x="2052227" y="2462674"/>
        <a:ext cx="5580620" cy="12313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A2B1EF-7586-47C7-8F3E-1A4EF4E21CA7}">
      <dsp:nvSpPr>
        <dsp:cNvPr id="0" name=""/>
        <dsp:cNvSpPr/>
      </dsp:nvSpPr>
      <dsp:spPr>
        <a:xfrm>
          <a:off x="2856817" y="1307213"/>
          <a:ext cx="1674629" cy="1674834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089AC34-29C0-4909-BC21-8E602AB7CF59}">
      <dsp:nvSpPr>
        <dsp:cNvPr id="0" name=""/>
        <dsp:cNvSpPr/>
      </dsp:nvSpPr>
      <dsp:spPr>
        <a:xfrm>
          <a:off x="2734708" y="0"/>
          <a:ext cx="1918846" cy="102687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Нормативно-правове забезпечення розрахунків із бюджетом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34708" y="0"/>
        <a:ext cx="1918846" cy="1026876"/>
      </dsp:txXfrm>
    </dsp:sp>
    <dsp:sp modelId="{89E40AFB-320D-43A3-BA47-AAA99CD2C34F}">
      <dsp:nvSpPr>
        <dsp:cNvPr id="0" name=""/>
        <dsp:cNvSpPr/>
      </dsp:nvSpPr>
      <dsp:spPr>
        <a:xfrm>
          <a:off x="3348041" y="1543394"/>
          <a:ext cx="1674629" cy="1674834"/>
        </a:xfrm>
        <a:prstGeom prst="ellipse">
          <a:avLst/>
        </a:prstGeom>
        <a:solidFill>
          <a:schemeClr val="accent5">
            <a:alpha val="50000"/>
            <a:hueOff val="1001783"/>
            <a:satOff val="-4397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38A23B6-F1DB-459F-B7C9-F8FF85A7B593}">
      <dsp:nvSpPr>
        <dsp:cNvPr id="0" name=""/>
        <dsp:cNvSpPr/>
      </dsp:nvSpPr>
      <dsp:spPr>
        <a:xfrm>
          <a:off x="5229208" y="975532"/>
          <a:ext cx="1814181" cy="112956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Нормативно-правове забезпечення розрахунків із різними дебіторами і кредиторами 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29208" y="975532"/>
        <a:ext cx="1814181" cy="1129563"/>
      </dsp:txXfrm>
    </dsp:sp>
    <dsp:sp modelId="{4534342B-F20A-4440-9FD2-640C78E504E5}">
      <dsp:nvSpPr>
        <dsp:cNvPr id="0" name=""/>
        <dsp:cNvSpPr/>
      </dsp:nvSpPr>
      <dsp:spPr>
        <a:xfrm>
          <a:off x="3468754" y="2074802"/>
          <a:ext cx="1674629" cy="1674834"/>
        </a:xfrm>
        <a:prstGeom prst="ellipse">
          <a:avLst/>
        </a:prstGeom>
        <a:solidFill>
          <a:schemeClr val="accent5">
            <a:alpha val="50000"/>
            <a:hueOff val="2003566"/>
            <a:satOff val="-8793"/>
            <a:lumOff val="261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3E575DB-AB1D-4CC1-92F4-FC2FD5FEE0E8}">
      <dsp:nvSpPr>
        <dsp:cNvPr id="0" name=""/>
        <dsp:cNvSpPr/>
      </dsp:nvSpPr>
      <dsp:spPr>
        <a:xfrm>
          <a:off x="5403649" y="2413158"/>
          <a:ext cx="1779293" cy="120657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Нормативно-правове забезпечення розрахунків із постачальниками і покупцями 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03649" y="2413158"/>
        <a:ext cx="1779293" cy="1206579"/>
      </dsp:txXfrm>
    </dsp:sp>
    <dsp:sp modelId="{A39C2C08-8AF0-4A2B-BDCE-750A754D6056}">
      <dsp:nvSpPr>
        <dsp:cNvPr id="0" name=""/>
        <dsp:cNvSpPr/>
      </dsp:nvSpPr>
      <dsp:spPr>
        <a:xfrm>
          <a:off x="3128944" y="2500956"/>
          <a:ext cx="1674629" cy="1674834"/>
        </a:xfrm>
        <a:prstGeom prst="ellipse">
          <a:avLst/>
        </a:prstGeom>
        <a:solidFill>
          <a:schemeClr val="accent5">
            <a:alpha val="50000"/>
            <a:hueOff val="3005349"/>
            <a:satOff val="-13190"/>
            <a:lumOff val="392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637A0D8-EC65-49C9-AA2A-D5EF7E86F422}">
      <dsp:nvSpPr>
        <dsp:cNvPr id="0" name=""/>
        <dsp:cNvSpPr/>
      </dsp:nvSpPr>
      <dsp:spPr>
        <a:xfrm>
          <a:off x="4636111" y="4030488"/>
          <a:ext cx="1918846" cy="110389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Нормативно-правове забезпечення розрахунків за претензіями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36111" y="4030488"/>
        <a:ext cx="1918846" cy="1103891"/>
      </dsp:txXfrm>
    </dsp:sp>
    <dsp:sp modelId="{6E487425-9B3C-4F16-B377-74B8583B6FE4}">
      <dsp:nvSpPr>
        <dsp:cNvPr id="0" name=""/>
        <dsp:cNvSpPr/>
      </dsp:nvSpPr>
      <dsp:spPr>
        <a:xfrm>
          <a:off x="2584690" y="2500956"/>
          <a:ext cx="1674629" cy="1674834"/>
        </a:xfrm>
        <a:prstGeom prst="ellipse">
          <a:avLst/>
        </a:prstGeom>
        <a:solidFill>
          <a:schemeClr val="accent5">
            <a:alpha val="50000"/>
            <a:hueOff val="4007133"/>
            <a:satOff val="-17587"/>
            <a:lumOff val="52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097662F-CE19-48A7-8374-938026941E08}">
      <dsp:nvSpPr>
        <dsp:cNvPr id="0" name=""/>
        <dsp:cNvSpPr/>
      </dsp:nvSpPr>
      <dsp:spPr>
        <a:xfrm>
          <a:off x="833306" y="4030488"/>
          <a:ext cx="1918846" cy="110389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Нормативно-правове забезпечення розрахунків за відшкодуванням завданих збитків 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33306" y="4030488"/>
        <a:ext cx="1918846" cy="1103891"/>
      </dsp:txXfrm>
    </dsp:sp>
    <dsp:sp modelId="{5F3FB80B-A0C1-4C21-A6CA-E23C051339AF}">
      <dsp:nvSpPr>
        <dsp:cNvPr id="0" name=""/>
        <dsp:cNvSpPr/>
      </dsp:nvSpPr>
      <dsp:spPr>
        <a:xfrm>
          <a:off x="2244879" y="2074802"/>
          <a:ext cx="1674629" cy="1674834"/>
        </a:xfrm>
        <a:prstGeom prst="ellipse">
          <a:avLst/>
        </a:prstGeom>
        <a:solidFill>
          <a:schemeClr val="accent5">
            <a:alpha val="50000"/>
            <a:hueOff val="5008916"/>
            <a:satOff val="-21983"/>
            <a:lumOff val="653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AC0E220-DC72-43BE-807D-F426C2996A9D}">
      <dsp:nvSpPr>
        <dsp:cNvPr id="0" name=""/>
        <dsp:cNvSpPr/>
      </dsp:nvSpPr>
      <dsp:spPr>
        <a:xfrm>
          <a:off x="205320" y="2413158"/>
          <a:ext cx="1779293" cy="120657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Первинні документи і бухгалтерські звіти за розрахунковими операціями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5320" y="2413158"/>
        <a:ext cx="1779293" cy="1206579"/>
      </dsp:txXfrm>
    </dsp:sp>
    <dsp:sp modelId="{0D0A318F-05CF-4237-8270-6B4A80D5C5B6}">
      <dsp:nvSpPr>
        <dsp:cNvPr id="0" name=""/>
        <dsp:cNvSpPr/>
      </dsp:nvSpPr>
      <dsp:spPr>
        <a:xfrm>
          <a:off x="2365592" y="1543394"/>
          <a:ext cx="1674629" cy="1674834"/>
        </a:xfrm>
        <a:prstGeom prst="ellipse">
          <a:avLst/>
        </a:prstGeom>
        <a:solidFill>
          <a:schemeClr val="accent5">
            <a:alpha val="50000"/>
            <a:hueOff val="6010699"/>
            <a:satOff val="-26380"/>
            <a:lumOff val="784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77AE59FF-F9FF-4F31-A3F5-4353C33DAA38}">
      <dsp:nvSpPr>
        <dsp:cNvPr id="0" name=""/>
        <dsp:cNvSpPr/>
      </dsp:nvSpPr>
      <dsp:spPr>
        <a:xfrm>
          <a:off x="344873" y="975532"/>
          <a:ext cx="1814181" cy="112956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Облікові реєстри розрахункових операцій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4873" y="975532"/>
        <a:ext cx="1814181" cy="11295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47463F-4079-41D7-A6D4-854C6AB77C13}">
      <dsp:nvSpPr>
        <dsp:cNvPr id="0" name=""/>
        <dsp:cNvSpPr/>
      </dsp:nvSpPr>
      <dsp:spPr>
        <a:xfrm rot="10800000">
          <a:off x="1434219" y="0"/>
          <a:ext cx="4836417" cy="864096"/>
        </a:xfrm>
        <a:prstGeom prst="homePlate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42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2. Ревізія розрахунків з покупцями та замовниками</a:t>
          </a:r>
          <a:endParaRPr lang="uk-UA" sz="2200" kern="1200" dirty="0"/>
        </a:p>
      </dsp:txBody>
      <dsp:txXfrm rot="10800000">
        <a:off x="1650243" y="0"/>
        <a:ext cx="4620393" cy="864096"/>
      </dsp:txXfrm>
    </dsp:sp>
    <dsp:sp modelId="{59C08EDC-A200-4A28-9C2C-839BC54F2B73}">
      <dsp:nvSpPr>
        <dsp:cNvPr id="0" name=""/>
        <dsp:cNvSpPr/>
      </dsp:nvSpPr>
      <dsp:spPr>
        <a:xfrm>
          <a:off x="1002171" y="0"/>
          <a:ext cx="864096" cy="864096"/>
        </a:xfrm>
        <a:prstGeom prst="ellipse">
          <a:avLst/>
        </a:prstGeom>
        <a:gradFill rotWithShape="0">
          <a:gsLst>
            <a:gs pos="0">
              <a:schemeClr val="accent2">
                <a:tint val="50000"/>
                <a:alpha val="90000"/>
                <a:hueOff val="0"/>
                <a:satOff val="0"/>
                <a:lumOff val="0"/>
                <a:alphaOff val="0"/>
              </a:schemeClr>
            </a:gs>
            <a:gs pos="100000">
              <a:schemeClr val="accent2">
                <a:tint val="50000"/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2">
                <a:tint val="50000"/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3490E0-228E-49F0-89B6-23264B5B4DD4}">
      <dsp:nvSpPr>
        <dsp:cNvPr id="0" name=""/>
        <dsp:cNvSpPr/>
      </dsp:nvSpPr>
      <dsp:spPr>
        <a:xfrm>
          <a:off x="0" y="0"/>
          <a:ext cx="4104455" cy="410445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7076EE-DA4D-4088-8FEB-0CBA1C4FC963}">
      <dsp:nvSpPr>
        <dsp:cNvPr id="0" name=""/>
        <dsp:cNvSpPr/>
      </dsp:nvSpPr>
      <dsp:spPr>
        <a:xfrm>
          <a:off x="2052227" y="0"/>
          <a:ext cx="5580620" cy="41044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Завдання контролю і ревізії - здійснення перевірки достовірності даних обліку про стан розрахунків із постачальниками і покупцями, дотримання розрахункової дисципліни і впливу її на платоспроможність підприємства, чим забезпечується його нормальна фінансово-господарська діяльність.</a:t>
          </a:r>
          <a:endParaRPr lang="uk-UA" sz="1600" b="1" kern="1200" dirty="0"/>
        </a:p>
      </dsp:txBody>
      <dsp:txXfrm>
        <a:off x="2052227" y="0"/>
        <a:ext cx="5580620" cy="1949616"/>
      </dsp:txXfrm>
    </dsp:sp>
    <dsp:sp modelId="{495A5BFF-41EF-4CAA-ABFE-63EF946B7F39}">
      <dsp:nvSpPr>
        <dsp:cNvPr id="0" name=""/>
        <dsp:cNvSpPr/>
      </dsp:nvSpPr>
      <dsp:spPr>
        <a:xfrm>
          <a:off x="1077419" y="1949616"/>
          <a:ext cx="1949616" cy="1949616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861619-2C42-45E4-9B23-5E5046B18C10}">
      <dsp:nvSpPr>
        <dsp:cNvPr id="0" name=""/>
        <dsp:cNvSpPr/>
      </dsp:nvSpPr>
      <dsp:spPr>
        <a:xfrm>
          <a:off x="2052227" y="1949616"/>
          <a:ext cx="5580620" cy="19496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Слід перевірити реальність і достовірність кожної суми виникнення розрахунків та підтвердити їх документальну обґрунтованість. Для цього необхідно дослідити, в якому стані аналітичний облік цих розрахунків та як він відповідає даним перевірених документів.</a:t>
          </a:r>
          <a:endParaRPr lang="uk-UA" sz="1600" b="1" kern="1200" dirty="0"/>
        </a:p>
      </dsp:txBody>
      <dsp:txXfrm>
        <a:off x="2052227" y="1949616"/>
        <a:ext cx="5580620" cy="194961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47463F-4079-41D7-A6D4-854C6AB77C13}">
      <dsp:nvSpPr>
        <dsp:cNvPr id="0" name=""/>
        <dsp:cNvSpPr/>
      </dsp:nvSpPr>
      <dsp:spPr>
        <a:xfrm rot="10800000">
          <a:off x="1434219" y="0"/>
          <a:ext cx="4836417" cy="864096"/>
        </a:xfrm>
        <a:prstGeom prst="homePlate">
          <a:avLst/>
        </a:prstGeom>
        <a:solidFill>
          <a:srgbClr val="AC75D5"/>
        </a:soli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42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3. Ревізія розрахунків із підзвітними особами</a:t>
          </a:r>
          <a:endParaRPr lang="uk-UA" sz="2200" kern="1200" dirty="0"/>
        </a:p>
      </dsp:txBody>
      <dsp:txXfrm rot="10800000">
        <a:off x="1650243" y="0"/>
        <a:ext cx="4620393" cy="864096"/>
      </dsp:txXfrm>
    </dsp:sp>
    <dsp:sp modelId="{59C08EDC-A200-4A28-9C2C-839BC54F2B73}">
      <dsp:nvSpPr>
        <dsp:cNvPr id="0" name=""/>
        <dsp:cNvSpPr/>
      </dsp:nvSpPr>
      <dsp:spPr>
        <a:xfrm>
          <a:off x="1002171" y="0"/>
          <a:ext cx="864096" cy="864096"/>
        </a:xfrm>
        <a:prstGeom prst="ellipse">
          <a:avLst/>
        </a:prstGeom>
        <a:solidFill>
          <a:srgbClr val="D5B8EA"/>
        </a:soli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6667D3-D8EF-4448-80D2-797CAF0289FE}">
      <dsp:nvSpPr>
        <dsp:cNvPr id="0" name=""/>
        <dsp:cNvSpPr/>
      </dsp:nvSpPr>
      <dsp:spPr>
        <a:xfrm>
          <a:off x="3924436" y="2747390"/>
          <a:ext cx="2776567" cy="9250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4079"/>
              </a:lnTo>
              <a:lnTo>
                <a:pt x="2776567" y="684079"/>
              </a:lnTo>
              <a:lnTo>
                <a:pt x="2776567" y="925021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AEBD5B-1134-4273-BFF2-8E8F14B97A08}">
      <dsp:nvSpPr>
        <dsp:cNvPr id="0" name=""/>
        <dsp:cNvSpPr/>
      </dsp:nvSpPr>
      <dsp:spPr>
        <a:xfrm>
          <a:off x="3878716" y="2747390"/>
          <a:ext cx="91440" cy="9250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25021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5DFFE0-DAE6-40A6-85CE-AB914A0B079D}">
      <dsp:nvSpPr>
        <dsp:cNvPr id="0" name=""/>
        <dsp:cNvSpPr/>
      </dsp:nvSpPr>
      <dsp:spPr>
        <a:xfrm>
          <a:off x="1147868" y="2747390"/>
          <a:ext cx="2776567" cy="925021"/>
        </a:xfrm>
        <a:custGeom>
          <a:avLst/>
          <a:gdLst/>
          <a:ahLst/>
          <a:cxnLst/>
          <a:rect l="0" t="0" r="0" b="0"/>
          <a:pathLst>
            <a:path>
              <a:moveTo>
                <a:pt x="2776567" y="0"/>
              </a:moveTo>
              <a:lnTo>
                <a:pt x="2776567" y="684079"/>
              </a:lnTo>
              <a:lnTo>
                <a:pt x="0" y="684079"/>
              </a:lnTo>
              <a:lnTo>
                <a:pt x="0" y="925021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D2B658-6672-42DF-8BC3-A16794D8297C}">
      <dsp:nvSpPr>
        <dsp:cNvPr id="0" name=""/>
        <dsp:cNvSpPr/>
      </dsp:nvSpPr>
      <dsp:spPr>
        <a:xfrm>
          <a:off x="2777094" y="1600048"/>
          <a:ext cx="2294683" cy="114734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114300" dist="1143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Під час ревізії підзвітних сум перевіряють</a:t>
          </a:r>
          <a:endParaRPr lang="uk-UA" sz="1800" kern="1200" dirty="0"/>
        </a:p>
      </dsp:txBody>
      <dsp:txXfrm>
        <a:off x="2777094" y="1600048"/>
        <a:ext cx="2294683" cy="1147341"/>
      </dsp:txXfrm>
    </dsp:sp>
    <dsp:sp modelId="{E66BA388-402D-43EE-ADD6-5B4E3270ADDB}">
      <dsp:nvSpPr>
        <dsp:cNvPr id="0" name=""/>
        <dsp:cNvSpPr/>
      </dsp:nvSpPr>
      <dsp:spPr>
        <a:xfrm>
          <a:off x="526" y="3672411"/>
          <a:ext cx="2294683" cy="114734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114300" dist="1143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законність і доцільність використання підзвітних сум	</a:t>
          </a:r>
          <a:endParaRPr lang="uk-UA" sz="1800" kern="1200" dirty="0"/>
        </a:p>
      </dsp:txBody>
      <dsp:txXfrm>
        <a:off x="526" y="3672411"/>
        <a:ext cx="2294683" cy="1147341"/>
      </dsp:txXfrm>
    </dsp:sp>
    <dsp:sp modelId="{B3CD990E-874A-4D66-9AB8-C53FA1E28AB4}">
      <dsp:nvSpPr>
        <dsp:cNvPr id="0" name=""/>
        <dsp:cNvSpPr/>
      </dsp:nvSpPr>
      <dsp:spPr>
        <a:xfrm>
          <a:off x="2777094" y="3672411"/>
          <a:ext cx="2294683" cy="114734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114300" dist="1143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smtClean="0"/>
            <a:t>своєчасність і правильність звітності підзвітних осіб</a:t>
          </a:r>
          <a:endParaRPr lang="uk-UA" sz="1800" kern="1200"/>
        </a:p>
      </dsp:txBody>
      <dsp:txXfrm>
        <a:off x="2777094" y="3672411"/>
        <a:ext cx="2294683" cy="1147341"/>
      </dsp:txXfrm>
    </dsp:sp>
    <dsp:sp modelId="{D3C4564D-2EC3-489E-AF6C-274899EDA02F}">
      <dsp:nvSpPr>
        <dsp:cNvPr id="0" name=""/>
        <dsp:cNvSpPr/>
      </dsp:nvSpPr>
      <dsp:spPr>
        <a:xfrm>
          <a:off x="5553661" y="3672411"/>
          <a:ext cx="2294683" cy="114734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114300" dist="1143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smtClean="0"/>
            <a:t>дотримання порядку видачі авансів</a:t>
          </a:r>
          <a:endParaRPr lang="uk-UA" sz="1800" kern="1200"/>
        </a:p>
      </dsp:txBody>
      <dsp:txXfrm>
        <a:off x="5553661" y="3672411"/>
        <a:ext cx="2294683" cy="114734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3490E0-228E-49F0-89B6-23264B5B4DD4}">
      <dsp:nvSpPr>
        <dsp:cNvPr id="0" name=""/>
        <dsp:cNvSpPr/>
      </dsp:nvSpPr>
      <dsp:spPr>
        <a:xfrm>
          <a:off x="0" y="0"/>
          <a:ext cx="4104455" cy="4104455"/>
        </a:xfrm>
        <a:prstGeom prst="pie">
          <a:avLst>
            <a:gd name="adj1" fmla="val 5400000"/>
            <a:gd name="adj2" fmla="val 16200000"/>
          </a:avLst>
        </a:prstGeom>
        <a:solidFill>
          <a:srgbClr val="AC75D5"/>
        </a:soli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7076EE-DA4D-4088-8FEB-0CBA1C4FC963}">
      <dsp:nvSpPr>
        <dsp:cNvPr id="0" name=""/>
        <dsp:cNvSpPr/>
      </dsp:nvSpPr>
      <dsp:spPr>
        <a:xfrm>
          <a:off x="2052227" y="0"/>
          <a:ext cx="5580620" cy="41044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З'ясовують, чи затверджене керівником підприємства коло посадових осіб, які користуються правом одержання грошей у підзвіт на вказані витрати, чи дотримується із підзвітними особами  розрахункова дисципліна, зокрема подання авансового звіту про витрачені кошти на операційні і господарські витрати - не пізніше наступного дня після одержання авансу, а на витрати на відрядження - не пізніше З днів після повернення з відрядження.</a:t>
          </a:r>
          <a:endParaRPr lang="uk-UA" sz="1400" b="1" kern="1200" dirty="0"/>
        </a:p>
      </dsp:txBody>
      <dsp:txXfrm>
        <a:off x="2052227" y="0"/>
        <a:ext cx="5580620" cy="1949616"/>
      </dsp:txXfrm>
    </dsp:sp>
    <dsp:sp modelId="{495A5BFF-41EF-4CAA-ABFE-63EF946B7F39}">
      <dsp:nvSpPr>
        <dsp:cNvPr id="0" name=""/>
        <dsp:cNvSpPr/>
      </dsp:nvSpPr>
      <dsp:spPr>
        <a:xfrm>
          <a:off x="1077419" y="1949616"/>
          <a:ext cx="1949616" cy="1949616"/>
        </a:xfrm>
        <a:prstGeom prst="pie">
          <a:avLst>
            <a:gd name="adj1" fmla="val 5400000"/>
            <a:gd name="adj2" fmla="val 16200000"/>
          </a:avLst>
        </a:prstGeom>
        <a:solidFill>
          <a:srgbClr val="D5B8EA"/>
        </a:soli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861619-2C42-45E4-9B23-5E5046B18C10}">
      <dsp:nvSpPr>
        <dsp:cNvPr id="0" name=""/>
        <dsp:cNvSpPr/>
      </dsp:nvSpPr>
      <dsp:spPr>
        <a:xfrm>
          <a:off x="2052227" y="1949616"/>
          <a:ext cx="5580620" cy="19496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Джерелами ревізії операцій із підзвітними сумами є авансові звіти та додані до них </a:t>
          </a:r>
          <a:r>
            <a:rPr lang="uk-UA" sz="1400" b="1" kern="1200" dirty="0" err="1" smtClean="0"/>
            <a:t>виправдовувальні</a:t>
          </a:r>
          <a:r>
            <a:rPr lang="uk-UA" sz="1400" b="1" kern="1200" dirty="0" smtClean="0"/>
            <a:t> документи - накази, рахунки, чеки, акти, посвідчення тощо, а також субрахунок 372 "Розрахунки з підзвітними особами", книги "Журнал-головна" та відповідні меморіальні ордери.</a:t>
          </a:r>
          <a:endParaRPr lang="uk-UA" sz="1400" b="1" kern="1200" dirty="0"/>
        </a:p>
      </dsp:txBody>
      <dsp:txXfrm>
        <a:off x="2052227" y="1949616"/>
        <a:ext cx="5580620" cy="194961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DCC83-5276-4FFD-B4ED-501D9A51FAC6}">
      <dsp:nvSpPr>
        <dsp:cNvPr id="0" name=""/>
        <dsp:cNvSpPr/>
      </dsp:nvSpPr>
      <dsp:spPr>
        <a:xfrm>
          <a:off x="3184033" y="1230"/>
          <a:ext cx="2056869" cy="133696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114300" dist="1143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видачі авансів нештатним працівникам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49298" y="66495"/>
        <a:ext cx="1926339" cy="1206434"/>
      </dsp:txXfrm>
    </dsp:sp>
    <dsp:sp modelId="{88BCB81E-E814-4DD8-BC17-A26017C1B1FE}">
      <dsp:nvSpPr>
        <dsp:cNvPr id="0" name=""/>
        <dsp:cNvSpPr/>
      </dsp:nvSpPr>
      <dsp:spPr>
        <a:xfrm>
          <a:off x="1539003" y="669713"/>
          <a:ext cx="5346928" cy="5346928"/>
        </a:xfrm>
        <a:custGeom>
          <a:avLst/>
          <a:gdLst/>
          <a:ahLst/>
          <a:cxnLst/>
          <a:rect l="0" t="0" r="0" b="0"/>
          <a:pathLst>
            <a:path>
              <a:moveTo>
                <a:pt x="3716058" y="211674"/>
              </a:moveTo>
              <a:arcTo wR="2673464" hR="2673464" stAng="17577190" swAng="1963609"/>
            </a:path>
          </a:pathLst>
        </a:custGeom>
        <a:noFill/>
        <a:ln w="28575" cap="flat" cmpd="sng" algn="ctr">
          <a:solidFill>
            <a:schemeClr val="accent2"/>
          </a:solidFill>
          <a:prstDash val="solid"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53C18689-E7DB-4F58-BE5E-E1BEEEBA5C34}">
      <dsp:nvSpPr>
        <dsp:cNvPr id="0" name=""/>
        <dsp:cNvSpPr/>
      </dsp:nvSpPr>
      <dsp:spPr>
        <a:xfrm>
          <a:off x="5726648" y="1848548"/>
          <a:ext cx="2056869" cy="1336964"/>
        </a:xfrm>
        <a:prstGeom prst="roundRect">
          <a:avLst/>
        </a:prstGeom>
        <a:gradFill rotWithShape="0">
          <a:gsLst>
            <a:gs pos="0">
              <a:schemeClr val="accent5">
                <a:hueOff val="1502675"/>
                <a:satOff val="-6595"/>
                <a:lumOff val="1961"/>
                <a:alphaOff val="0"/>
              </a:schemeClr>
            </a:gs>
            <a:gs pos="100000">
              <a:schemeClr val="accent5">
                <a:hueOff val="1502675"/>
                <a:satOff val="-6595"/>
                <a:lumOff val="1961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hueOff val="1502675"/>
                <a:satOff val="-6595"/>
                <a:lumOff val="1961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114300" dist="1143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порушення термінів закриття розрахунків за кожним авансом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91913" y="1913813"/>
        <a:ext cx="1926339" cy="1206434"/>
      </dsp:txXfrm>
    </dsp:sp>
    <dsp:sp modelId="{CD239968-BB4A-4495-AB81-AEBC03EB1CD0}">
      <dsp:nvSpPr>
        <dsp:cNvPr id="0" name=""/>
        <dsp:cNvSpPr/>
      </dsp:nvSpPr>
      <dsp:spPr>
        <a:xfrm>
          <a:off x="1539003" y="669713"/>
          <a:ext cx="5346928" cy="5346928"/>
        </a:xfrm>
        <a:custGeom>
          <a:avLst/>
          <a:gdLst/>
          <a:ahLst/>
          <a:cxnLst/>
          <a:rect l="0" t="0" r="0" b="0"/>
          <a:pathLst>
            <a:path>
              <a:moveTo>
                <a:pt x="5343230" y="2532901"/>
              </a:moveTo>
              <a:arcTo wR="2673464" hR="2673464" stAng="21419171" swAng="2197895"/>
            </a:path>
          </a:pathLst>
        </a:custGeom>
        <a:noFill/>
        <a:ln w="28575" cap="flat" cmpd="sng" algn="ctr">
          <a:solidFill>
            <a:schemeClr val="accent1"/>
          </a:solidFill>
          <a:prstDash val="solid"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</dsp:sp>
    <dsp:sp modelId="{1EA5A7D2-A997-4D45-95E9-0E3FEA7564E7}">
      <dsp:nvSpPr>
        <dsp:cNvPr id="0" name=""/>
        <dsp:cNvSpPr/>
      </dsp:nvSpPr>
      <dsp:spPr>
        <a:xfrm>
          <a:off x="4755456" y="4837572"/>
          <a:ext cx="2056869" cy="1336964"/>
        </a:xfrm>
        <a:prstGeom prst="roundRect">
          <a:avLst/>
        </a:prstGeom>
        <a:gradFill rotWithShape="0">
          <a:gsLst>
            <a:gs pos="0">
              <a:schemeClr val="accent5">
                <a:hueOff val="3005349"/>
                <a:satOff val="-13190"/>
                <a:lumOff val="3921"/>
                <a:alphaOff val="0"/>
              </a:schemeClr>
            </a:gs>
            <a:gs pos="100000">
              <a:schemeClr val="accent5">
                <a:hueOff val="3005349"/>
                <a:satOff val="-13190"/>
                <a:lumOff val="3921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hueOff val="3005349"/>
                <a:satOff val="-13190"/>
                <a:lumOff val="3921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114300" dist="1143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видачі авансів понад встановлені норми або особам, які своєчасно не відзвітувалися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20721" y="4902837"/>
        <a:ext cx="1926339" cy="1206434"/>
      </dsp:txXfrm>
    </dsp:sp>
    <dsp:sp modelId="{E9F48A92-48A4-40FD-8DAB-79135780B7AF}">
      <dsp:nvSpPr>
        <dsp:cNvPr id="0" name=""/>
        <dsp:cNvSpPr/>
      </dsp:nvSpPr>
      <dsp:spPr>
        <a:xfrm>
          <a:off x="1539003" y="669713"/>
          <a:ext cx="5346928" cy="5346928"/>
        </a:xfrm>
        <a:custGeom>
          <a:avLst/>
          <a:gdLst/>
          <a:ahLst/>
          <a:cxnLst/>
          <a:rect l="0" t="0" r="0" b="0"/>
          <a:pathLst>
            <a:path>
              <a:moveTo>
                <a:pt x="3205814" y="5293390"/>
              </a:moveTo>
              <a:arcTo wR="2673464" hR="2673464" stAng="4710856" swAng="1378287"/>
            </a:path>
          </a:pathLst>
        </a:custGeom>
        <a:noFill/>
        <a:ln w="28575" cap="flat" cmpd="sng" algn="ctr">
          <a:solidFill>
            <a:schemeClr val="accent2"/>
          </a:solidFill>
          <a:prstDash val="solid"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2B027B49-D7E0-4046-914C-A0DF0F339DEC}">
      <dsp:nvSpPr>
        <dsp:cNvPr id="0" name=""/>
        <dsp:cNvSpPr/>
      </dsp:nvSpPr>
      <dsp:spPr>
        <a:xfrm>
          <a:off x="1612610" y="4837572"/>
          <a:ext cx="2056869" cy="1336964"/>
        </a:xfrm>
        <a:prstGeom prst="roundRect">
          <a:avLst/>
        </a:prstGeom>
        <a:gradFill rotWithShape="0">
          <a:gsLst>
            <a:gs pos="0">
              <a:schemeClr val="accent5">
                <a:hueOff val="4508024"/>
                <a:satOff val="-19785"/>
                <a:lumOff val="5882"/>
                <a:alphaOff val="0"/>
              </a:schemeClr>
            </a:gs>
            <a:gs pos="100000">
              <a:schemeClr val="accent5">
                <a:hueOff val="4508024"/>
                <a:satOff val="-19785"/>
                <a:lumOff val="5882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hueOff val="4508024"/>
                <a:satOff val="-19785"/>
                <a:lumOff val="5882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114300" dist="1143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передачі авансу однією підзвітною особою іншій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77875" y="4902837"/>
        <a:ext cx="1926339" cy="1206434"/>
      </dsp:txXfrm>
    </dsp:sp>
    <dsp:sp modelId="{11E96193-5120-4B8C-A1DF-F43DDC2FD753}">
      <dsp:nvSpPr>
        <dsp:cNvPr id="0" name=""/>
        <dsp:cNvSpPr/>
      </dsp:nvSpPr>
      <dsp:spPr>
        <a:xfrm>
          <a:off x="1539003" y="669713"/>
          <a:ext cx="5346928" cy="5346928"/>
        </a:xfrm>
        <a:custGeom>
          <a:avLst/>
          <a:gdLst/>
          <a:ahLst/>
          <a:cxnLst/>
          <a:rect l="0" t="0" r="0" b="0"/>
          <a:pathLst>
            <a:path>
              <a:moveTo>
                <a:pt x="447137" y="4153626"/>
              </a:moveTo>
              <a:arcTo wR="2673464" hR="2673464" stAng="8782934" swAng="2197895"/>
            </a:path>
          </a:pathLst>
        </a:custGeom>
        <a:noFill/>
        <a:ln w="28575" cap="flat" cmpd="sng" algn="ctr">
          <a:solidFill>
            <a:schemeClr val="accent1"/>
          </a:solidFill>
          <a:prstDash val="solid"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</dsp:sp>
    <dsp:sp modelId="{D14D2EE3-0EEE-411B-A1BE-817DC29FAC83}">
      <dsp:nvSpPr>
        <dsp:cNvPr id="0" name=""/>
        <dsp:cNvSpPr/>
      </dsp:nvSpPr>
      <dsp:spPr>
        <a:xfrm>
          <a:off x="641418" y="1848548"/>
          <a:ext cx="2056869" cy="1336964"/>
        </a:xfrm>
        <a:prstGeom prst="roundRect">
          <a:avLst/>
        </a:prstGeom>
        <a:gradFill rotWithShape="0">
          <a:gsLst>
            <a:gs pos="0">
              <a:schemeClr val="accent5">
                <a:hueOff val="6010699"/>
                <a:satOff val="-26380"/>
                <a:lumOff val="7843"/>
                <a:alphaOff val="0"/>
              </a:schemeClr>
            </a:gs>
            <a:gs pos="100000">
              <a:schemeClr val="accent5">
                <a:hueOff val="6010699"/>
                <a:satOff val="-26380"/>
                <a:lumOff val="7843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5">
                <a:hueOff val="6010699"/>
                <a:satOff val="-26380"/>
                <a:lumOff val="7843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114300" dist="1143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порушення правил оформлення авансових документів і затвердження звітів</a:t>
          </a:r>
          <a:endParaRPr lang="uk-UA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6683" y="1913813"/>
        <a:ext cx="1926339" cy="1206434"/>
      </dsp:txXfrm>
    </dsp:sp>
    <dsp:sp modelId="{4FEE8207-78EF-427B-9869-620BC0468E87}">
      <dsp:nvSpPr>
        <dsp:cNvPr id="0" name=""/>
        <dsp:cNvSpPr/>
      </dsp:nvSpPr>
      <dsp:spPr>
        <a:xfrm>
          <a:off x="1539003" y="669713"/>
          <a:ext cx="5346928" cy="5346928"/>
        </a:xfrm>
        <a:custGeom>
          <a:avLst/>
          <a:gdLst/>
          <a:ahLst/>
          <a:cxnLst/>
          <a:rect l="0" t="0" r="0" b="0"/>
          <a:pathLst>
            <a:path>
              <a:moveTo>
                <a:pt x="465446" y="1166126"/>
              </a:moveTo>
              <a:arcTo wR="2673464" hR="2673464" stAng="12859200" swAng="1963609"/>
            </a:path>
          </a:pathLst>
        </a:custGeom>
        <a:noFill/>
        <a:ln w="28575" cap="flat" cmpd="sng" algn="ctr">
          <a:solidFill>
            <a:schemeClr val="accent2"/>
          </a:solidFill>
          <a:prstDash val="solid"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47463F-4079-41D7-A6D4-854C6AB77C13}">
      <dsp:nvSpPr>
        <dsp:cNvPr id="0" name=""/>
        <dsp:cNvSpPr/>
      </dsp:nvSpPr>
      <dsp:spPr>
        <a:xfrm rot="10800000">
          <a:off x="1434219" y="0"/>
          <a:ext cx="4836417" cy="864096"/>
        </a:xfrm>
        <a:prstGeom prst="homePlat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42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4. Ревізія розрахунків за претензіями</a:t>
          </a:r>
          <a:endParaRPr lang="uk-UA" sz="2200" kern="1200" dirty="0"/>
        </a:p>
      </dsp:txBody>
      <dsp:txXfrm rot="10800000">
        <a:off x="1650243" y="0"/>
        <a:ext cx="4620393" cy="864096"/>
      </dsp:txXfrm>
    </dsp:sp>
    <dsp:sp modelId="{59C08EDC-A200-4A28-9C2C-839BC54F2B73}">
      <dsp:nvSpPr>
        <dsp:cNvPr id="0" name=""/>
        <dsp:cNvSpPr/>
      </dsp:nvSpPr>
      <dsp:spPr>
        <a:xfrm>
          <a:off x="1002171" y="0"/>
          <a:ext cx="864096" cy="864096"/>
        </a:xfrm>
        <a:prstGeom prst="ellipse">
          <a:avLst/>
        </a:prstGeom>
        <a:gradFill rotWithShape="0">
          <a:gsLst>
            <a:gs pos="0">
              <a:schemeClr val="accent6">
                <a:tint val="50000"/>
                <a:alpha val="90000"/>
                <a:hueOff val="0"/>
                <a:satOff val="0"/>
                <a:lumOff val="0"/>
                <a:alphaOff val="0"/>
              </a:schemeClr>
            </a:gs>
            <a:gs pos="100000">
              <a:schemeClr val="accent6">
                <a:tint val="50000"/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6">
                <a:tint val="50000"/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3490E0-228E-49F0-89B6-23264B5B4DD4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7076EE-DA4D-4088-8FEB-0CBA1C4FC963}">
      <dsp:nvSpPr>
        <dsp:cNvPr id="0" name=""/>
        <dsp:cNvSpPr/>
      </dsp:nvSpPr>
      <dsp:spPr>
        <a:xfrm>
          <a:off x="1620180" y="0"/>
          <a:ext cx="4788532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/>
            <a:t>Підприємства зобов'язані пред'являти претензії відразу ж після їх виникнення</a:t>
          </a:r>
          <a:r>
            <a:rPr lang="uk-UA" sz="2800" b="1" kern="1200" dirty="0" smtClean="0"/>
            <a:t>.</a:t>
          </a:r>
          <a:endParaRPr lang="uk-UA" sz="2800" b="1" kern="1200" dirty="0"/>
        </a:p>
      </dsp:txBody>
      <dsp:txXfrm>
        <a:off x="1620180" y="0"/>
        <a:ext cx="4788532" cy="1539171"/>
      </dsp:txXfrm>
    </dsp:sp>
    <dsp:sp modelId="{495A5BFF-41EF-4CAA-ABFE-63EF946B7F39}">
      <dsp:nvSpPr>
        <dsp:cNvPr id="0" name=""/>
        <dsp:cNvSpPr/>
      </dsp:nvSpPr>
      <dsp:spPr>
        <a:xfrm>
          <a:off x="850594" y="1539170"/>
          <a:ext cx="1539171" cy="15391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48000"/>
                <a:satMod val="180000"/>
                <a:lumMod val="94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48000"/>
                <a:satMod val="180000"/>
                <a:lumMod val="94000"/>
              </a:schemeClr>
            </a:gs>
          </a:gsLst>
          <a:lin ang="4140000" scaled="1"/>
        </a:gra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861619-2C42-45E4-9B23-5E5046B18C10}">
      <dsp:nvSpPr>
        <dsp:cNvPr id="0" name=""/>
        <dsp:cNvSpPr/>
      </dsp:nvSpPr>
      <dsp:spPr>
        <a:xfrm>
          <a:off x="1620180" y="1539170"/>
          <a:ext cx="4788532" cy="15391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/>
            <a:t>За необхідності здійснюють запит або проводять зустрічну перевірку в судових органах.</a:t>
          </a:r>
          <a:endParaRPr lang="uk-UA" sz="1800" b="1" kern="1200" dirty="0"/>
        </a:p>
      </dsp:txBody>
      <dsp:txXfrm>
        <a:off x="1620180" y="1539170"/>
        <a:ext cx="4788532" cy="15391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F7A9D08F-DE42-45F6-87DD-B304679A16E5}" type="datetimeFigureOut">
              <a:rPr lang="uk-UA" smtClean="0"/>
              <a:t>26.08.2018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F3F5057E-CAC4-4E14-AE83-78A7360B2D31}" type="slidenum">
              <a:rPr lang="uk-UA" smtClean="0"/>
              <a:t>‹#›</a:t>
            </a:fld>
            <a:endParaRPr lang="uk-U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12" Type="http://schemas.microsoft.com/office/2007/relationships/diagramDrawing" Target="../diagrams/drawing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openxmlformats.org/officeDocument/2006/relationships/diagramColors" Target="../diagrams/colors3.xml"/><Relationship Id="rId5" Type="http://schemas.openxmlformats.org/officeDocument/2006/relationships/diagramColors" Target="../diagrams/colors2.xml"/><Relationship Id="rId10" Type="http://schemas.openxmlformats.org/officeDocument/2006/relationships/diagramQuickStyle" Target="../diagrams/quickStyle3.xml"/><Relationship Id="rId4" Type="http://schemas.openxmlformats.org/officeDocument/2006/relationships/diagramQuickStyle" Target="../diagrams/quickStyle2.xml"/><Relationship Id="rId9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microsoft.com/office/2007/relationships/diagramDrawing" Target="../diagrams/drawing8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7.xml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7.xml"/><Relationship Id="rId9" Type="http://schemas.openxmlformats.org/officeDocument/2006/relationships/diagramLayout" Target="../diagrams/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microsoft.com/office/2007/relationships/diagramDrawing" Target="../diagrams/drawing1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11" Type="http://schemas.openxmlformats.org/officeDocument/2006/relationships/diagramColors" Target="../diagrams/colors12.xml"/><Relationship Id="rId5" Type="http://schemas.openxmlformats.org/officeDocument/2006/relationships/diagramQuickStyle" Target="../diagrams/quickStyle11.xml"/><Relationship Id="rId10" Type="http://schemas.openxmlformats.org/officeDocument/2006/relationships/diagramQuickStyle" Target="../diagrams/quickStyle12.xml"/><Relationship Id="rId4" Type="http://schemas.openxmlformats.org/officeDocument/2006/relationships/diagramLayout" Target="../diagrams/layout11.xml"/><Relationship Id="rId9" Type="http://schemas.openxmlformats.org/officeDocument/2006/relationships/diagramLayout" Target="../diagrams/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4653136"/>
            <a:ext cx="9144000" cy="5040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1189277" y="4365104"/>
            <a:ext cx="6983123" cy="792087"/>
          </a:xfrm>
        </p:spPr>
        <p:txBody>
          <a:bodyPr>
            <a:normAutofit/>
          </a:bodyPr>
          <a:lstStyle/>
          <a:p>
            <a:pPr algn="r"/>
            <a:r>
              <a:rPr lang="uk-UA" sz="35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Ревізія розрахункових операцій</a:t>
            </a:r>
            <a:endParaRPr lang="uk-UA" sz="3500" dirty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5076056" y="5445224"/>
            <a:ext cx="316044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uk-UA" sz="1600" b="1" dirty="0" smtClean="0"/>
              <a:t>Розробив викладач:    Калугіна І.В.</a:t>
            </a:r>
            <a:endParaRPr lang="uk-UA" sz="1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99592" y="476672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МІНІСТЕРСТВО ОСВІТИ І НАУКИ УКРАЇНИ</a:t>
            </a:r>
            <a:endParaRPr lang="uk-UA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uk-UA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ДВНЗ «ОДЕСЬКИЙ </a:t>
            </a:r>
            <a:r>
              <a:rPr lang="uk-UA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КОЛЕДЖ ТРАНСПОРТНИХ ТЕХНОЛОГІЙ</a:t>
            </a:r>
            <a:r>
              <a:rPr lang="uk-UA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»</a:t>
            </a:r>
            <a:endParaRPr lang="uk-UA" dirty="0" smtClean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algn="ctr"/>
            <a:endParaRPr lang="uk-UA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491880" y="6021288"/>
            <a:ext cx="2160240" cy="584448"/>
          </a:xfrm>
          <a:prstGeom prst="rect">
            <a:avLst/>
          </a:prstGeom>
        </p:spPr>
        <p:txBody>
          <a:bodyPr vert="horz">
            <a:no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00"/>
              </a:lnSpc>
            </a:pPr>
            <a:r>
              <a:rPr lang="uk-UA" sz="1600" b="1" dirty="0" smtClean="0"/>
              <a:t>Одеса </a:t>
            </a:r>
          </a:p>
          <a:p>
            <a:pPr>
              <a:lnSpc>
                <a:spcPts val="1300"/>
              </a:lnSpc>
            </a:pPr>
            <a:r>
              <a:rPr lang="uk-UA" sz="1600" b="1" dirty="0" smtClean="0"/>
              <a:t>2018</a:t>
            </a:r>
            <a:endParaRPr lang="uk-UA" sz="16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982" y="1196752"/>
            <a:ext cx="5540035" cy="311627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pic>
      <p:cxnSp>
        <p:nvCxnSpPr>
          <p:cNvPr id="3" name="Прямая соединительная линия 2"/>
          <p:cNvCxnSpPr/>
          <p:nvPr/>
        </p:nvCxnSpPr>
        <p:spPr>
          <a:xfrm>
            <a:off x="0" y="522920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0" y="4581128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-1" y="4509120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-3413" y="5301208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511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0525"/>
            <a:ext cx="9144000" cy="6096950"/>
          </a:xfrm>
          <a:prstGeom prst="rect">
            <a:avLst/>
          </a:prstGeom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00049679"/>
              </p:ext>
            </p:extLst>
          </p:nvPr>
        </p:nvGraphicFramePr>
        <p:xfrm>
          <a:off x="251520" y="2780928"/>
          <a:ext cx="5256584" cy="3415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91880" y="476672"/>
            <a:ext cx="50405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>
                <a:solidFill>
                  <a:schemeClr val="bg1"/>
                </a:solidFill>
              </a:rPr>
              <a:t>Фінансове становище підприємства значно залежить від наявності засобів та правильного їх вкладення. Фінансова стійкість - це такий стан фінансових ресурсів, за якого підприємство, вільно маневруючи грошовими коштами та ефективним їх використанням, здатне забезпечити безперервний процес фінансово-господарської діяльності та відновлення затрат на його реконструкцію, розширення та оновлення.</a:t>
            </a:r>
          </a:p>
          <a:p>
            <a:endParaRPr lang="uk-UA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36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68305954"/>
              </p:ext>
            </p:extLst>
          </p:nvPr>
        </p:nvGraphicFramePr>
        <p:xfrm>
          <a:off x="-396552" y="548680"/>
          <a:ext cx="7272808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27980"/>
            <a:ext cx="9144000" cy="2524220"/>
          </a:xfrm>
          <a:prstGeom prst="rect">
            <a:avLst/>
          </a:prstGeom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03453589"/>
              </p:ext>
            </p:extLst>
          </p:nvPr>
        </p:nvGraphicFramePr>
        <p:xfrm>
          <a:off x="755576" y="1844824"/>
          <a:ext cx="763284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34568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Овал 23"/>
          <p:cNvSpPr/>
          <p:nvPr/>
        </p:nvSpPr>
        <p:spPr>
          <a:xfrm>
            <a:off x="467544" y="1080120"/>
            <a:ext cx="8352928" cy="5661248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aphicFrame>
        <p:nvGraphicFramePr>
          <p:cNvPr id="21" name="Схема 20"/>
          <p:cNvGraphicFramePr/>
          <p:nvPr>
            <p:extLst>
              <p:ext uri="{D42A27DB-BD31-4B8C-83A1-F6EECF244321}">
                <p14:modId xmlns:p14="http://schemas.microsoft.com/office/powerpoint/2010/main" val="2577030847"/>
              </p:ext>
            </p:extLst>
          </p:nvPr>
        </p:nvGraphicFramePr>
        <p:xfrm>
          <a:off x="1043608" y="1050883"/>
          <a:ext cx="7388264" cy="513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3754927" y="3218246"/>
            <a:ext cx="20661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Джерела</a:t>
            </a:r>
          </a:p>
          <a:p>
            <a:pPr algn="ctr"/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інформації</a:t>
            </a:r>
            <a:endParaRPr lang="uk-UA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1475" y="341456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Джерелом нормативно-законодавчої інформації є те, що законодавчо обґрунтовує розрахунки, тобто інформація, що підтверджує законність (або незаконність) тих або інших розрахункових операцій</a:t>
            </a:r>
          </a:p>
        </p:txBody>
      </p:sp>
    </p:spTree>
    <p:extLst>
      <p:ext uri="{BB962C8B-B14F-4D97-AF65-F5344CB8AC3E}">
        <p14:creationId xmlns:p14="http://schemas.microsoft.com/office/powerpoint/2010/main" val="115866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37012" y="1251014"/>
            <a:ext cx="6858000" cy="43559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39552" y="551291"/>
            <a:ext cx="417646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Згідно з </a:t>
            </a:r>
            <a:r>
              <a:rPr lang="uk-U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Планом 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рахунків бухгалтерського обліку під час ревізії розрахунків із постачальниками використовується інформація, відображена у відповідному обліковому реєстрі за рахунком </a:t>
            </a:r>
            <a:r>
              <a:rPr lang="uk-UA" sz="1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63 "Розрахунки з постачальниками і підрядниками"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, де ведеться облік за кожним постачальником та підрядником у розрізі кожного документа (рахунка) та оплати.</a:t>
            </a:r>
          </a:p>
          <a:p>
            <a:endParaRPr lang="uk-UA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Ця 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інформація використовується для перевірки розрахунків з </a:t>
            </a:r>
            <a:r>
              <a:rPr lang="uk-UA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постачаль-никами</a:t>
            </a:r>
            <a:r>
              <a:rPr lang="uk-U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за одержані товарно-матеріальні </a:t>
            </a:r>
            <a:r>
              <a:rPr lang="uk-U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цінності, виконані 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роботи </a:t>
            </a:r>
            <a:r>
              <a:rPr lang="uk-U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надані послуги. </a:t>
            </a:r>
            <a:endParaRPr lang="uk-UA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k-UA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Перевірка виникнення і погашення дебіторської заборго­ваності здійснюється за відповідними субрахунками у </a:t>
            </a:r>
            <a:r>
              <a:rPr lang="uk-U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розрізі аналітичного 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обліку</a:t>
            </a:r>
            <a:r>
              <a:rPr lang="uk-U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63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4803" y="476117"/>
            <a:ext cx="4547517" cy="132343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системі методичних прийомів контролю розрахункових операцій важливе значення має інвентаризація розрахунків.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6117"/>
            <a:ext cx="1928235" cy="132343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sp>
        <p:nvSpPr>
          <p:cNvPr id="5" name="Прямоугольник 4"/>
          <p:cNvSpPr/>
          <p:nvPr/>
        </p:nvSpPr>
        <p:spPr>
          <a:xfrm>
            <a:off x="773513" y="2348880"/>
            <a:ext cx="7632848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Взаємозвірка</a:t>
            </a:r>
            <a:r>
              <a:rPr lang="uk-UA" sz="17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розрахунків    дає    можливість    ревізору </a:t>
            </a:r>
            <a:r>
              <a:rPr lang="uk-UA" sz="17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підтвердити </a:t>
            </a:r>
            <a:r>
              <a:rPr lang="uk-UA" sz="17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достовірність і реальність заборгованості</a:t>
            </a:r>
            <a:r>
              <a:rPr lang="uk-UA" sz="17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uk-UA" sz="1700" b="1" dirty="0">
              <a:solidFill>
                <a:schemeClr val="accent5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17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Слід зазначити, що на субрахунках рахунка 37 "Розрахунки з різними дебіторами" мають залишитися винятково погоджені суми</a:t>
            </a:r>
            <a:r>
              <a:rPr lang="uk-UA" sz="17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uk-UA" sz="1700" b="1" dirty="0">
              <a:solidFill>
                <a:schemeClr val="accent5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17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uk-UA" sz="17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розбіжностей в сумі дебіторської заборгованості, що є в обліку підприємства, з цими даними інших </a:t>
            </a:r>
            <a:r>
              <a:rPr lang="uk-UA" sz="17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підприємств матеріали </a:t>
            </a:r>
            <a:r>
              <a:rPr lang="uk-UA" sz="17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передаються на вирішення відповідних органів</a:t>
            </a:r>
            <a:r>
              <a:rPr lang="uk-UA" sz="17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uk-UA" sz="17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17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Ревізор встановлює осіб, винних у пропуску терміну позовної</a:t>
            </a:r>
          </a:p>
          <a:p>
            <a:r>
              <a:rPr lang="uk-UA" sz="17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давності </a:t>
            </a:r>
            <a:r>
              <a:rPr lang="uk-UA" sz="17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дебіторської заборгованості, визначає підстави і термін її виникнення та обґрунтовує причини пропуску позовної давності.</a:t>
            </a:r>
          </a:p>
        </p:txBody>
      </p:sp>
    </p:spTree>
    <p:extLst>
      <p:ext uri="{BB962C8B-B14F-4D97-AF65-F5344CB8AC3E}">
        <p14:creationId xmlns:p14="http://schemas.microsoft.com/office/powerpoint/2010/main" val="155231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8968"/>
            <a:ext cx="9144000" cy="6120063"/>
          </a:xfrm>
          <a:prstGeom prst="rect">
            <a:avLst/>
          </a:prstGeom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62976943"/>
              </p:ext>
            </p:extLst>
          </p:nvPr>
        </p:nvGraphicFramePr>
        <p:xfrm>
          <a:off x="-396552" y="548680"/>
          <a:ext cx="7272808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217214574"/>
              </p:ext>
            </p:extLst>
          </p:nvPr>
        </p:nvGraphicFramePr>
        <p:xfrm>
          <a:off x="755576" y="1844824"/>
          <a:ext cx="763284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52728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952"/>
            <a:ext cx="9144000" cy="6110095"/>
          </a:xfrm>
          <a:prstGeom prst="rect">
            <a:avLst/>
          </a:prstGeom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77622926"/>
              </p:ext>
            </p:extLst>
          </p:nvPr>
        </p:nvGraphicFramePr>
        <p:xfrm>
          <a:off x="-396552" y="548680"/>
          <a:ext cx="7272808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929609279"/>
              </p:ext>
            </p:extLst>
          </p:nvPr>
        </p:nvGraphicFramePr>
        <p:xfrm>
          <a:off x="755576" y="476672"/>
          <a:ext cx="7848872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415100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355968" cy="6858000"/>
          </a:xfrm>
          <a:prstGeom prst="rect">
            <a:avLst/>
          </a:prstGeom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113703807"/>
              </p:ext>
            </p:extLst>
          </p:nvPr>
        </p:nvGraphicFramePr>
        <p:xfrm>
          <a:off x="755576" y="1844824"/>
          <a:ext cx="763284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5454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76"/>
            <a:ext cx="9144000" cy="6858000"/>
          </a:xfrm>
          <a:prstGeom prst="rect">
            <a:avLst/>
          </a:prstGeom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023051104"/>
              </p:ext>
            </p:extLst>
          </p:nvPr>
        </p:nvGraphicFramePr>
        <p:xfrm>
          <a:off x="378157" y="332656"/>
          <a:ext cx="8424936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Солнце 6"/>
          <p:cNvSpPr/>
          <p:nvPr/>
        </p:nvSpPr>
        <p:spPr>
          <a:xfrm>
            <a:off x="2579075" y="1800586"/>
            <a:ext cx="4009149" cy="3860662"/>
          </a:xfrm>
          <a:prstGeom prst="su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TextBox 1"/>
          <p:cNvSpPr txBox="1"/>
          <p:nvPr/>
        </p:nvSpPr>
        <p:spPr>
          <a:xfrm>
            <a:off x="3275856" y="2997174"/>
            <a:ext cx="2664296" cy="1943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400"/>
              </a:lnSpc>
            </a:pPr>
            <a:r>
              <a:rPr lang="uk-UA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Документи </a:t>
            </a:r>
            <a:endParaRPr lang="uk-UA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uk-UA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вивчають </a:t>
            </a:r>
          </a:p>
          <a:p>
            <a:pPr algn="ctr">
              <a:lnSpc>
                <a:spcPts val="2400"/>
              </a:lnSpc>
            </a:pPr>
            <a:r>
              <a:rPr lang="uk-UA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uk-UA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 наявності </a:t>
            </a:r>
            <a:endParaRPr lang="uk-UA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uk-UA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фактів</a:t>
            </a:r>
            <a:endParaRPr lang="uk-UA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uk-UA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527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5256" y="764704"/>
            <a:ext cx="8343777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700" dirty="0">
                <a:solidFill>
                  <a:srgbClr val="D5B8E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Невід'ємною частиною ревізії підзвітних сум є перевірка витрат коштів на службові відрядження, які повинні здійснюватися згідно з відповідною постановою Уряду "Про норми відшкодування витрат на відрядження у межах України і за кордон</a:t>
            </a:r>
            <a:r>
              <a:rPr lang="uk-UA" sz="1700" dirty="0" smtClean="0">
                <a:solidFill>
                  <a:srgbClr val="D5B8E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".</a:t>
            </a:r>
          </a:p>
          <a:p>
            <a:endParaRPr lang="uk-UA" sz="17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1700" dirty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Ця перевірка починається з визначення на підставі </a:t>
            </a:r>
            <a:r>
              <a:rPr lang="uk-UA" sz="17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наказів і </a:t>
            </a:r>
            <a:r>
              <a:rPr lang="uk-UA" sz="1700" dirty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позначок у посвідченнях заданих і фактичних термінів відрядження: у межах України - до </a:t>
            </a:r>
            <a:r>
              <a:rPr lang="uk-UA" sz="17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календарних </a:t>
            </a:r>
            <a:r>
              <a:rPr lang="uk-UA" sz="1700" dirty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днів, за кордон - 60 календарних днів</a:t>
            </a:r>
            <a:r>
              <a:rPr lang="uk-UA" sz="17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uk-UA" sz="1700" dirty="0">
              <a:solidFill>
                <a:schemeClr val="accent5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634" y="3741053"/>
            <a:ext cx="4510400" cy="251194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75255" y="3068960"/>
            <a:ext cx="834377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наявності таких документів відшкодовуються витрати:</a:t>
            </a:r>
          </a:p>
          <a:p>
            <a:endParaRPr lang="uk-UA" sz="1600" dirty="0" smtClean="0">
              <a:solidFill>
                <a:schemeClr val="accent5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побутові послуги, що надаються                                                                                 в готелях (прання, чищення), але                                                                               не більш як 10% норм добових                                                                                   для країни, куди відряджається                                                                                         працівник;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бронювання місця в готелях у                                                                                розмірах не більше як 50% від                                                                                         вартості місця на добу;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користування постільними                                                                                        речами в поїзді;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комісійні в разі обміну валюти.</a:t>
            </a:r>
          </a:p>
          <a:p>
            <a:endParaRPr lang="uk-UA" sz="1600" dirty="0">
              <a:solidFill>
                <a:schemeClr val="accent5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964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6858000" cy="6858000"/>
          </a:xfrm>
          <a:prstGeom prst="rect">
            <a:avLst/>
          </a:prstGeom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330755280"/>
              </p:ext>
            </p:extLst>
          </p:nvPr>
        </p:nvGraphicFramePr>
        <p:xfrm>
          <a:off x="-396552" y="548680"/>
          <a:ext cx="7272808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306331439"/>
              </p:ext>
            </p:extLst>
          </p:nvPr>
        </p:nvGraphicFramePr>
        <p:xfrm>
          <a:off x="683568" y="2420888"/>
          <a:ext cx="6408712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4201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оформления «Синий гель»</Template>
  <TotalTime>238</TotalTime>
  <Words>843</Words>
  <Application>Microsoft Office PowerPoint</Application>
  <PresentationFormat>Экран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Базовая</vt:lpstr>
      <vt:lpstr>Ревізія розрахункових операцій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Ревізія касових операцій та операцій з рахунків у банках</dc:title>
  <dc:creator>Татьяна Драбик</dc:creator>
  <cp:lastModifiedBy>Татьяна Драбик</cp:lastModifiedBy>
  <cp:revision>20</cp:revision>
  <dcterms:created xsi:type="dcterms:W3CDTF">2018-08-25T14:50:56Z</dcterms:created>
  <dcterms:modified xsi:type="dcterms:W3CDTF">2018-08-26T08:27:09Z</dcterms:modified>
</cp:coreProperties>
</file>