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8" r:id="rId14"/>
    <p:sldId id="268" r:id="rId15"/>
    <p:sldId id="269" r:id="rId16"/>
    <p:sldId id="270" r:id="rId17"/>
    <p:sldId id="271" r:id="rId18"/>
    <p:sldId id="272" r:id="rId19"/>
    <p:sldId id="274" r:id="rId20"/>
    <p:sldId id="273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3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5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6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en-US" sz="66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en-US" sz="66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sz="6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sz="32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776864" cy="2735418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9. Яка з нижче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наведених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комбінацій клавіш означає «Вставити»?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 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+С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в)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X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б)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sz="32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776864" cy="2735418"/>
          </a:xfrm>
        </p:spPr>
        <p:txBody>
          <a:bodyPr>
            <a:normAutofit fontScale="92500" lnSpcReduction="10000"/>
          </a:bodyPr>
          <a:lstStyle/>
          <a:p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10. Яка з нижче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наведених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комбінацій клавіш означає «Виділити весь текст»?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 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+С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в)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X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б)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</a:p>
          <a:p>
            <a:pPr algn="l"/>
            <a:r>
              <a:rPr lang="uk-UA" sz="3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endParaRPr lang="ru-RU" sz="3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ВІДПОВІДІ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pPr>
              <a:buNone/>
            </a:pPr>
            <a:r>
              <a:rPr lang="uk-UA" sz="4000" dirty="0" smtClean="0"/>
              <a:t>1. а</a:t>
            </a:r>
          </a:p>
          <a:p>
            <a:pPr>
              <a:buNone/>
            </a:pPr>
            <a:r>
              <a:rPr lang="uk-UA" sz="4000" dirty="0" smtClean="0"/>
              <a:t>2. в</a:t>
            </a:r>
          </a:p>
          <a:p>
            <a:pPr>
              <a:buNone/>
            </a:pPr>
            <a:r>
              <a:rPr lang="uk-UA" sz="4000" dirty="0" smtClean="0"/>
              <a:t>3. б</a:t>
            </a:r>
          </a:p>
          <a:p>
            <a:pPr>
              <a:buNone/>
            </a:pPr>
            <a:r>
              <a:rPr lang="uk-UA" sz="4000" dirty="0" smtClean="0"/>
              <a:t>4. в</a:t>
            </a:r>
          </a:p>
          <a:p>
            <a:pPr>
              <a:buNone/>
            </a:pPr>
            <a:r>
              <a:rPr lang="uk-UA" sz="4000" dirty="0" smtClean="0"/>
              <a:t>5. а</a:t>
            </a:r>
          </a:p>
          <a:p>
            <a:endParaRPr lang="uk-UA" sz="4000" dirty="0" smtClean="0"/>
          </a:p>
          <a:p>
            <a:pPr>
              <a:buNone/>
            </a:pPr>
            <a:r>
              <a:rPr lang="uk-UA" sz="4000" dirty="0" smtClean="0"/>
              <a:t>6. б</a:t>
            </a:r>
          </a:p>
          <a:p>
            <a:pPr>
              <a:buNone/>
            </a:pPr>
            <a:r>
              <a:rPr lang="uk-UA" sz="4000" dirty="0" smtClean="0"/>
              <a:t>7. а</a:t>
            </a:r>
          </a:p>
          <a:p>
            <a:pPr>
              <a:buNone/>
            </a:pPr>
            <a:r>
              <a:rPr lang="uk-UA" sz="4000" dirty="0" smtClean="0"/>
              <a:t>8. в</a:t>
            </a:r>
          </a:p>
          <a:p>
            <a:pPr>
              <a:buNone/>
            </a:pPr>
            <a:r>
              <a:rPr lang="uk-UA" sz="4000" dirty="0" smtClean="0"/>
              <a:t>9. г</a:t>
            </a:r>
          </a:p>
          <a:p>
            <a:pPr>
              <a:buNone/>
            </a:pPr>
            <a:r>
              <a:rPr lang="uk-UA" sz="4000" dirty="0" smtClean="0"/>
              <a:t>10. б</a:t>
            </a:r>
            <a:endParaRPr lang="ru-RU" sz="4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860032" y="1600200"/>
          <a:ext cx="3826768" cy="360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"/>
                <a:gridCol w="1296144"/>
                <a:gridCol w="1224136"/>
                <a:gridCol w="94644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назва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r>
                        <a:rPr lang="uk-UA" dirty="0" smtClean="0"/>
                        <a:t>і</a:t>
                      </a:r>
                      <a:r>
                        <a:rPr lang="ru-RU" dirty="0" err="1" smtClean="0"/>
                        <a:t>лькість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Ціна,</a:t>
                      </a:r>
                      <a:r>
                        <a:rPr lang="uk-UA" dirty="0" err="1" smtClean="0"/>
                        <a:t>грн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гайка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2,50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болт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3,00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різак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45,00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колесо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1000,00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тісак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80,00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ліска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2,50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шуруп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3,70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шуруповер</a:t>
                      </a:r>
                      <a:r>
                        <a:rPr lang="uk-UA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350,00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1560" y="1628800"/>
            <a:ext cx="30963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Гайка 1000 2,50, болт 550 3,00, різак 100 45,00, колесо 5 1000,00, </a:t>
            </a:r>
            <a:r>
              <a:rPr lang="uk-UA" sz="2400" dirty="0" err="1" smtClean="0"/>
              <a:t>тісак</a:t>
            </a:r>
            <a:r>
              <a:rPr lang="uk-UA" sz="2400" dirty="0" smtClean="0"/>
              <a:t> 30 80,00, ліска 100 2,50, шуруп 2000 3,70, шуруповерт 5 350,00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i="1" dirty="0" smtClean="0"/>
              <a:t>Таблиця складається з: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~     Рядків – відображають інформацію по горизонталі;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~     Стовпців – відображають інформацію по вертикалі;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~     </a:t>
            </a:r>
            <a:r>
              <a:rPr lang="uk-UA" dirty="0" smtClean="0"/>
              <a:t>Комірок </a:t>
            </a:r>
            <a:r>
              <a:rPr lang="uk-UA" dirty="0" smtClean="0"/>
              <a:t>– це </a:t>
            </a:r>
            <a:r>
              <a:rPr lang="uk-UA" dirty="0" smtClean="0"/>
              <a:t>клітинки, </a:t>
            </a:r>
            <a:r>
              <a:rPr lang="uk-UA" dirty="0" smtClean="0"/>
              <a:t>що з</a:t>
            </a:r>
            <a:r>
              <a:rPr lang="ru-RU" dirty="0" smtClean="0"/>
              <a:t>’</a:t>
            </a:r>
            <a:r>
              <a:rPr lang="uk-UA" dirty="0" smtClean="0"/>
              <a:t>явились </a:t>
            </a:r>
            <a:r>
              <a:rPr lang="uk-UA" dirty="0" smtClean="0"/>
              <a:t>на місці перетину рядків та стовпців.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4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Администратор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998644"/>
            <a:ext cx="3456384" cy="3829608"/>
          </a:xfrm>
          <a:prstGeom prst="rect">
            <a:avLst/>
          </a:prstGeom>
          <a:noFill/>
        </p:spPr>
      </p:pic>
      <p:pic>
        <p:nvPicPr>
          <p:cNvPr id="25603" name="Picture 3" descr="C:\Users\Администратор\Desktop\68694_html_m1073f33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988840"/>
            <a:ext cx="3352235" cy="40196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4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Администратор\Desktop\img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844824"/>
            <a:ext cx="4553421" cy="45846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C:\Users\Администратор\Desktop\967140_html_m7651a9f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628800"/>
            <a:ext cx="3890066" cy="46784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C:\Users\Администратор\Desktop\954691_html_3c73ef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556792"/>
            <a:ext cx="4176464" cy="50079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 descr="C:\Users\Администратор\Desktop\m88a57a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556792"/>
            <a:ext cx="4080454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sz="32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776864" cy="2735418"/>
          </a:xfrm>
        </p:spPr>
        <p:txBody>
          <a:bodyPr>
            <a:normAutofit fontScale="85000" lnSpcReduction="10000"/>
          </a:bodyPr>
          <a:lstStyle/>
          <a:p>
            <a:r>
              <a:rPr lang="uk-UA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Яка з нижче </a:t>
            </a:r>
            <a:r>
              <a:rPr lang="ru-RU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</a:t>
            </a:r>
            <a:r>
              <a:rPr lang="uk-UA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ведених </a:t>
            </a:r>
            <a:r>
              <a:rPr lang="uk-UA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комбінацій клавіш означає «</a:t>
            </a:r>
            <a:r>
              <a:rPr lang="ru-RU" sz="39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Перехід</a:t>
            </a:r>
            <a:r>
              <a:rPr lang="ru-RU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до початку рядка</a:t>
            </a:r>
            <a:r>
              <a:rPr lang="uk-UA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»?</a:t>
            </a:r>
            <a:endParaRPr lang="ru-RU" sz="39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uk-UA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а) </a:t>
            </a:r>
            <a:r>
              <a:rPr lang="en-US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&lt;Home&gt;</a:t>
            </a:r>
            <a:r>
              <a:rPr lang="uk-UA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в) </a:t>
            </a:r>
            <a:r>
              <a:rPr lang="en-US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&lt;Ctrl + Page Up&gt; </a:t>
            </a:r>
            <a:endParaRPr lang="ru-RU" sz="39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uk-UA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б)</a:t>
            </a:r>
            <a:r>
              <a:rPr lang="en-US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</a:t>
            </a:r>
            <a:r>
              <a:rPr lang="en-US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 г) </a:t>
            </a:r>
            <a:r>
              <a:rPr lang="ru-RU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</a:t>
            </a:r>
            <a:r>
              <a:rPr lang="ru-RU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en-US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endParaRPr lang="ru-RU" sz="39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C:\Users\Администратор\Desktop\68694_html_5fc6ec3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700808"/>
            <a:ext cx="4032448" cy="48352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C:\Users\Администратор\Desktop\1_html_29f6459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8029753" cy="48427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1" name="Picture 3" descr="C:\Users\Администратор\Desktop\5-14-9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63497" cy="58091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12776"/>
            <a:ext cx="79928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Дякую</a:t>
            </a:r>
            <a:r>
              <a:rPr lang="ru-RU" sz="6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за </a:t>
            </a:r>
            <a:r>
              <a:rPr lang="ru-RU" sz="6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увагу</a:t>
            </a:r>
            <a:r>
              <a:rPr lang="uk-UA" sz="6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!</a:t>
            </a:r>
            <a:endParaRPr lang="ru-RU" sz="6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sz="32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776864" cy="2735418"/>
          </a:xfrm>
        </p:spPr>
        <p:txBody>
          <a:bodyPr>
            <a:normAutofit fontScale="85000" lnSpcReduction="10000"/>
          </a:bodyPr>
          <a:lstStyle/>
          <a:p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2.</a:t>
            </a:r>
            <a:r>
              <a:rPr lang="ru-RU" sz="3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Яка з нижче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наведених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комбінацій клавіш означає «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Перехід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на 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одне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вікно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вгору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”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?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а)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&lt;Home&gt;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в)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&lt;Ctrl + Page Up&gt; 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б)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            г)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sz="39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endParaRPr lang="ru-RU" sz="39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sz="32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776864" cy="2735418"/>
          </a:xfrm>
        </p:spPr>
        <p:txBody>
          <a:bodyPr>
            <a:normAutofit fontScale="92500" lnSpcReduction="10000"/>
          </a:bodyPr>
          <a:lstStyle/>
          <a:p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3. Яка з нижче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наведених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комбінацій клавіш означає «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Перехід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на 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одне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слово 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вліво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»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?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а)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&lt;Home&gt;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в)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&lt;Ctrl + Page Up&gt; 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б)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г)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sz="32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776864" cy="2735418"/>
          </a:xfrm>
        </p:spPr>
        <p:txBody>
          <a:bodyPr>
            <a:normAutofit fontScale="92500" lnSpcReduction="10000"/>
          </a:bodyPr>
          <a:lstStyle/>
          <a:p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4. Яка з нижче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наведених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комбінацій клавіш означає «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Перехід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на одну 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сторінку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вгору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»?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а)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&lt;Home&gt;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в)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&lt;Ctrl + Page Up&gt; 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б)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&lt;Ctrl + Page Up&gt;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г)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&lt;Ctrl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sz="32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776864" cy="2735418"/>
          </a:xfrm>
        </p:spPr>
        <p:txBody>
          <a:bodyPr>
            <a:normAutofit fontScale="92500" lnSpcReduction="10000"/>
          </a:bodyPr>
          <a:lstStyle/>
          <a:p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5.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Яка з нижче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наведених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комбінацій клавіш означає «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Перехід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на 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кінець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документу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»?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а)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 Ctrl + End&gt;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в)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 End&gt; 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б)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&lt;Ctrl + Page Up&gt;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г)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кінець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sz="32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776864" cy="2735418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6. Яка з нижче 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наведених 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комбінацій клавіш означає «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Перехід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до початку документа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»?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 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а) 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&lt;Home&gt;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в) 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&lt;Ctrl + Page Up&gt; 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б)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&lt; Ctrl + Home&gt;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г) 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&lt;Ctrl + 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 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sz="32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776864" cy="2735418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7. Яка з нижче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наведених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комбінацій клавіш означає «Скопіювати»?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 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+С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в)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X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б)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ТЕМА: </a:t>
            </a:r>
            <a:r>
              <a:rPr lang="uk-UA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з таблицями різного рівня складності.</a:t>
            </a:r>
            <a:endParaRPr lang="ru-RU" sz="32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776864" cy="273541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8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Яка з нижче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наведених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комбінацій клавіш означає «Вирізати»?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 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+С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в)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X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б)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 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г)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&lt;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Ctrl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+ 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&gt;</a:t>
            </a:r>
          </a:p>
          <a:p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66</TotalTime>
  <Words>424</Words>
  <Application>Microsoft Office PowerPoint</Application>
  <PresentationFormat>Экран (4:3)</PresentationFormat>
  <Paragraphs>107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Апекс</vt:lpstr>
      <vt:lpstr>Слайд 1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ВІДПОВІДІ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ТЕМА: Робота з таблицями різного рівня складності.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16</cp:revision>
  <dcterms:created xsi:type="dcterms:W3CDTF">2015-11-22T22:16:34Z</dcterms:created>
  <dcterms:modified xsi:type="dcterms:W3CDTF">2019-11-05T12:56:11Z</dcterms:modified>
</cp:coreProperties>
</file>