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2" r:id="rId4"/>
    <p:sldId id="273" r:id="rId5"/>
    <p:sldId id="274" r:id="rId6"/>
    <p:sldId id="276" r:id="rId7"/>
    <p:sldId id="258" r:id="rId8"/>
    <p:sldId id="259" r:id="rId9"/>
    <p:sldId id="260" r:id="rId10"/>
    <p:sldId id="279" r:id="rId11"/>
    <p:sldId id="261" r:id="rId12"/>
    <p:sldId id="265" r:id="rId13"/>
    <p:sldId id="277" r:id="rId14"/>
    <p:sldId id="278" r:id="rId15"/>
    <p:sldId id="264" r:id="rId16"/>
    <p:sldId id="266" r:id="rId17"/>
    <p:sldId id="267" r:id="rId18"/>
    <p:sldId id="275" r:id="rId19"/>
    <p:sldId id="268" r:id="rId20"/>
    <p:sldId id="269" r:id="rId21"/>
    <p:sldId id="281" r:id="rId22"/>
    <p:sldId id="283" r:id="rId23"/>
    <p:sldId id="27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BDDA"/>
    <a:srgbClr val="FFFF00"/>
    <a:srgbClr val="DAD4E1"/>
    <a:srgbClr val="0033CC"/>
    <a:srgbClr val="0099FF"/>
    <a:srgbClr val="FF00FF"/>
    <a:srgbClr val="3ED51B"/>
    <a:srgbClr val="FF66FF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B94960-04EC-48A1-B290-356A5701F8D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D61604-5C04-4F1C-9236-8C7BBB90D28A}">
      <dgm:prSet phldrT="[Текст]" custT="1"/>
      <dgm:sp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50000" t="50000" r="50000" b="50000"/>
          </a:path>
          <a:tileRect/>
        </a:gradFill>
      </dgm:spPr>
      <dgm:t>
        <a:bodyPr vert="vert270"/>
        <a:lstStyle/>
        <a:p>
          <a:r>
            <a:rPr lang="uk-UA" sz="4000" b="1" baseline="0" dirty="0">
              <a:solidFill>
                <a:schemeClr val="tx1"/>
              </a:solidFill>
              <a:latin typeface="Bookman Old Style" pitchFamily="18" charset="0"/>
            </a:rPr>
            <a:t>КОНФЛІКТИ  у колективі</a:t>
          </a:r>
          <a:endParaRPr lang="ru-RU" sz="4000" b="1" baseline="0" dirty="0">
            <a:solidFill>
              <a:schemeClr val="tx1"/>
            </a:solidFill>
            <a:latin typeface="Bookman Old Style" pitchFamily="18" charset="0"/>
          </a:endParaRPr>
        </a:p>
      </dgm:t>
    </dgm:pt>
    <dgm:pt modelId="{A78A7F14-C54F-49D7-AEC0-D57CBBA9A2C7}" type="parTrans" cxnId="{E522EC5E-A37D-4D61-B563-A0F29812B6A6}">
      <dgm:prSet/>
      <dgm:spPr/>
      <dgm:t>
        <a:bodyPr/>
        <a:lstStyle/>
        <a:p>
          <a:endParaRPr lang="ru-RU"/>
        </a:p>
      </dgm:t>
    </dgm:pt>
    <dgm:pt modelId="{E37B7898-5A18-46E0-8FFC-DA363D6A9D15}" type="sibTrans" cxnId="{E522EC5E-A37D-4D61-B563-A0F29812B6A6}">
      <dgm:prSet/>
      <dgm:spPr/>
      <dgm:t>
        <a:bodyPr/>
        <a:lstStyle/>
        <a:p>
          <a:endParaRPr lang="ru-RU"/>
        </a:p>
      </dgm:t>
    </dgm:pt>
    <dgm:pt modelId="{AD630BF3-987F-4D86-BF88-C773D2F60164}">
      <dgm:prSet phldrT="[Текст]" custT="1"/>
      <dgm:spPr>
        <a:solidFill>
          <a:srgbClr val="FF66FF"/>
        </a:solidFill>
      </dgm:spPr>
      <dgm:t>
        <a:bodyPr/>
        <a:lstStyle/>
        <a:p>
          <a:pPr>
            <a:spcAft>
              <a:spcPts val="4200"/>
            </a:spcAft>
          </a:pPr>
          <a:r>
            <a:rPr lang="uk-UA" sz="3200" b="1" dirty="0">
              <a:latin typeface="Bookman Old Style" pitchFamily="18" charset="0"/>
            </a:rPr>
            <a:t>СКЛАДНІ</a:t>
          </a:r>
          <a:endParaRPr lang="ru-RU" sz="3200" b="1" dirty="0">
            <a:latin typeface="Bookman Old Style" pitchFamily="18" charset="0"/>
          </a:endParaRPr>
        </a:p>
      </dgm:t>
    </dgm:pt>
    <dgm:pt modelId="{C5BDD645-FB5C-477F-A1B5-8C55D746B3B8}" type="parTrans" cxnId="{1C953C0E-6E47-4607-B659-F92AE211DB78}">
      <dgm:prSet/>
      <dgm:spPr/>
      <dgm:t>
        <a:bodyPr/>
        <a:lstStyle/>
        <a:p>
          <a:endParaRPr lang="ru-RU"/>
        </a:p>
      </dgm:t>
    </dgm:pt>
    <dgm:pt modelId="{DB633783-1422-4012-8833-7A4AE57F5B1C}" type="sibTrans" cxnId="{1C953C0E-6E47-4607-B659-F92AE211DB78}">
      <dgm:prSet/>
      <dgm:spPr/>
      <dgm:t>
        <a:bodyPr/>
        <a:lstStyle/>
        <a:p>
          <a:endParaRPr lang="ru-RU"/>
        </a:p>
      </dgm:t>
    </dgm:pt>
    <dgm:pt modelId="{7BEA5F2A-2317-4BEA-B579-F10C91921AA5}">
      <dgm:prSet phldrT="[Текст]"/>
      <dgm:spPr>
        <a:solidFill>
          <a:srgbClr val="FF66FF"/>
        </a:solidFill>
      </dgm:spPr>
      <dgm:t>
        <a:bodyPr/>
        <a:lstStyle/>
        <a:p>
          <a:pPr>
            <a:spcAft>
              <a:spcPts val="4200"/>
            </a:spcAft>
          </a:pPr>
          <a:endParaRPr lang="ru-RU" sz="1300" b="1" dirty="0">
            <a:latin typeface="Bookman Old Style" pitchFamily="18" charset="0"/>
          </a:endParaRPr>
        </a:p>
      </dgm:t>
    </dgm:pt>
    <dgm:pt modelId="{322C50FB-04D3-4BA8-85B4-CD0C424B89EA}" type="sibTrans" cxnId="{A5051E17-B977-49A7-9D29-8175070C4B5C}">
      <dgm:prSet/>
      <dgm:spPr/>
      <dgm:t>
        <a:bodyPr/>
        <a:lstStyle/>
        <a:p>
          <a:endParaRPr lang="ru-RU"/>
        </a:p>
      </dgm:t>
    </dgm:pt>
    <dgm:pt modelId="{D9203C65-39E3-47B4-AD84-35FC65ED94D7}" type="parTrans" cxnId="{A5051E17-B977-49A7-9D29-8175070C4B5C}">
      <dgm:prSet/>
      <dgm:spPr/>
      <dgm:t>
        <a:bodyPr/>
        <a:lstStyle/>
        <a:p>
          <a:endParaRPr lang="ru-RU"/>
        </a:p>
      </dgm:t>
    </dgm:pt>
    <dgm:pt modelId="{D20D65D4-B477-40AE-809E-6EEEE787A958}">
      <dgm:prSet phldrT="[Текст]" custT="1"/>
      <dgm:spPr>
        <a:solidFill>
          <a:srgbClr val="FF66FF"/>
        </a:solidFill>
      </dgm:spPr>
      <dgm:t>
        <a:bodyPr/>
        <a:lstStyle/>
        <a:p>
          <a:pPr>
            <a:spcAft>
              <a:spcPts val="4200"/>
            </a:spcAft>
          </a:pPr>
          <a:r>
            <a:rPr lang="uk-UA" sz="3200" b="1" dirty="0">
              <a:latin typeface="Bookman Old Style" pitchFamily="18" charset="0"/>
            </a:rPr>
            <a:t>ПРОСТІ</a:t>
          </a:r>
          <a:endParaRPr lang="ru-RU" sz="3200" b="1" dirty="0">
            <a:latin typeface="Bookman Old Style" pitchFamily="18" charset="0"/>
          </a:endParaRPr>
        </a:p>
      </dgm:t>
    </dgm:pt>
    <dgm:pt modelId="{E90EA2D5-6CCF-495B-8F27-7A2A2DDECF2B}" type="parTrans" cxnId="{B27E9CE9-E161-4F60-BB81-85315273E729}">
      <dgm:prSet/>
      <dgm:spPr/>
      <dgm:t>
        <a:bodyPr/>
        <a:lstStyle/>
        <a:p>
          <a:endParaRPr lang="ru-RU"/>
        </a:p>
      </dgm:t>
    </dgm:pt>
    <dgm:pt modelId="{8E7D149B-C2C6-48BE-911B-E685525A6733}" type="sibTrans" cxnId="{B27E9CE9-E161-4F60-BB81-85315273E729}">
      <dgm:prSet/>
      <dgm:spPr/>
      <dgm:t>
        <a:bodyPr/>
        <a:lstStyle/>
        <a:p>
          <a:endParaRPr lang="ru-RU"/>
        </a:p>
      </dgm:t>
    </dgm:pt>
    <dgm:pt modelId="{FD87F28B-D530-4371-968E-8580C2EDBE59}">
      <dgm:prSet phldrT="[Текст]"/>
      <dgm:spPr>
        <a:solidFill>
          <a:srgbClr val="FF66FF"/>
        </a:solidFill>
      </dgm:spPr>
      <dgm:t>
        <a:bodyPr/>
        <a:lstStyle/>
        <a:p>
          <a:pPr>
            <a:spcAft>
              <a:spcPts val="4200"/>
            </a:spcAft>
          </a:pPr>
          <a:endParaRPr lang="ru-RU" sz="1300" b="1" dirty="0">
            <a:latin typeface="Bookman Old Style" pitchFamily="18" charset="0"/>
          </a:endParaRPr>
        </a:p>
      </dgm:t>
    </dgm:pt>
    <dgm:pt modelId="{310B1819-7E4E-4203-8F48-0FF10FB80CA5}" type="parTrans" cxnId="{3B2B09C9-824A-4A89-A076-EFAAC2C87C81}">
      <dgm:prSet/>
      <dgm:spPr/>
      <dgm:t>
        <a:bodyPr/>
        <a:lstStyle/>
        <a:p>
          <a:endParaRPr lang="ru-RU"/>
        </a:p>
      </dgm:t>
    </dgm:pt>
    <dgm:pt modelId="{82FAE79F-8586-4C6A-979C-20D138B895FC}" type="sibTrans" cxnId="{3B2B09C9-824A-4A89-A076-EFAAC2C87C81}">
      <dgm:prSet/>
      <dgm:spPr/>
      <dgm:t>
        <a:bodyPr/>
        <a:lstStyle/>
        <a:p>
          <a:endParaRPr lang="ru-RU"/>
        </a:p>
      </dgm:t>
    </dgm:pt>
    <dgm:pt modelId="{E2C9C613-869F-48B5-A4F8-58634BFACC5A}">
      <dgm:prSet phldrT="[Текст]"/>
      <dgm:spPr>
        <a:solidFill>
          <a:srgbClr val="FF66FF"/>
        </a:solidFill>
      </dgm:spPr>
      <dgm:t>
        <a:bodyPr/>
        <a:lstStyle/>
        <a:p>
          <a:pPr>
            <a:spcAft>
              <a:spcPts val="4200"/>
            </a:spcAft>
          </a:pPr>
          <a:endParaRPr lang="ru-RU" sz="1300" b="1" dirty="0">
            <a:latin typeface="Bookman Old Style" pitchFamily="18" charset="0"/>
          </a:endParaRPr>
        </a:p>
      </dgm:t>
    </dgm:pt>
    <dgm:pt modelId="{105CE3BC-1960-4ED1-919F-038DD0E1D275}" type="parTrans" cxnId="{47D0485A-6637-4753-A837-BD825932DB8D}">
      <dgm:prSet/>
      <dgm:spPr/>
      <dgm:t>
        <a:bodyPr/>
        <a:lstStyle/>
        <a:p>
          <a:endParaRPr lang="ru-RU"/>
        </a:p>
      </dgm:t>
    </dgm:pt>
    <dgm:pt modelId="{14BE39EE-A2F7-43B5-8B7E-013FA7D4F867}" type="sibTrans" cxnId="{47D0485A-6637-4753-A837-BD825932DB8D}">
      <dgm:prSet/>
      <dgm:spPr/>
      <dgm:t>
        <a:bodyPr/>
        <a:lstStyle/>
        <a:p>
          <a:endParaRPr lang="ru-RU"/>
        </a:p>
      </dgm:t>
    </dgm:pt>
    <dgm:pt modelId="{E2E556B1-3E85-434D-AF17-70638383509C}" type="pres">
      <dgm:prSet presAssocID="{03B94960-04EC-48A1-B290-356A5701F8DB}" presName="Name0" presStyleCnt="0">
        <dgm:presLayoutVars>
          <dgm:dir/>
          <dgm:animLvl val="lvl"/>
          <dgm:resizeHandles/>
        </dgm:presLayoutVars>
      </dgm:prSet>
      <dgm:spPr/>
    </dgm:pt>
    <dgm:pt modelId="{11BEDCB1-0A36-4752-8CD4-D413F4728F4E}" type="pres">
      <dgm:prSet presAssocID="{F3D61604-5C04-4F1C-9236-8C7BBB90D28A}" presName="linNode" presStyleCnt="0"/>
      <dgm:spPr/>
    </dgm:pt>
    <dgm:pt modelId="{1440316F-59F9-4913-A4E7-398891015E1A}" type="pres">
      <dgm:prSet presAssocID="{F3D61604-5C04-4F1C-9236-8C7BBB90D28A}" presName="parentShp" presStyleLbl="node1" presStyleIdx="0" presStyleCnt="1">
        <dgm:presLayoutVars>
          <dgm:bulletEnabled val="1"/>
        </dgm:presLayoutVars>
      </dgm:prSet>
      <dgm:spPr/>
    </dgm:pt>
    <dgm:pt modelId="{506CB91C-CDBC-48EA-805D-D644AA0EDF3D}" type="pres">
      <dgm:prSet presAssocID="{F3D61604-5C04-4F1C-9236-8C7BBB90D28A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1C953C0E-6E47-4607-B659-F92AE211DB78}" srcId="{F3D61604-5C04-4F1C-9236-8C7BBB90D28A}" destId="{AD630BF3-987F-4D86-BF88-C773D2F60164}" srcOrd="3" destOrd="0" parTransId="{C5BDD645-FB5C-477F-A1B5-8C55D746B3B8}" sibTransId="{DB633783-1422-4012-8833-7A4AE57F5B1C}"/>
    <dgm:cxn modelId="{A5051E17-B977-49A7-9D29-8175070C4B5C}" srcId="{F3D61604-5C04-4F1C-9236-8C7BBB90D28A}" destId="{7BEA5F2A-2317-4BEA-B579-F10C91921AA5}" srcOrd="2" destOrd="0" parTransId="{D9203C65-39E3-47B4-AD84-35FC65ED94D7}" sibTransId="{322C50FB-04D3-4BA8-85B4-CD0C424B89EA}"/>
    <dgm:cxn modelId="{66A83F29-4B08-4910-BD83-D22C7322316C}" type="presOf" srcId="{D20D65D4-B477-40AE-809E-6EEEE787A958}" destId="{506CB91C-CDBC-48EA-805D-D644AA0EDF3D}" srcOrd="0" destOrd="1" presId="urn:microsoft.com/office/officeart/2005/8/layout/vList6"/>
    <dgm:cxn modelId="{E522EC5E-A37D-4D61-B563-A0F29812B6A6}" srcId="{03B94960-04EC-48A1-B290-356A5701F8DB}" destId="{F3D61604-5C04-4F1C-9236-8C7BBB90D28A}" srcOrd="0" destOrd="0" parTransId="{A78A7F14-C54F-49D7-AEC0-D57CBBA9A2C7}" sibTransId="{E37B7898-5A18-46E0-8FFC-DA363D6A9D15}"/>
    <dgm:cxn modelId="{4987D14E-9D1F-447B-9D8F-FE86A05293EB}" type="presOf" srcId="{AD630BF3-987F-4D86-BF88-C773D2F60164}" destId="{506CB91C-CDBC-48EA-805D-D644AA0EDF3D}" srcOrd="0" destOrd="3" presId="urn:microsoft.com/office/officeart/2005/8/layout/vList6"/>
    <dgm:cxn modelId="{C9198279-FA6C-4232-8B44-ABFD267760B5}" type="presOf" srcId="{FD87F28B-D530-4371-968E-8580C2EDBE59}" destId="{506CB91C-CDBC-48EA-805D-D644AA0EDF3D}" srcOrd="0" destOrd="4" presId="urn:microsoft.com/office/officeart/2005/8/layout/vList6"/>
    <dgm:cxn modelId="{47D0485A-6637-4753-A837-BD825932DB8D}" srcId="{F3D61604-5C04-4F1C-9236-8C7BBB90D28A}" destId="{E2C9C613-869F-48B5-A4F8-58634BFACC5A}" srcOrd="0" destOrd="0" parTransId="{105CE3BC-1960-4ED1-919F-038DD0E1D275}" sibTransId="{14BE39EE-A2F7-43B5-8B7E-013FA7D4F867}"/>
    <dgm:cxn modelId="{C073FA5A-11CF-4270-BDE5-25DD8538343C}" type="presOf" srcId="{F3D61604-5C04-4F1C-9236-8C7BBB90D28A}" destId="{1440316F-59F9-4913-A4E7-398891015E1A}" srcOrd="0" destOrd="0" presId="urn:microsoft.com/office/officeart/2005/8/layout/vList6"/>
    <dgm:cxn modelId="{224F038A-9A31-410E-96AF-E8364F0FAC8E}" type="presOf" srcId="{03B94960-04EC-48A1-B290-356A5701F8DB}" destId="{E2E556B1-3E85-434D-AF17-70638383509C}" srcOrd="0" destOrd="0" presId="urn:microsoft.com/office/officeart/2005/8/layout/vList6"/>
    <dgm:cxn modelId="{F645428E-C262-4B4B-A6A1-E7F3B0503535}" type="presOf" srcId="{7BEA5F2A-2317-4BEA-B579-F10C91921AA5}" destId="{506CB91C-CDBC-48EA-805D-D644AA0EDF3D}" srcOrd="0" destOrd="2" presId="urn:microsoft.com/office/officeart/2005/8/layout/vList6"/>
    <dgm:cxn modelId="{3B2B09C9-824A-4A89-A076-EFAAC2C87C81}" srcId="{F3D61604-5C04-4F1C-9236-8C7BBB90D28A}" destId="{FD87F28B-D530-4371-968E-8580C2EDBE59}" srcOrd="4" destOrd="0" parTransId="{310B1819-7E4E-4203-8F48-0FF10FB80CA5}" sibTransId="{82FAE79F-8586-4C6A-979C-20D138B895FC}"/>
    <dgm:cxn modelId="{1EA3DBDB-006F-40BE-95A6-D6BB2A217B7F}" type="presOf" srcId="{E2C9C613-869F-48B5-A4F8-58634BFACC5A}" destId="{506CB91C-CDBC-48EA-805D-D644AA0EDF3D}" srcOrd="0" destOrd="0" presId="urn:microsoft.com/office/officeart/2005/8/layout/vList6"/>
    <dgm:cxn modelId="{B27E9CE9-E161-4F60-BB81-85315273E729}" srcId="{F3D61604-5C04-4F1C-9236-8C7BBB90D28A}" destId="{D20D65D4-B477-40AE-809E-6EEEE787A958}" srcOrd="1" destOrd="0" parTransId="{E90EA2D5-6CCF-495B-8F27-7A2A2DDECF2B}" sibTransId="{8E7D149B-C2C6-48BE-911B-E685525A6733}"/>
    <dgm:cxn modelId="{E8B5B82E-DC52-4D72-B9F0-321383E91D36}" type="presParOf" srcId="{E2E556B1-3E85-434D-AF17-70638383509C}" destId="{11BEDCB1-0A36-4752-8CD4-D413F4728F4E}" srcOrd="0" destOrd="0" presId="urn:microsoft.com/office/officeart/2005/8/layout/vList6"/>
    <dgm:cxn modelId="{9769162A-F9B1-4B39-9E97-BC2EDF3E2A51}" type="presParOf" srcId="{11BEDCB1-0A36-4752-8CD4-D413F4728F4E}" destId="{1440316F-59F9-4913-A4E7-398891015E1A}" srcOrd="0" destOrd="0" presId="urn:microsoft.com/office/officeart/2005/8/layout/vList6"/>
    <dgm:cxn modelId="{724947A8-2055-45D1-8F61-5F80486EA10F}" type="presParOf" srcId="{11BEDCB1-0A36-4752-8CD4-D413F4728F4E}" destId="{506CB91C-CDBC-48EA-805D-D644AA0EDF3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B94960-04EC-48A1-B290-356A5701F8D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D61604-5C04-4F1C-9236-8C7BBB90D28A}">
      <dgm:prSet phldrT="[Текст]" custT="1"/>
      <dgm:sp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50000" t="50000" r="50000" b="50000"/>
          </a:path>
          <a:tileRect/>
        </a:gradFill>
      </dgm:spPr>
      <dgm:t>
        <a:bodyPr vert="vert270"/>
        <a:lstStyle/>
        <a:p>
          <a:r>
            <a:rPr lang="uk-UA" sz="4000" b="1" baseline="0" dirty="0">
              <a:solidFill>
                <a:schemeClr val="tx1"/>
              </a:solidFill>
              <a:latin typeface="Bookman Old Style" pitchFamily="18" charset="0"/>
            </a:rPr>
            <a:t>ПРОСТІ</a:t>
          </a:r>
          <a:endParaRPr lang="ru-RU" sz="4000" b="1" baseline="0" dirty="0">
            <a:solidFill>
              <a:schemeClr val="tx1"/>
            </a:solidFill>
            <a:latin typeface="Bookman Old Style" pitchFamily="18" charset="0"/>
          </a:endParaRPr>
        </a:p>
      </dgm:t>
    </dgm:pt>
    <dgm:pt modelId="{A78A7F14-C54F-49D7-AEC0-D57CBBA9A2C7}" type="parTrans" cxnId="{E522EC5E-A37D-4D61-B563-A0F29812B6A6}">
      <dgm:prSet/>
      <dgm:spPr/>
      <dgm:t>
        <a:bodyPr/>
        <a:lstStyle/>
        <a:p>
          <a:endParaRPr lang="ru-RU"/>
        </a:p>
      </dgm:t>
    </dgm:pt>
    <dgm:pt modelId="{E37B7898-5A18-46E0-8FFC-DA363D6A9D15}" type="sibTrans" cxnId="{E522EC5E-A37D-4D61-B563-A0F29812B6A6}">
      <dgm:prSet/>
      <dgm:spPr/>
      <dgm:t>
        <a:bodyPr/>
        <a:lstStyle/>
        <a:p>
          <a:endParaRPr lang="ru-RU"/>
        </a:p>
      </dgm:t>
    </dgm:pt>
    <dgm:pt modelId="{E2C9C613-869F-48B5-A4F8-58634BFACC5A}">
      <dgm:prSet phldrT="[Текст]"/>
      <dgm:spPr>
        <a:solidFill>
          <a:srgbClr val="3ED51B"/>
        </a:solidFill>
      </dgm:spPr>
      <dgm:t>
        <a:bodyPr/>
        <a:lstStyle/>
        <a:p>
          <a:pPr algn="l">
            <a:spcAft>
              <a:spcPts val="4200"/>
            </a:spcAft>
          </a:pPr>
          <a:r>
            <a:rPr lang="uk-UA" b="1" i="1" dirty="0">
              <a:latin typeface="Bookman Old Style" pitchFamily="18" charset="0"/>
            </a:rPr>
            <a:t>вирішуються керівником без зустрічної протидії працівників за допомогою організації їх поведінки  (зупинення бійки, сварки тощо)</a:t>
          </a:r>
          <a:endParaRPr lang="ru-RU" sz="1300" b="1" i="1" dirty="0">
            <a:latin typeface="Bookman Old Style" pitchFamily="18" charset="0"/>
          </a:endParaRPr>
        </a:p>
      </dgm:t>
    </dgm:pt>
    <dgm:pt modelId="{105CE3BC-1960-4ED1-919F-038DD0E1D275}" type="parTrans" cxnId="{47D0485A-6637-4753-A837-BD825932DB8D}">
      <dgm:prSet/>
      <dgm:spPr/>
      <dgm:t>
        <a:bodyPr/>
        <a:lstStyle/>
        <a:p>
          <a:endParaRPr lang="ru-RU"/>
        </a:p>
      </dgm:t>
    </dgm:pt>
    <dgm:pt modelId="{14BE39EE-A2F7-43B5-8B7E-013FA7D4F867}" type="sibTrans" cxnId="{47D0485A-6637-4753-A837-BD825932DB8D}">
      <dgm:prSet/>
      <dgm:spPr/>
      <dgm:t>
        <a:bodyPr/>
        <a:lstStyle/>
        <a:p>
          <a:endParaRPr lang="ru-RU"/>
        </a:p>
      </dgm:t>
    </dgm:pt>
    <dgm:pt modelId="{E2E556B1-3E85-434D-AF17-70638383509C}" type="pres">
      <dgm:prSet presAssocID="{03B94960-04EC-48A1-B290-356A5701F8DB}" presName="Name0" presStyleCnt="0">
        <dgm:presLayoutVars>
          <dgm:dir/>
          <dgm:animLvl val="lvl"/>
          <dgm:resizeHandles/>
        </dgm:presLayoutVars>
      </dgm:prSet>
      <dgm:spPr/>
    </dgm:pt>
    <dgm:pt modelId="{11BEDCB1-0A36-4752-8CD4-D413F4728F4E}" type="pres">
      <dgm:prSet presAssocID="{F3D61604-5C04-4F1C-9236-8C7BBB90D28A}" presName="linNode" presStyleCnt="0"/>
      <dgm:spPr/>
    </dgm:pt>
    <dgm:pt modelId="{1440316F-59F9-4913-A4E7-398891015E1A}" type="pres">
      <dgm:prSet presAssocID="{F3D61604-5C04-4F1C-9236-8C7BBB90D28A}" presName="parentShp" presStyleLbl="node1" presStyleIdx="0" presStyleCnt="1">
        <dgm:presLayoutVars>
          <dgm:bulletEnabled val="1"/>
        </dgm:presLayoutVars>
      </dgm:prSet>
      <dgm:spPr/>
    </dgm:pt>
    <dgm:pt modelId="{506CB91C-CDBC-48EA-805D-D644AA0EDF3D}" type="pres">
      <dgm:prSet presAssocID="{F3D61604-5C04-4F1C-9236-8C7BBB90D28A}" presName="childShp" presStyleLbl="bgAccFollowNode1" presStyleIdx="0" presStyleCnt="1" custScaleX="98380" custLinFactNeighborX="-170">
        <dgm:presLayoutVars>
          <dgm:bulletEnabled val="1"/>
        </dgm:presLayoutVars>
      </dgm:prSet>
      <dgm:spPr/>
    </dgm:pt>
  </dgm:ptLst>
  <dgm:cxnLst>
    <dgm:cxn modelId="{E522EC5E-A37D-4D61-B563-A0F29812B6A6}" srcId="{03B94960-04EC-48A1-B290-356A5701F8DB}" destId="{F3D61604-5C04-4F1C-9236-8C7BBB90D28A}" srcOrd="0" destOrd="0" parTransId="{A78A7F14-C54F-49D7-AEC0-D57CBBA9A2C7}" sibTransId="{E37B7898-5A18-46E0-8FFC-DA363D6A9D15}"/>
    <dgm:cxn modelId="{78136961-CB0A-4E65-AF89-ACEE005EA50A}" type="presOf" srcId="{E2C9C613-869F-48B5-A4F8-58634BFACC5A}" destId="{506CB91C-CDBC-48EA-805D-D644AA0EDF3D}" srcOrd="0" destOrd="0" presId="urn:microsoft.com/office/officeart/2005/8/layout/vList6"/>
    <dgm:cxn modelId="{47D0485A-6637-4753-A837-BD825932DB8D}" srcId="{F3D61604-5C04-4F1C-9236-8C7BBB90D28A}" destId="{E2C9C613-869F-48B5-A4F8-58634BFACC5A}" srcOrd="0" destOrd="0" parTransId="{105CE3BC-1960-4ED1-919F-038DD0E1D275}" sibTransId="{14BE39EE-A2F7-43B5-8B7E-013FA7D4F867}"/>
    <dgm:cxn modelId="{AD533A89-CD11-4367-95BE-818696052D14}" type="presOf" srcId="{F3D61604-5C04-4F1C-9236-8C7BBB90D28A}" destId="{1440316F-59F9-4913-A4E7-398891015E1A}" srcOrd="0" destOrd="0" presId="urn:microsoft.com/office/officeart/2005/8/layout/vList6"/>
    <dgm:cxn modelId="{64EBCEC0-D4CC-421D-AE3D-7C1798B0074D}" type="presOf" srcId="{03B94960-04EC-48A1-B290-356A5701F8DB}" destId="{E2E556B1-3E85-434D-AF17-70638383509C}" srcOrd="0" destOrd="0" presId="urn:microsoft.com/office/officeart/2005/8/layout/vList6"/>
    <dgm:cxn modelId="{AD5DC834-587E-486C-A228-E760B63737FB}" type="presParOf" srcId="{E2E556B1-3E85-434D-AF17-70638383509C}" destId="{11BEDCB1-0A36-4752-8CD4-D413F4728F4E}" srcOrd="0" destOrd="0" presId="urn:microsoft.com/office/officeart/2005/8/layout/vList6"/>
    <dgm:cxn modelId="{88A2D452-9FB8-4084-B76D-E19D06DBEDDB}" type="presParOf" srcId="{11BEDCB1-0A36-4752-8CD4-D413F4728F4E}" destId="{1440316F-59F9-4913-A4E7-398891015E1A}" srcOrd="0" destOrd="0" presId="urn:microsoft.com/office/officeart/2005/8/layout/vList6"/>
    <dgm:cxn modelId="{D6EF8BAB-F577-4ACF-A8B4-ACB83431C367}" type="presParOf" srcId="{11BEDCB1-0A36-4752-8CD4-D413F4728F4E}" destId="{506CB91C-CDBC-48EA-805D-D644AA0EDF3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B94960-04EC-48A1-B290-356A5701F8D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D61604-5C04-4F1C-9236-8C7BBB90D28A}">
      <dgm:prSet phldrT="[Текст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</dgm:spPr>
      <dgm:t>
        <a:bodyPr vert="vert270"/>
        <a:lstStyle/>
        <a:p>
          <a:r>
            <a:rPr lang="uk-UA" sz="4000" b="1" baseline="0" dirty="0">
              <a:solidFill>
                <a:schemeClr val="tx1"/>
              </a:solidFill>
              <a:latin typeface="Bookman Old Style" pitchFamily="18" charset="0"/>
            </a:rPr>
            <a:t>СКЛАДНІ</a:t>
          </a:r>
          <a:endParaRPr lang="ru-RU" sz="4000" b="1" baseline="0" dirty="0">
            <a:solidFill>
              <a:schemeClr val="tx1"/>
            </a:solidFill>
            <a:latin typeface="Bookman Old Style" pitchFamily="18" charset="0"/>
          </a:endParaRPr>
        </a:p>
      </dgm:t>
    </dgm:pt>
    <dgm:pt modelId="{A78A7F14-C54F-49D7-AEC0-D57CBBA9A2C7}" type="parTrans" cxnId="{E522EC5E-A37D-4D61-B563-A0F29812B6A6}">
      <dgm:prSet/>
      <dgm:spPr/>
      <dgm:t>
        <a:bodyPr/>
        <a:lstStyle/>
        <a:p>
          <a:endParaRPr lang="ru-RU"/>
        </a:p>
      </dgm:t>
    </dgm:pt>
    <dgm:pt modelId="{E37B7898-5A18-46E0-8FFC-DA363D6A9D15}" type="sibTrans" cxnId="{E522EC5E-A37D-4D61-B563-A0F29812B6A6}">
      <dgm:prSet/>
      <dgm:spPr/>
      <dgm:t>
        <a:bodyPr/>
        <a:lstStyle/>
        <a:p>
          <a:endParaRPr lang="ru-RU"/>
        </a:p>
      </dgm:t>
    </dgm:pt>
    <dgm:pt modelId="{E2C9C613-869F-48B5-A4F8-58634BFACC5A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>
            <a:spcAft>
              <a:spcPts val="4200"/>
            </a:spcAft>
          </a:pPr>
          <a:r>
            <a:rPr lang="uk-UA" b="1" i="1" dirty="0">
              <a:latin typeface="Bookman Old Style" pitchFamily="18" charset="0"/>
            </a:rPr>
            <a:t>конфлікти діяльності </a:t>
          </a:r>
          <a:endParaRPr lang="ru-RU" sz="1300" b="1" i="1" dirty="0">
            <a:latin typeface="Bookman Old Style" pitchFamily="18" charset="0"/>
          </a:endParaRPr>
        </a:p>
      </dgm:t>
    </dgm:pt>
    <dgm:pt modelId="{105CE3BC-1960-4ED1-919F-038DD0E1D275}" type="parTrans" cxnId="{47D0485A-6637-4753-A837-BD825932DB8D}">
      <dgm:prSet/>
      <dgm:spPr/>
      <dgm:t>
        <a:bodyPr/>
        <a:lstStyle/>
        <a:p>
          <a:endParaRPr lang="ru-RU"/>
        </a:p>
      </dgm:t>
    </dgm:pt>
    <dgm:pt modelId="{14BE39EE-A2F7-43B5-8B7E-013FA7D4F867}" type="sibTrans" cxnId="{47D0485A-6637-4753-A837-BD825932DB8D}">
      <dgm:prSet/>
      <dgm:spPr/>
      <dgm:t>
        <a:bodyPr/>
        <a:lstStyle/>
        <a:p>
          <a:endParaRPr lang="ru-RU"/>
        </a:p>
      </dgm:t>
    </dgm:pt>
    <dgm:pt modelId="{9CC8F7E8-5110-4435-A607-CAD6FDAF100A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>
            <a:spcAft>
              <a:spcPts val="4200"/>
            </a:spcAft>
          </a:pPr>
          <a:r>
            <a:rPr lang="uk-UA" b="1" i="1" dirty="0">
              <a:latin typeface="Bookman Old Style" pitchFamily="18" charset="0"/>
            </a:rPr>
            <a:t>конфлікти поведінки </a:t>
          </a:r>
          <a:endParaRPr lang="ru-RU" sz="1300" b="1" i="1" dirty="0">
            <a:latin typeface="Bookman Old Style" pitchFamily="18" charset="0"/>
          </a:endParaRPr>
        </a:p>
      </dgm:t>
    </dgm:pt>
    <dgm:pt modelId="{87846616-473D-41BD-9A45-949BCFA5EA43}" type="parTrans" cxnId="{38754E06-F66B-469F-98E7-0D1EAA44C491}">
      <dgm:prSet/>
      <dgm:spPr/>
      <dgm:t>
        <a:bodyPr/>
        <a:lstStyle/>
        <a:p>
          <a:endParaRPr lang="ru-RU"/>
        </a:p>
      </dgm:t>
    </dgm:pt>
    <dgm:pt modelId="{FA2C1461-6B5C-4154-BA54-657E5AF31324}" type="sibTrans" cxnId="{38754E06-F66B-469F-98E7-0D1EAA44C491}">
      <dgm:prSet/>
      <dgm:spPr/>
      <dgm:t>
        <a:bodyPr/>
        <a:lstStyle/>
        <a:p>
          <a:endParaRPr lang="ru-RU"/>
        </a:p>
      </dgm:t>
    </dgm:pt>
    <dgm:pt modelId="{B5FB799A-1881-4511-8FD4-D238F11F006B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>
            <a:spcAft>
              <a:spcPts val="4200"/>
            </a:spcAft>
          </a:pPr>
          <a:r>
            <a:rPr lang="uk-UA" b="1" i="1" dirty="0">
              <a:latin typeface="Bookman Old Style" pitchFamily="18" charset="0"/>
            </a:rPr>
            <a:t>конфлікти взаємин</a:t>
          </a:r>
          <a:br>
            <a:rPr lang="uk-UA" dirty="0"/>
          </a:br>
          <a:endParaRPr lang="ru-RU" sz="1300" b="1" i="1" dirty="0">
            <a:latin typeface="Bookman Old Style" pitchFamily="18" charset="0"/>
          </a:endParaRPr>
        </a:p>
      </dgm:t>
    </dgm:pt>
    <dgm:pt modelId="{F9B93FF5-1301-4436-9971-04F93FD500B8}" type="parTrans" cxnId="{13AABB5C-782A-4969-8C8A-9540B9FECC77}">
      <dgm:prSet/>
      <dgm:spPr/>
      <dgm:t>
        <a:bodyPr/>
        <a:lstStyle/>
        <a:p>
          <a:endParaRPr lang="ru-RU"/>
        </a:p>
      </dgm:t>
    </dgm:pt>
    <dgm:pt modelId="{E168F450-A7FB-407C-801B-D4A3B4B098B4}" type="sibTrans" cxnId="{13AABB5C-782A-4969-8C8A-9540B9FECC77}">
      <dgm:prSet/>
      <dgm:spPr/>
      <dgm:t>
        <a:bodyPr/>
        <a:lstStyle/>
        <a:p>
          <a:endParaRPr lang="ru-RU"/>
        </a:p>
      </dgm:t>
    </dgm:pt>
    <dgm:pt modelId="{E2E556B1-3E85-434D-AF17-70638383509C}" type="pres">
      <dgm:prSet presAssocID="{03B94960-04EC-48A1-B290-356A5701F8DB}" presName="Name0" presStyleCnt="0">
        <dgm:presLayoutVars>
          <dgm:dir/>
          <dgm:animLvl val="lvl"/>
          <dgm:resizeHandles/>
        </dgm:presLayoutVars>
      </dgm:prSet>
      <dgm:spPr/>
    </dgm:pt>
    <dgm:pt modelId="{11BEDCB1-0A36-4752-8CD4-D413F4728F4E}" type="pres">
      <dgm:prSet presAssocID="{F3D61604-5C04-4F1C-9236-8C7BBB90D28A}" presName="linNode" presStyleCnt="0"/>
      <dgm:spPr/>
    </dgm:pt>
    <dgm:pt modelId="{1440316F-59F9-4913-A4E7-398891015E1A}" type="pres">
      <dgm:prSet presAssocID="{F3D61604-5C04-4F1C-9236-8C7BBB90D28A}" presName="parentShp" presStyleLbl="node1" presStyleIdx="0" presStyleCnt="1" custScaleX="101108">
        <dgm:presLayoutVars>
          <dgm:bulletEnabled val="1"/>
        </dgm:presLayoutVars>
      </dgm:prSet>
      <dgm:spPr/>
    </dgm:pt>
    <dgm:pt modelId="{506CB91C-CDBC-48EA-805D-D644AA0EDF3D}" type="pres">
      <dgm:prSet presAssocID="{F3D61604-5C04-4F1C-9236-8C7BBB90D28A}" presName="childShp" presStyleLbl="bgAccFollowNode1" presStyleIdx="0" presStyleCnt="1" custLinFactNeighborX="-170">
        <dgm:presLayoutVars>
          <dgm:bulletEnabled val="1"/>
        </dgm:presLayoutVars>
      </dgm:prSet>
      <dgm:spPr/>
    </dgm:pt>
  </dgm:ptLst>
  <dgm:cxnLst>
    <dgm:cxn modelId="{38754E06-F66B-469F-98E7-0D1EAA44C491}" srcId="{F3D61604-5C04-4F1C-9236-8C7BBB90D28A}" destId="{9CC8F7E8-5110-4435-A607-CAD6FDAF100A}" srcOrd="1" destOrd="0" parTransId="{87846616-473D-41BD-9A45-949BCFA5EA43}" sibTransId="{FA2C1461-6B5C-4154-BA54-657E5AF31324}"/>
    <dgm:cxn modelId="{28F3592D-A667-4548-9E65-3C651ED04A82}" type="presOf" srcId="{E2C9C613-869F-48B5-A4F8-58634BFACC5A}" destId="{506CB91C-CDBC-48EA-805D-D644AA0EDF3D}" srcOrd="0" destOrd="0" presId="urn:microsoft.com/office/officeart/2005/8/layout/vList6"/>
    <dgm:cxn modelId="{13AABB5C-782A-4969-8C8A-9540B9FECC77}" srcId="{F3D61604-5C04-4F1C-9236-8C7BBB90D28A}" destId="{B5FB799A-1881-4511-8FD4-D238F11F006B}" srcOrd="2" destOrd="0" parTransId="{F9B93FF5-1301-4436-9971-04F93FD500B8}" sibTransId="{E168F450-A7FB-407C-801B-D4A3B4B098B4}"/>
    <dgm:cxn modelId="{13A7AD5D-3F8B-4EF5-90A8-037618A9A10F}" type="presOf" srcId="{03B94960-04EC-48A1-B290-356A5701F8DB}" destId="{E2E556B1-3E85-434D-AF17-70638383509C}" srcOrd="0" destOrd="0" presId="urn:microsoft.com/office/officeart/2005/8/layout/vList6"/>
    <dgm:cxn modelId="{E522EC5E-A37D-4D61-B563-A0F29812B6A6}" srcId="{03B94960-04EC-48A1-B290-356A5701F8DB}" destId="{F3D61604-5C04-4F1C-9236-8C7BBB90D28A}" srcOrd="0" destOrd="0" parTransId="{A78A7F14-C54F-49D7-AEC0-D57CBBA9A2C7}" sibTransId="{E37B7898-5A18-46E0-8FFC-DA363D6A9D15}"/>
    <dgm:cxn modelId="{D23AED66-E516-426F-AF03-91C09A469166}" type="presOf" srcId="{9CC8F7E8-5110-4435-A607-CAD6FDAF100A}" destId="{506CB91C-CDBC-48EA-805D-D644AA0EDF3D}" srcOrd="0" destOrd="1" presId="urn:microsoft.com/office/officeart/2005/8/layout/vList6"/>
    <dgm:cxn modelId="{1428E256-2A9F-4AFD-9677-8B05F4A68671}" type="presOf" srcId="{F3D61604-5C04-4F1C-9236-8C7BBB90D28A}" destId="{1440316F-59F9-4913-A4E7-398891015E1A}" srcOrd="0" destOrd="0" presId="urn:microsoft.com/office/officeart/2005/8/layout/vList6"/>
    <dgm:cxn modelId="{47D0485A-6637-4753-A837-BD825932DB8D}" srcId="{F3D61604-5C04-4F1C-9236-8C7BBB90D28A}" destId="{E2C9C613-869F-48B5-A4F8-58634BFACC5A}" srcOrd="0" destOrd="0" parTransId="{105CE3BC-1960-4ED1-919F-038DD0E1D275}" sibTransId="{14BE39EE-A2F7-43B5-8B7E-013FA7D4F867}"/>
    <dgm:cxn modelId="{43DB6AC9-8365-4D5D-8483-C678AD672374}" type="presOf" srcId="{B5FB799A-1881-4511-8FD4-D238F11F006B}" destId="{506CB91C-CDBC-48EA-805D-D644AA0EDF3D}" srcOrd="0" destOrd="2" presId="urn:microsoft.com/office/officeart/2005/8/layout/vList6"/>
    <dgm:cxn modelId="{09A38252-A251-4744-996B-99FA90826224}" type="presParOf" srcId="{E2E556B1-3E85-434D-AF17-70638383509C}" destId="{11BEDCB1-0A36-4752-8CD4-D413F4728F4E}" srcOrd="0" destOrd="0" presId="urn:microsoft.com/office/officeart/2005/8/layout/vList6"/>
    <dgm:cxn modelId="{55F1783C-2459-4D7C-B191-EBEFF469D634}" type="presParOf" srcId="{11BEDCB1-0A36-4752-8CD4-D413F4728F4E}" destId="{1440316F-59F9-4913-A4E7-398891015E1A}" srcOrd="0" destOrd="0" presId="urn:microsoft.com/office/officeart/2005/8/layout/vList6"/>
    <dgm:cxn modelId="{B043E1DA-E98D-4826-A65E-59FF896FF21B}" type="presParOf" srcId="{11BEDCB1-0A36-4752-8CD4-D413F4728F4E}" destId="{506CB91C-CDBC-48EA-805D-D644AA0EDF3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F4283E-FF45-42D8-9D7A-9E0C4B38EC5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73AF10-4F76-4B08-AE1B-EEB645612912}">
      <dgm:prSet phldrT="[Текст]"/>
      <dgm:spPr>
        <a:solidFill>
          <a:srgbClr val="0099FF"/>
        </a:solidFill>
        <a:ln w="88900">
          <a:solidFill>
            <a:srgbClr val="7030A0"/>
          </a:solidFill>
        </a:ln>
      </dgm:spPr>
      <dgm:t>
        <a:bodyPr/>
        <a:lstStyle/>
        <a:p>
          <a:r>
            <a:rPr lang="uk-UA" b="1" i="0" dirty="0">
              <a:solidFill>
                <a:srgbClr val="C00000"/>
              </a:solidFill>
              <a:latin typeface="Bookman Old Style" pitchFamily="18" charset="0"/>
            </a:rPr>
            <a:t>ПОЗИТИВНІ  СТОРОНИ  КОНФЛІКТУ</a:t>
          </a:r>
          <a:endParaRPr lang="ru-RU" b="1" i="0" dirty="0">
            <a:solidFill>
              <a:srgbClr val="C00000"/>
            </a:solidFill>
            <a:latin typeface="Bookman Old Style" pitchFamily="18" charset="0"/>
          </a:endParaRPr>
        </a:p>
      </dgm:t>
    </dgm:pt>
    <dgm:pt modelId="{6AFCFF99-3902-4871-976A-5A4A2BBB7B28}" type="parTrans" cxnId="{8C72076F-792D-4EE9-B423-D0AAA42A3E3A}">
      <dgm:prSet/>
      <dgm:spPr/>
      <dgm:t>
        <a:bodyPr/>
        <a:lstStyle/>
        <a:p>
          <a:endParaRPr lang="ru-RU"/>
        </a:p>
      </dgm:t>
    </dgm:pt>
    <dgm:pt modelId="{82B6047E-7BCC-47F2-8C66-E646E3F81DC1}" type="sibTrans" cxnId="{8C72076F-792D-4EE9-B423-D0AAA42A3E3A}">
      <dgm:prSet/>
      <dgm:spPr/>
      <dgm:t>
        <a:bodyPr/>
        <a:lstStyle/>
        <a:p>
          <a:endParaRPr lang="ru-RU"/>
        </a:p>
      </dgm:t>
    </dgm:pt>
    <dgm:pt modelId="{DB206B6D-70AF-4197-9FD3-2DB63F619630}">
      <dgm:prSet phldrT="[Текст]"/>
      <dgm:spPr/>
      <dgm:t>
        <a:bodyPr/>
        <a:lstStyle/>
        <a:p>
          <a:r>
            <a:rPr lang="uk-UA" b="1" i="1" dirty="0">
              <a:latin typeface="Bookman Old Style" pitchFamily="18" charset="0"/>
            </a:rPr>
            <a:t>Стимулює  до  змін  і  розвитку</a:t>
          </a:r>
          <a:endParaRPr lang="ru-RU" b="1" i="1" dirty="0">
            <a:latin typeface="Bookman Old Style" pitchFamily="18" charset="0"/>
          </a:endParaRPr>
        </a:p>
      </dgm:t>
    </dgm:pt>
    <dgm:pt modelId="{EA6DD655-03FD-41D7-B126-230F84CA2B4F}" type="parTrans" cxnId="{176BEC3C-C59A-4B4C-A464-9CD1ECF4C5AA}">
      <dgm:prSet/>
      <dgm:spPr/>
      <dgm:t>
        <a:bodyPr/>
        <a:lstStyle/>
        <a:p>
          <a:endParaRPr lang="ru-RU"/>
        </a:p>
      </dgm:t>
    </dgm:pt>
    <dgm:pt modelId="{83BCC4B7-0057-4226-9220-87404556C88A}" type="sibTrans" cxnId="{176BEC3C-C59A-4B4C-A464-9CD1ECF4C5AA}">
      <dgm:prSet/>
      <dgm:spPr/>
      <dgm:t>
        <a:bodyPr/>
        <a:lstStyle/>
        <a:p>
          <a:endParaRPr lang="ru-RU"/>
        </a:p>
      </dgm:t>
    </dgm:pt>
    <dgm:pt modelId="{4D47C88C-8452-44B6-B791-5A4C415351D7}">
      <dgm:prSet phldrT="[Текст]"/>
      <dgm:spPr>
        <a:solidFill>
          <a:srgbClr val="FF00FF"/>
        </a:solidFill>
        <a:ln w="88900">
          <a:solidFill>
            <a:schemeClr val="tx1"/>
          </a:solidFill>
        </a:ln>
      </dgm:spPr>
      <dgm:t>
        <a:bodyPr/>
        <a:lstStyle/>
        <a:p>
          <a:r>
            <a:rPr lang="uk-UA" b="1" i="0" dirty="0">
              <a:solidFill>
                <a:schemeClr val="tx1"/>
              </a:solidFill>
              <a:latin typeface="Bookman Old Style" pitchFamily="18" charset="0"/>
            </a:rPr>
            <a:t>НЕГАТИВНІ  СТОРОНИ  КОНФЛІКТУ</a:t>
          </a:r>
          <a:endParaRPr lang="ru-RU" b="1" i="0" dirty="0">
            <a:solidFill>
              <a:schemeClr val="tx1"/>
            </a:solidFill>
            <a:latin typeface="Bookman Old Style" pitchFamily="18" charset="0"/>
          </a:endParaRPr>
        </a:p>
      </dgm:t>
    </dgm:pt>
    <dgm:pt modelId="{50F90EA0-8F4C-4998-A3D0-A643481885C4}" type="parTrans" cxnId="{5820FFDE-F807-4FDD-9E50-8C639B118AD8}">
      <dgm:prSet/>
      <dgm:spPr/>
      <dgm:t>
        <a:bodyPr/>
        <a:lstStyle/>
        <a:p>
          <a:endParaRPr lang="ru-RU"/>
        </a:p>
      </dgm:t>
    </dgm:pt>
    <dgm:pt modelId="{97F3F297-BF76-4E03-A6EB-2D0A3B62BAED}" type="sibTrans" cxnId="{5820FFDE-F807-4FDD-9E50-8C639B118AD8}">
      <dgm:prSet/>
      <dgm:spPr/>
      <dgm:t>
        <a:bodyPr/>
        <a:lstStyle/>
        <a:p>
          <a:endParaRPr lang="ru-RU"/>
        </a:p>
      </dgm:t>
    </dgm:pt>
    <dgm:pt modelId="{4FD3EC7E-769D-44B3-991D-9E9F04C12373}">
      <dgm:prSet phldrT="[Текст]" custT="1"/>
      <dgm:spPr/>
      <dgm:t>
        <a:bodyPr/>
        <a:lstStyle/>
        <a:p>
          <a:r>
            <a:rPr lang="uk-UA" sz="2100" b="1" i="1" baseline="0" dirty="0">
              <a:latin typeface="Bookman Old Style" pitchFamily="18" charset="0"/>
            </a:rPr>
            <a:t>Агресія</a:t>
          </a:r>
          <a:endParaRPr lang="ru-RU" sz="2100" b="1" i="1" baseline="0" dirty="0">
            <a:latin typeface="Bookman Old Style" pitchFamily="18" charset="0"/>
          </a:endParaRPr>
        </a:p>
      </dgm:t>
    </dgm:pt>
    <dgm:pt modelId="{6BE33B1E-AD5C-4390-8BF9-7289C8B54799}" type="parTrans" cxnId="{205C7E01-B3A8-47AE-B00B-39356DAF92CF}">
      <dgm:prSet/>
      <dgm:spPr/>
      <dgm:t>
        <a:bodyPr/>
        <a:lstStyle/>
        <a:p>
          <a:endParaRPr lang="ru-RU"/>
        </a:p>
      </dgm:t>
    </dgm:pt>
    <dgm:pt modelId="{6A6CED11-FBD7-4ED0-A98D-504CD76770BF}" type="sibTrans" cxnId="{205C7E01-B3A8-47AE-B00B-39356DAF92CF}">
      <dgm:prSet/>
      <dgm:spPr/>
      <dgm:t>
        <a:bodyPr/>
        <a:lstStyle/>
        <a:p>
          <a:endParaRPr lang="ru-RU"/>
        </a:p>
      </dgm:t>
    </dgm:pt>
    <dgm:pt modelId="{16878BA4-3EF3-4CF0-B1A6-59DF665FFFCA}">
      <dgm:prSet phldrT="[Текст]" custT="1"/>
      <dgm:spPr/>
      <dgm:t>
        <a:bodyPr/>
        <a:lstStyle/>
        <a:p>
          <a:r>
            <a:rPr lang="uk-UA" sz="2100" b="1" i="1" baseline="0" dirty="0">
              <a:latin typeface="Bookman Old Style" pitchFamily="18" charset="0"/>
            </a:rPr>
            <a:t>Погіршення  здоров'я  </a:t>
          </a:r>
          <a:endParaRPr lang="ru-RU" sz="2100" b="1" i="1" baseline="0" dirty="0">
            <a:latin typeface="Bookman Old Style" pitchFamily="18" charset="0"/>
          </a:endParaRPr>
        </a:p>
      </dgm:t>
    </dgm:pt>
    <dgm:pt modelId="{0513E859-2F9A-4014-830B-0D366399E567}" type="parTrans" cxnId="{51443FEC-6C28-487F-B7C1-B9F95C5CC83C}">
      <dgm:prSet/>
      <dgm:spPr/>
      <dgm:t>
        <a:bodyPr/>
        <a:lstStyle/>
        <a:p>
          <a:endParaRPr lang="ru-RU"/>
        </a:p>
      </dgm:t>
    </dgm:pt>
    <dgm:pt modelId="{D47575E0-2335-4FCD-A200-D3471239727C}" type="sibTrans" cxnId="{51443FEC-6C28-487F-B7C1-B9F95C5CC83C}">
      <dgm:prSet/>
      <dgm:spPr/>
      <dgm:t>
        <a:bodyPr/>
        <a:lstStyle/>
        <a:p>
          <a:endParaRPr lang="ru-RU"/>
        </a:p>
      </dgm:t>
    </dgm:pt>
    <dgm:pt modelId="{A3FA4899-AB3D-4502-A8D2-9496E3A44AD5}">
      <dgm:prSet phldrT="[Текст]"/>
      <dgm:spPr/>
      <dgm:t>
        <a:bodyPr/>
        <a:lstStyle/>
        <a:p>
          <a:r>
            <a:rPr lang="uk-UA" b="1" i="1" dirty="0">
              <a:latin typeface="Bookman Old Style" pitchFamily="18" charset="0"/>
            </a:rPr>
            <a:t> Приховані  проблеми  стають  наявними</a:t>
          </a:r>
          <a:endParaRPr lang="ru-RU" b="1" i="1" dirty="0">
            <a:latin typeface="Bookman Old Style" pitchFamily="18" charset="0"/>
          </a:endParaRPr>
        </a:p>
      </dgm:t>
    </dgm:pt>
    <dgm:pt modelId="{F393AAF6-C597-4CB9-ACD3-A83DA5F7BD3B}" type="sibTrans" cxnId="{BDAD60A5-A254-4BF4-AAEA-82921743B507}">
      <dgm:prSet/>
      <dgm:spPr/>
      <dgm:t>
        <a:bodyPr/>
        <a:lstStyle/>
        <a:p>
          <a:endParaRPr lang="ru-RU"/>
        </a:p>
      </dgm:t>
    </dgm:pt>
    <dgm:pt modelId="{965F1739-6F58-4A47-B5C9-142C3F25B945}" type="parTrans" cxnId="{BDAD60A5-A254-4BF4-AAEA-82921743B507}">
      <dgm:prSet/>
      <dgm:spPr/>
      <dgm:t>
        <a:bodyPr/>
        <a:lstStyle/>
        <a:p>
          <a:endParaRPr lang="ru-RU"/>
        </a:p>
      </dgm:t>
    </dgm:pt>
    <dgm:pt modelId="{DA6EED18-E53A-49BB-9B18-A8C1F4B4D3C3}">
      <dgm:prSet phldrT="[Текст]"/>
      <dgm:spPr/>
      <dgm:t>
        <a:bodyPr/>
        <a:lstStyle/>
        <a:p>
          <a:r>
            <a:rPr lang="uk-UA" b="1" i="1" dirty="0">
              <a:latin typeface="Bookman Old Style" pitchFamily="18" charset="0"/>
            </a:rPr>
            <a:t>Зміна  відносин, поведінки</a:t>
          </a:r>
          <a:endParaRPr lang="ru-RU" b="1" i="1" dirty="0">
            <a:latin typeface="Bookman Old Style" pitchFamily="18" charset="0"/>
          </a:endParaRPr>
        </a:p>
      </dgm:t>
    </dgm:pt>
    <dgm:pt modelId="{50014C5C-D343-45BE-95A3-2B6741B032C6}" type="parTrans" cxnId="{F9BEE962-F689-4E65-9965-B394099F9EDE}">
      <dgm:prSet/>
      <dgm:spPr/>
      <dgm:t>
        <a:bodyPr/>
        <a:lstStyle/>
        <a:p>
          <a:endParaRPr lang="ru-RU"/>
        </a:p>
      </dgm:t>
    </dgm:pt>
    <dgm:pt modelId="{BCB325C3-D668-42E9-A473-847B0387E09A}" type="sibTrans" cxnId="{F9BEE962-F689-4E65-9965-B394099F9EDE}">
      <dgm:prSet/>
      <dgm:spPr/>
      <dgm:t>
        <a:bodyPr/>
        <a:lstStyle/>
        <a:p>
          <a:endParaRPr lang="ru-RU"/>
        </a:p>
      </dgm:t>
    </dgm:pt>
    <dgm:pt modelId="{6633F87E-4BCC-43CA-BB0A-9A3E0FA548DD}">
      <dgm:prSet phldrT="[Текст]" custT="1"/>
      <dgm:spPr/>
      <dgm:t>
        <a:bodyPr/>
        <a:lstStyle/>
        <a:p>
          <a:r>
            <a:rPr lang="uk-UA" sz="2100" b="1" i="1" baseline="0" dirty="0">
              <a:latin typeface="Bookman Old Style" pitchFamily="18" charset="0"/>
            </a:rPr>
            <a:t>Зниження  </a:t>
          </a:r>
          <a:r>
            <a:rPr lang="uk-UA" sz="2100" b="1" i="1" baseline="0" dirty="0" err="1">
              <a:latin typeface="Bookman Old Style" pitchFamily="18" charset="0"/>
            </a:rPr>
            <a:t>працездат-ності</a:t>
          </a:r>
          <a:endParaRPr lang="ru-RU" sz="2100" b="1" i="1" baseline="0" dirty="0">
            <a:latin typeface="Bookman Old Style" pitchFamily="18" charset="0"/>
          </a:endParaRPr>
        </a:p>
      </dgm:t>
    </dgm:pt>
    <dgm:pt modelId="{AFA69E04-1517-455E-9336-AADFD8BF545F}" type="parTrans" cxnId="{7976AAC6-9B5B-4924-923C-4017F261F644}">
      <dgm:prSet/>
      <dgm:spPr/>
      <dgm:t>
        <a:bodyPr/>
        <a:lstStyle/>
        <a:p>
          <a:endParaRPr lang="ru-RU"/>
        </a:p>
      </dgm:t>
    </dgm:pt>
    <dgm:pt modelId="{5BBBD395-2E56-435A-A658-D3B171662D41}" type="sibTrans" cxnId="{7976AAC6-9B5B-4924-923C-4017F261F644}">
      <dgm:prSet/>
      <dgm:spPr/>
      <dgm:t>
        <a:bodyPr/>
        <a:lstStyle/>
        <a:p>
          <a:endParaRPr lang="ru-RU"/>
        </a:p>
      </dgm:t>
    </dgm:pt>
    <dgm:pt modelId="{DD31DCC4-AB22-4042-83DC-E451624C3B2D}" type="pres">
      <dgm:prSet presAssocID="{43F4283E-FF45-42D8-9D7A-9E0C4B38EC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063D823-2126-4199-BF1A-37A444CA1C9F}" type="pres">
      <dgm:prSet presAssocID="{2973AF10-4F76-4B08-AE1B-EEB645612912}" presName="root" presStyleCnt="0"/>
      <dgm:spPr/>
    </dgm:pt>
    <dgm:pt modelId="{6DB3CF31-D67F-4904-A887-B42A771EF640}" type="pres">
      <dgm:prSet presAssocID="{2973AF10-4F76-4B08-AE1B-EEB645612912}" presName="rootComposite" presStyleCnt="0"/>
      <dgm:spPr/>
    </dgm:pt>
    <dgm:pt modelId="{B9C8F874-5F54-4938-9BEB-E2FE1B64E4EC}" type="pres">
      <dgm:prSet presAssocID="{2973AF10-4F76-4B08-AE1B-EEB645612912}" presName="rootText" presStyleLbl="node1" presStyleIdx="0" presStyleCnt="2"/>
      <dgm:spPr/>
    </dgm:pt>
    <dgm:pt modelId="{4FFC4975-941F-4F90-B2EC-3AA1063BEAEA}" type="pres">
      <dgm:prSet presAssocID="{2973AF10-4F76-4B08-AE1B-EEB645612912}" presName="rootConnector" presStyleLbl="node1" presStyleIdx="0" presStyleCnt="2"/>
      <dgm:spPr/>
    </dgm:pt>
    <dgm:pt modelId="{D4937742-11F5-4F52-8E6E-5B19BDA3BB7A}" type="pres">
      <dgm:prSet presAssocID="{2973AF10-4F76-4B08-AE1B-EEB645612912}" presName="childShape" presStyleCnt="0"/>
      <dgm:spPr/>
    </dgm:pt>
    <dgm:pt modelId="{CBC008D1-E98E-411A-96C8-AC9047CA9BBE}" type="pres">
      <dgm:prSet presAssocID="{965F1739-6F58-4A47-B5C9-142C3F25B945}" presName="Name13" presStyleLbl="parChTrans1D2" presStyleIdx="0" presStyleCnt="6"/>
      <dgm:spPr/>
    </dgm:pt>
    <dgm:pt modelId="{396721D6-A11C-4282-9C4B-7F7834719470}" type="pres">
      <dgm:prSet presAssocID="{A3FA4899-AB3D-4502-A8D2-9496E3A44AD5}" presName="childText" presStyleLbl="bgAcc1" presStyleIdx="0" presStyleCnt="6">
        <dgm:presLayoutVars>
          <dgm:bulletEnabled val="1"/>
        </dgm:presLayoutVars>
      </dgm:prSet>
      <dgm:spPr/>
    </dgm:pt>
    <dgm:pt modelId="{32FABE21-8B0A-4A8F-93DE-F4ED4090662F}" type="pres">
      <dgm:prSet presAssocID="{EA6DD655-03FD-41D7-B126-230F84CA2B4F}" presName="Name13" presStyleLbl="parChTrans1D2" presStyleIdx="1" presStyleCnt="6"/>
      <dgm:spPr/>
    </dgm:pt>
    <dgm:pt modelId="{8F40CD60-7A73-4224-8D7C-01A46C5FF4AA}" type="pres">
      <dgm:prSet presAssocID="{DB206B6D-70AF-4197-9FD3-2DB63F619630}" presName="childText" presStyleLbl="bgAcc1" presStyleIdx="1" presStyleCnt="6">
        <dgm:presLayoutVars>
          <dgm:bulletEnabled val="1"/>
        </dgm:presLayoutVars>
      </dgm:prSet>
      <dgm:spPr/>
    </dgm:pt>
    <dgm:pt modelId="{99C1C7EA-0867-4672-AFE9-9D1D2D7A41D4}" type="pres">
      <dgm:prSet presAssocID="{50014C5C-D343-45BE-95A3-2B6741B032C6}" presName="Name13" presStyleLbl="parChTrans1D2" presStyleIdx="2" presStyleCnt="6"/>
      <dgm:spPr/>
    </dgm:pt>
    <dgm:pt modelId="{4E8E6043-B0EF-40D4-AC34-3B4A160AEC97}" type="pres">
      <dgm:prSet presAssocID="{DA6EED18-E53A-49BB-9B18-A8C1F4B4D3C3}" presName="childText" presStyleLbl="bgAcc1" presStyleIdx="2" presStyleCnt="6">
        <dgm:presLayoutVars>
          <dgm:bulletEnabled val="1"/>
        </dgm:presLayoutVars>
      </dgm:prSet>
      <dgm:spPr/>
    </dgm:pt>
    <dgm:pt modelId="{710F45A5-B594-49FF-BED3-F4A478751086}" type="pres">
      <dgm:prSet presAssocID="{4D47C88C-8452-44B6-B791-5A4C415351D7}" presName="root" presStyleCnt="0"/>
      <dgm:spPr/>
    </dgm:pt>
    <dgm:pt modelId="{8A63B8A7-6035-4C71-A974-92605D0691EF}" type="pres">
      <dgm:prSet presAssocID="{4D47C88C-8452-44B6-B791-5A4C415351D7}" presName="rootComposite" presStyleCnt="0"/>
      <dgm:spPr/>
    </dgm:pt>
    <dgm:pt modelId="{26513CE6-EEF1-4330-B3B4-7DE2586CF032}" type="pres">
      <dgm:prSet presAssocID="{4D47C88C-8452-44B6-B791-5A4C415351D7}" presName="rootText" presStyleLbl="node1" presStyleIdx="1" presStyleCnt="2"/>
      <dgm:spPr/>
    </dgm:pt>
    <dgm:pt modelId="{269857E4-95F0-4FAE-BE72-6E97EEBAFC73}" type="pres">
      <dgm:prSet presAssocID="{4D47C88C-8452-44B6-B791-5A4C415351D7}" presName="rootConnector" presStyleLbl="node1" presStyleIdx="1" presStyleCnt="2"/>
      <dgm:spPr/>
    </dgm:pt>
    <dgm:pt modelId="{2B3F39AF-354C-4ACD-B03D-BAAA012E8851}" type="pres">
      <dgm:prSet presAssocID="{4D47C88C-8452-44B6-B791-5A4C415351D7}" presName="childShape" presStyleCnt="0"/>
      <dgm:spPr/>
    </dgm:pt>
    <dgm:pt modelId="{25B54380-4ACD-4253-BA66-4C537DBDDF70}" type="pres">
      <dgm:prSet presAssocID="{6BE33B1E-AD5C-4390-8BF9-7289C8B54799}" presName="Name13" presStyleLbl="parChTrans1D2" presStyleIdx="3" presStyleCnt="6"/>
      <dgm:spPr/>
    </dgm:pt>
    <dgm:pt modelId="{B4A6E3CA-D43E-4CFB-9334-5A0BC86AB98C}" type="pres">
      <dgm:prSet presAssocID="{4FD3EC7E-769D-44B3-991D-9E9F04C12373}" presName="childText" presStyleLbl="bgAcc1" presStyleIdx="3" presStyleCnt="6">
        <dgm:presLayoutVars>
          <dgm:bulletEnabled val="1"/>
        </dgm:presLayoutVars>
      </dgm:prSet>
      <dgm:spPr/>
    </dgm:pt>
    <dgm:pt modelId="{98ED9677-B292-46EA-8423-ECA3C61B6C27}" type="pres">
      <dgm:prSet presAssocID="{0513E859-2F9A-4014-830B-0D366399E567}" presName="Name13" presStyleLbl="parChTrans1D2" presStyleIdx="4" presStyleCnt="6"/>
      <dgm:spPr/>
    </dgm:pt>
    <dgm:pt modelId="{BD000A8E-FC62-4896-BD0F-827C80F5D7FE}" type="pres">
      <dgm:prSet presAssocID="{16878BA4-3EF3-4CF0-B1A6-59DF665FFFCA}" presName="childText" presStyleLbl="bgAcc1" presStyleIdx="4" presStyleCnt="6">
        <dgm:presLayoutVars>
          <dgm:bulletEnabled val="1"/>
        </dgm:presLayoutVars>
      </dgm:prSet>
      <dgm:spPr/>
    </dgm:pt>
    <dgm:pt modelId="{6F399941-53B5-49B9-9A1F-32EC3C6C708C}" type="pres">
      <dgm:prSet presAssocID="{AFA69E04-1517-455E-9336-AADFD8BF545F}" presName="Name13" presStyleLbl="parChTrans1D2" presStyleIdx="5" presStyleCnt="6"/>
      <dgm:spPr/>
    </dgm:pt>
    <dgm:pt modelId="{BFDF9DEE-604B-4115-AF8E-E851516FA6A1}" type="pres">
      <dgm:prSet presAssocID="{6633F87E-4BCC-43CA-BB0A-9A3E0FA548DD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205C7E01-B3A8-47AE-B00B-39356DAF92CF}" srcId="{4D47C88C-8452-44B6-B791-5A4C415351D7}" destId="{4FD3EC7E-769D-44B3-991D-9E9F04C12373}" srcOrd="0" destOrd="0" parTransId="{6BE33B1E-AD5C-4390-8BF9-7289C8B54799}" sibTransId="{6A6CED11-FBD7-4ED0-A98D-504CD76770BF}"/>
    <dgm:cxn modelId="{97D0400B-DAE9-4AF6-9036-3B1BD965D1B6}" type="presOf" srcId="{50014C5C-D343-45BE-95A3-2B6741B032C6}" destId="{99C1C7EA-0867-4672-AFE9-9D1D2D7A41D4}" srcOrd="0" destOrd="0" presId="urn:microsoft.com/office/officeart/2005/8/layout/hierarchy3"/>
    <dgm:cxn modelId="{A918470E-C6B8-4339-A87A-C0C464C19043}" type="presOf" srcId="{6633F87E-4BCC-43CA-BB0A-9A3E0FA548DD}" destId="{BFDF9DEE-604B-4115-AF8E-E851516FA6A1}" srcOrd="0" destOrd="0" presId="urn:microsoft.com/office/officeart/2005/8/layout/hierarchy3"/>
    <dgm:cxn modelId="{1CB43E19-1FD0-4119-98C4-00EA21C4079B}" type="presOf" srcId="{43F4283E-FF45-42D8-9D7A-9E0C4B38EC56}" destId="{DD31DCC4-AB22-4042-83DC-E451624C3B2D}" srcOrd="0" destOrd="0" presId="urn:microsoft.com/office/officeart/2005/8/layout/hierarchy3"/>
    <dgm:cxn modelId="{176BEC3C-C59A-4B4C-A464-9CD1ECF4C5AA}" srcId="{2973AF10-4F76-4B08-AE1B-EEB645612912}" destId="{DB206B6D-70AF-4197-9FD3-2DB63F619630}" srcOrd="1" destOrd="0" parTransId="{EA6DD655-03FD-41D7-B126-230F84CA2B4F}" sibTransId="{83BCC4B7-0057-4226-9220-87404556C88A}"/>
    <dgm:cxn modelId="{F9BEE962-F689-4E65-9965-B394099F9EDE}" srcId="{2973AF10-4F76-4B08-AE1B-EEB645612912}" destId="{DA6EED18-E53A-49BB-9B18-A8C1F4B4D3C3}" srcOrd="2" destOrd="0" parTransId="{50014C5C-D343-45BE-95A3-2B6741B032C6}" sibTransId="{BCB325C3-D668-42E9-A473-847B0387E09A}"/>
    <dgm:cxn modelId="{2D8EA16B-0437-4141-8EC9-0B9EDB23757A}" type="presOf" srcId="{4FD3EC7E-769D-44B3-991D-9E9F04C12373}" destId="{B4A6E3CA-D43E-4CFB-9334-5A0BC86AB98C}" srcOrd="0" destOrd="0" presId="urn:microsoft.com/office/officeart/2005/8/layout/hierarchy3"/>
    <dgm:cxn modelId="{8C72076F-792D-4EE9-B423-D0AAA42A3E3A}" srcId="{43F4283E-FF45-42D8-9D7A-9E0C4B38EC56}" destId="{2973AF10-4F76-4B08-AE1B-EEB645612912}" srcOrd="0" destOrd="0" parTransId="{6AFCFF99-3902-4871-976A-5A4A2BBB7B28}" sibTransId="{82B6047E-7BCC-47F2-8C66-E646E3F81DC1}"/>
    <dgm:cxn modelId="{519D5D72-3C8E-428D-AE4F-2549BA3BD785}" type="presOf" srcId="{2973AF10-4F76-4B08-AE1B-EEB645612912}" destId="{B9C8F874-5F54-4938-9BEB-E2FE1B64E4EC}" srcOrd="0" destOrd="0" presId="urn:microsoft.com/office/officeart/2005/8/layout/hierarchy3"/>
    <dgm:cxn modelId="{F0BF968C-E2AD-44E1-9927-B82385CB8729}" type="presOf" srcId="{4D47C88C-8452-44B6-B791-5A4C415351D7}" destId="{269857E4-95F0-4FAE-BE72-6E97EEBAFC73}" srcOrd="1" destOrd="0" presId="urn:microsoft.com/office/officeart/2005/8/layout/hierarchy3"/>
    <dgm:cxn modelId="{775EA78F-E12A-404C-989A-206BD5BB1E12}" type="presOf" srcId="{AFA69E04-1517-455E-9336-AADFD8BF545F}" destId="{6F399941-53B5-49B9-9A1F-32EC3C6C708C}" srcOrd="0" destOrd="0" presId="urn:microsoft.com/office/officeart/2005/8/layout/hierarchy3"/>
    <dgm:cxn modelId="{CEB18F98-6DF3-4BDC-B71E-AFD0AA53442B}" type="presOf" srcId="{2973AF10-4F76-4B08-AE1B-EEB645612912}" destId="{4FFC4975-941F-4F90-B2EC-3AA1063BEAEA}" srcOrd="1" destOrd="0" presId="urn:microsoft.com/office/officeart/2005/8/layout/hierarchy3"/>
    <dgm:cxn modelId="{27A6FA9E-AECB-475F-BBD4-07E5F294F841}" type="presOf" srcId="{4D47C88C-8452-44B6-B791-5A4C415351D7}" destId="{26513CE6-EEF1-4330-B3B4-7DE2586CF032}" srcOrd="0" destOrd="0" presId="urn:microsoft.com/office/officeart/2005/8/layout/hierarchy3"/>
    <dgm:cxn modelId="{BDAD60A5-A254-4BF4-AAEA-82921743B507}" srcId="{2973AF10-4F76-4B08-AE1B-EEB645612912}" destId="{A3FA4899-AB3D-4502-A8D2-9496E3A44AD5}" srcOrd="0" destOrd="0" parTransId="{965F1739-6F58-4A47-B5C9-142C3F25B945}" sibTransId="{F393AAF6-C597-4CB9-ACD3-A83DA5F7BD3B}"/>
    <dgm:cxn modelId="{56D697AF-3969-48AB-9B32-4079DEB17692}" type="presOf" srcId="{965F1739-6F58-4A47-B5C9-142C3F25B945}" destId="{CBC008D1-E98E-411A-96C8-AC9047CA9BBE}" srcOrd="0" destOrd="0" presId="urn:microsoft.com/office/officeart/2005/8/layout/hierarchy3"/>
    <dgm:cxn modelId="{7976AAC6-9B5B-4924-923C-4017F261F644}" srcId="{4D47C88C-8452-44B6-B791-5A4C415351D7}" destId="{6633F87E-4BCC-43CA-BB0A-9A3E0FA548DD}" srcOrd="2" destOrd="0" parTransId="{AFA69E04-1517-455E-9336-AADFD8BF545F}" sibTransId="{5BBBD395-2E56-435A-A658-D3B171662D41}"/>
    <dgm:cxn modelId="{733261CD-992C-43B5-BB77-79997876D11B}" type="presOf" srcId="{DB206B6D-70AF-4197-9FD3-2DB63F619630}" destId="{8F40CD60-7A73-4224-8D7C-01A46C5FF4AA}" srcOrd="0" destOrd="0" presId="urn:microsoft.com/office/officeart/2005/8/layout/hierarchy3"/>
    <dgm:cxn modelId="{887A14DE-B8FD-4223-ACB3-C3661B4B09D9}" type="presOf" srcId="{A3FA4899-AB3D-4502-A8D2-9496E3A44AD5}" destId="{396721D6-A11C-4282-9C4B-7F7834719470}" srcOrd="0" destOrd="0" presId="urn:microsoft.com/office/officeart/2005/8/layout/hierarchy3"/>
    <dgm:cxn modelId="{5820FFDE-F807-4FDD-9E50-8C639B118AD8}" srcId="{43F4283E-FF45-42D8-9D7A-9E0C4B38EC56}" destId="{4D47C88C-8452-44B6-B791-5A4C415351D7}" srcOrd="1" destOrd="0" parTransId="{50F90EA0-8F4C-4998-A3D0-A643481885C4}" sibTransId="{97F3F297-BF76-4E03-A6EB-2D0A3B62BAED}"/>
    <dgm:cxn modelId="{51443FEC-6C28-487F-B7C1-B9F95C5CC83C}" srcId="{4D47C88C-8452-44B6-B791-5A4C415351D7}" destId="{16878BA4-3EF3-4CF0-B1A6-59DF665FFFCA}" srcOrd="1" destOrd="0" parTransId="{0513E859-2F9A-4014-830B-0D366399E567}" sibTransId="{D47575E0-2335-4FCD-A200-D3471239727C}"/>
    <dgm:cxn modelId="{DA4275EE-A423-4FB3-8E6B-1731C3F5B382}" type="presOf" srcId="{6BE33B1E-AD5C-4390-8BF9-7289C8B54799}" destId="{25B54380-4ACD-4253-BA66-4C537DBDDF70}" srcOrd="0" destOrd="0" presId="urn:microsoft.com/office/officeart/2005/8/layout/hierarchy3"/>
    <dgm:cxn modelId="{FA4E3AEF-413B-4800-8432-C7CB6DAF3229}" type="presOf" srcId="{DA6EED18-E53A-49BB-9B18-A8C1F4B4D3C3}" destId="{4E8E6043-B0EF-40D4-AC34-3B4A160AEC97}" srcOrd="0" destOrd="0" presId="urn:microsoft.com/office/officeart/2005/8/layout/hierarchy3"/>
    <dgm:cxn modelId="{89698AF6-BCB8-45ED-8765-6EA55FEB1D97}" type="presOf" srcId="{EA6DD655-03FD-41D7-B126-230F84CA2B4F}" destId="{32FABE21-8B0A-4A8F-93DE-F4ED4090662F}" srcOrd="0" destOrd="0" presId="urn:microsoft.com/office/officeart/2005/8/layout/hierarchy3"/>
    <dgm:cxn modelId="{03349EF8-5E2A-467D-A2D1-127F665FBB00}" type="presOf" srcId="{16878BA4-3EF3-4CF0-B1A6-59DF665FFFCA}" destId="{BD000A8E-FC62-4896-BD0F-827C80F5D7FE}" srcOrd="0" destOrd="0" presId="urn:microsoft.com/office/officeart/2005/8/layout/hierarchy3"/>
    <dgm:cxn modelId="{B03B08F9-7DCC-4440-997D-7A374932E3B8}" type="presOf" srcId="{0513E859-2F9A-4014-830B-0D366399E567}" destId="{98ED9677-B292-46EA-8423-ECA3C61B6C27}" srcOrd="0" destOrd="0" presId="urn:microsoft.com/office/officeart/2005/8/layout/hierarchy3"/>
    <dgm:cxn modelId="{EB9A2116-1F4B-4225-A9A0-1F0CDB8A7D7D}" type="presParOf" srcId="{DD31DCC4-AB22-4042-83DC-E451624C3B2D}" destId="{A063D823-2126-4199-BF1A-37A444CA1C9F}" srcOrd="0" destOrd="0" presId="urn:microsoft.com/office/officeart/2005/8/layout/hierarchy3"/>
    <dgm:cxn modelId="{ADF41CAB-7091-47EF-B842-3B7A3340894E}" type="presParOf" srcId="{A063D823-2126-4199-BF1A-37A444CA1C9F}" destId="{6DB3CF31-D67F-4904-A887-B42A771EF640}" srcOrd="0" destOrd="0" presId="urn:microsoft.com/office/officeart/2005/8/layout/hierarchy3"/>
    <dgm:cxn modelId="{86A69810-83C7-4C71-B82D-690FCA3E62EA}" type="presParOf" srcId="{6DB3CF31-D67F-4904-A887-B42A771EF640}" destId="{B9C8F874-5F54-4938-9BEB-E2FE1B64E4EC}" srcOrd="0" destOrd="0" presId="urn:microsoft.com/office/officeart/2005/8/layout/hierarchy3"/>
    <dgm:cxn modelId="{28F11136-CFC1-46D8-8AAB-685DA9BD674A}" type="presParOf" srcId="{6DB3CF31-D67F-4904-A887-B42A771EF640}" destId="{4FFC4975-941F-4F90-B2EC-3AA1063BEAEA}" srcOrd="1" destOrd="0" presId="urn:microsoft.com/office/officeart/2005/8/layout/hierarchy3"/>
    <dgm:cxn modelId="{5584AF22-6E12-4811-948C-30840F6C16D3}" type="presParOf" srcId="{A063D823-2126-4199-BF1A-37A444CA1C9F}" destId="{D4937742-11F5-4F52-8E6E-5B19BDA3BB7A}" srcOrd="1" destOrd="0" presId="urn:microsoft.com/office/officeart/2005/8/layout/hierarchy3"/>
    <dgm:cxn modelId="{0BF19505-019C-47A4-9781-D288051A5405}" type="presParOf" srcId="{D4937742-11F5-4F52-8E6E-5B19BDA3BB7A}" destId="{CBC008D1-E98E-411A-96C8-AC9047CA9BBE}" srcOrd="0" destOrd="0" presId="urn:microsoft.com/office/officeart/2005/8/layout/hierarchy3"/>
    <dgm:cxn modelId="{1FB888B0-7D0F-4596-9460-5890F0B62CBF}" type="presParOf" srcId="{D4937742-11F5-4F52-8E6E-5B19BDA3BB7A}" destId="{396721D6-A11C-4282-9C4B-7F7834719470}" srcOrd="1" destOrd="0" presId="urn:microsoft.com/office/officeart/2005/8/layout/hierarchy3"/>
    <dgm:cxn modelId="{5ACB6768-EB52-4BA9-B4A4-4B4545D7D29B}" type="presParOf" srcId="{D4937742-11F5-4F52-8E6E-5B19BDA3BB7A}" destId="{32FABE21-8B0A-4A8F-93DE-F4ED4090662F}" srcOrd="2" destOrd="0" presId="urn:microsoft.com/office/officeart/2005/8/layout/hierarchy3"/>
    <dgm:cxn modelId="{49648D87-9265-446D-8373-C5A9BE2D717F}" type="presParOf" srcId="{D4937742-11F5-4F52-8E6E-5B19BDA3BB7A}" destId="{8F40CD60-7A73-4224-8D7C-01A46C5FF4AA}" srcOrd="3" destOrd="0" presId="urn:microsoft.com/office/officeart/2005/8/layout/hierarchy3"/>
    <dgm:cxn modelId="{8A590E39-811C-41A2-AAF8-EFE3C8E3DBA2}" type="presParOf" srcId="{D4937742-11F5-4F52-8E6E-5B19BDA3BB7A}" destId="{99C1C7EA-0867-4672-AFE9-9D1D2D7A41D4}" srcOrd="4" destOrd="0" presId="urn:microsoft.com/office/officeart/2005/8/layout/hierarchy3"/>
    <dgm:cxn modelId="{21F0B3A1-1DA0-408D-833B-3B142B21B6EE}" type="presParOf" srcId="{D4937742-11F5-4F52-8E6E-5B19BDA3BB7A}" destId="{4E8E6043-B0EF-40D4-AC34-3B4A160AEC97}" srcOrd="5" destOrd="0" presId="urn:microsoft.com/office/officeart/2005/8/layout/hierarchy3"/>
    <dgm:cxn modelId="{986047FA-6344-4B3B-B2D3-811AD90452D8}" type="presParOf" srcId="{DD31DCC4-AB22-4042-83DC-E451624C3B2D}" destId="{710F45A5-B594-49FF-BED3-F4A478751086}" srcOrd="1" destOrd="0" presId="urn:microsoft.com/office/officeart/2005/8/layout/hierarchy3"/>
    <dgm:cxn modelId="{5D9A365D-80BD-4EE5-AE7A-DFD2993B7D4B}" type="presParOf" srcId="{710F45A5-B594-49FF-BED3-F4A478751086}" destId="{8A63B8A7-6035-4C71-A974-92605D0691EF}" srcOrd="0" destOrd="0" presId="urn:microsoft.com/office/officeart/2005/8/layout/hierarchy3"/>
    <dgm:cxn modelId="{DE8E896E-E8AD-422C-9CF0-04240E6D0807}" type="presParOf" srcId="{8A63B8A7-6035-4C71-A974-92605D0691EF}" destId="{26513CE6-EEF1-4330-B3B4-7DE2586CF032}" srcOrd="0" destOrd="0" presId="urn:microsoft.com/office/officeart/2005/8/layout/hierarchy3"/>
    <dgm:cxn modelId="{AD18114F-22E4-4122-B46B-0FD5235C8A43}" type="presParOf" srcId="{8A63B8A7-6035-4C71-A974-92605D0691EF}" destId="{269857E4-95F0-4FAE-BE72-6E97EEBAFC73}" srcOrd="1" destOrd="0" presId="urn:microsoft.com/office/officeart/2005/8/layout/hierarchy3"/>
    <dgm:cxn modelId="{CFEB2646-0C4E-4B9D-96E3-11E0897F12F4}" type="presParOf" srcId="{710F45A5-B594-49FF-BED3-F4A478751086}" destId="{2B3F39AF-354C-4ACD-B03D-BAAA012E8851}" srcOrd="1" destOrd="0" presId="urn:microsoft.com/office/officeart/2005/8/layout/hierarchy3"/>
    <dgm:cxn modelId="{2F8BDFFA-4927-4610-B4F9-9C1B469C35C9}" type="presParOf" srcId="{2B3F39AF-354C-4ACD-B03D-BAAA012E8851}" destId="{25B54380-4ACD-4253-BA66-4C537DBDDF70}" srcOrd="0" destOrd="0" presId="urn:microsoft.com/office/officeart/2005/8/layout/hierarchy3"/>
    <dgm:cxn modelId="{865DD6AA-44D2-4320-B0AC-DCA70F56DAEC}" type="presParOf" srcId="{2B3F39AF-354C-4ACD-B03D-BAAA012E8851}" destId="{B4A6E3CA-D43E-4CFB-9334-5A0BC86AB98C}" srcOrd="1" destOrd="0" presId="urn:microsoft.com/office/officeart/2005/8/layout/hierarchy3"/>
    <dgm:cxn modelId="{B33281A9-FC03-4319-A4C6-D6069940252D}" type="presParOf" srcId="{2B3F39AF-354C-4ACD-B03D-BAAA012E8851}" destId="{98ED9677-B292-46EA-8423-ECA3C61B6C27}" srcOrd="2" destOrd="0" presId="urn:microsoft.com/office/officeart/2005/8/layout/hierarchy3"/>
    <dgm:cxn modelId="{7E5F9426-2762-4B33-A748-59FE69957E74}" type="presParOf" srcId="{2B3F39AF-354C-4ACD-B03D-BAAA012E8851}" destId="{BD000A8E-FC62-4896-BD0F-827C80F5D7FE}" srcOrd="3" destOrd="0" presId="urn:microsoft.com/office/officeart/2005/8/layout/hierarchy3"/>
    <dgm:cxn modelId="{E1E684E4-FA80-4FE6-A6CE-DE0EDB415693}" type="presParOf" srcId="{2B3F39AF-354C-4ACD-B03D-BAAA012E8851}" destId="{6F399941-53B5-49B9-9A1F-32EC3C6C708C}" srcOrd="4" destOrd="0" presId="urn:microsoft.com/office/officeart/2005/8/layout/hierarchy3"/>
    <dgm:cxn modelId="{3C61C960-483D-4240-8D19-17611069E01A}" type="presParOf" srcId="{2B3F39AF-354C-4ACD-B03D-BAAA012E8851}" destId="{BFDF9DEE-604B-4115-AF8E-E851516FA6A1}" srcOrd="5" destOrd="0" presId="urn:microsoft.com/office/officeart/2005/8/layout/hierarchy3"/>
  </dgm:cxnLst>
  <dgm:bg>
    <a:gradFill>
      <a:gsLst>
        <a:gs pos="0">
          <a:srgbClr val="FFF200"/>
        </a:gs>
        <a:gs pos="45000">
          <a:srgbClr val="FF7A00"/>
        </a:gs>
        <a:gs pos="70000">
          <a:srgbClr val="FF0300"/>
        </a:gs>
        <a:gs pos="100000">
          <a:srgbClr val="4D0808"/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F4283E-FF45-42D8-9D7A-9E0C4B38EC5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73AF10-4F76-4B08-AE1B-EEB645612912}">
      <dgm:prSet phldrT="[Текст]"/>
      <dgm:spPr>
        <a:solidFill>
          <a:srgbClr val="0099FF"/>
        </a:solidFill>
        <a:ln w="88900">
          <a:solidFill>
            <a:srgbClr val="7030A0"/>
          </a:solidFill>
        </a:ln>
      </dgm:spPr>
      <dgm:t>
        <a:bodyPr/>
        <a:lstStyle/>
        <a:p>
          <a:r>
            <a:rPr lang="uk-UA" b="1" i="0" dirty="0">
              <a:solidFill>
                <a:schemeClr val="bg1"/>
              </a:solidFill>
              <a:latin typeface="Bookman Old Style" pitchFamily="18" charset="0"/>
            </a:rPr>
            <a:t>ФУНКЦІОНАЛЬНІ НАСЛІДКИ  КОНФЛІКТІВ</a:t>
          </a:r>
          <a:endParaRPr lang="ru-RU" b="1" i="0" dirty="0">
            <a:solidFill>
              <a:schemeClr val="bg1"/>
            </a:solidFill>
            <a:latin typeface="Bookman Old Style" pitchFamily="18" charset="0"/>
          </a:endParaRPr>
        </a:p>
      </dgm:t>
    </dgm:pt>
    <dgm:pt modelId="{6AFCFF99-3902-4871-976A-5A4A2BBB7B28}" type="parTrans" cxnId="{8C72076F-792D-4EE9-B423-D0AAA42A3E3A}">
      <dgm:prSet/>
      <dgm:spPr/>
      <dgm:t>
        <a:bodyPr/>
        <a:lstStyle/>
        <a:p>
          <a:endParaRPr lang="ru-RU"/>
        </a:p>
      </dgm:t>
    </dgm:pt>
    <dgm:pt modelId="{82B6047E-7BCC-47F2-8C66-E646E3F81DC1}" type="sibTrans" cxnId="{8C72076F-792D-4EE9-B423-D0AAA42A3E3A}">
      <dgm:prSet/>
      <dgm:spPr/>
      <dgm:t>
        <a:bodyPr/>
        <a:lstStyle/>
        <a:p>
          <a:endParaRPr lang="ru-RU"/>
        </a:p>
      </dgm:t>
    </dgm:pt>
    <dgm:pt modelId="{A3FA4899-AB3D-4502-A8D2-9496E3A44AD5}">
      <dgm:prSet phldrT="[Текст]" custT="1"/>
      <dgm:spPr/>
      <dgm:t>
        <a:bodyPr/>
        <a:lstStyle/>
        <a:p>
          <a:pPr algn="l"/>
          <a:endParaRPr lang="uk-UA" sz="2000" b="1" i="1" dirty="0">
            <a:latin typeface="Bookman Old Style" pitchFamily="18" charset="0"/>
          </a:endParaRPr>
        </a:p>
        <a:p>
          <a:pPr algn="l"/>
          <a:r>
            <a:rPr lang="uk-UA" sz="2000" b="1" i="1" dirty="0">
              <a:latin typeface="Bookman Old Style" pitchFamily="18" charset="0"/>
            </a:rPr>
            <a:t>1.Вирішення проблеми влаштовує всіх </a:t>
          </a:r>
        </a:p>
        <a:p>
          <a:pPr algn="l"/>
          <a:r>
            <a:rPr lang="ru-RU" sz="2000" b="1" i="1" dirty="0">
              <a:latin typeface="Bookman Old Style" pitchFamily="18" charset="0"/>
            </a:rPr>
            <a:t>2.Спільно </a:t>
          </a:r>
          <a:r>
            <a:rPr lang="ru-RU" sz="2000" b="1" i="1" dirty="0" err="1">
              <a:latin typeface="Bookman Old Style" pitchFamily="18" charset="0"/>
            </a:rPr>
            <a:t>прийняте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рішення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швидше</a:t>
          </a:r>
          <a:r>
            <a:rPr lang="ru-RU" sz="2000" b="1" i="1" dirty="0">
              <a:latin typeface="Bookman Old Style" pitchFamily="18" charset="0"/>
            </a:rPr>
            <a:t> та </a:t>
          </a:r>
          <a:r>
            <a:rPr lang="ru-RU" sz="2000" b="1" i="1" dirty="0" err="1">
              <a:latin typeface="Bookman Old Style" pitchFamily="18" charset="0"/>
            </a:rPr>
            <a:t>краще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впроваджується</a:t>
          </a:r>
          <a:r>
            <a:rPr lang="ru-RU" sz="2000" b="1" i="1" dirty="0">
              <a:latin typeface="Bookman Old Style" pitchFamily="18" charset="0"/>
            </a:rPr>
            <a:t> в </a:t>
          </a:r>
          <a:r>
            <a:rPr lang="ru-RU" sz="2000" b="1" i="1" dirty="0" err="1">
              <a:latin typeface="Bookman Old Style" pitchFamily="18" charset="0"/>
            </a:rPr>
            <a:t>життя</a:t>
          </a:r>
          <a:endParaRPr lang="ru-RU" sz="2000" b="1" i="1" dirty="0">
            <a:latin typeface="Bookman Old Style" pitchFamily="18" charset="0"/>
          </a:endParaRPr>
        </a:p>
        <a:p>
          <a:pPr algn="l"/>
          <a:r>
            <a:rPr lang="ru-RU" sz="2000" b="1" i="1" dirty="0">
              <a:latin typeface="Bookman Old Style" pitchFamily="18" charset="0"/>
            </a:rPr>
            <a:t>3. </a:t>
          </a:r>
          <a:r>
            <a:rPr lang="ru-RU" sz="2000" b="1" i="1" dirty="0" err="1">
              <a:latin typeface="Bookman Old Style" pitchFamily="18" charset="0"/>
            </a:rPr>
            <a:t>Сторони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набувають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досвіду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співробітництва</a:t>
          </a:r>
          <a:r>
            <a:rPr lang="ru-RU" sz="2000" b="1" i="1" dirty="0">
              <a:latin typeface="Bookman Old Style" pitchFamily="18" charset="0"/>
            </a:rPr>
            <a:t> </a:t>
          </a:r>
        </a:p>
        <a:p>
          <a:pPr algn="ctr"/>
          <a:r>
            <a:rPr lang="ru-RU" sz="2000" b="1" i="1" dirty="0">
              <a:latin typeface="Bookman Old Style" pitchFamily="18" charset="0"/>
            </a:rPr>
            <a:t>4. </a:t>
          </a:r>
          <a:r>
            <a:rPr lang="ru-RU" sz="2000" b="1" i="1" dirty="0" err="1">
              <a:latin typeface="Bookman Old Style" pitchFamily="18" charset="0"/>
            </a:rPr>
            <a:t>Вирішення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конфліктів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між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керівником</a:t>
          </a:r>
          <a:r>
            <a:rPr lang="ru-RU" sz="2000" b="1" i="1" dirty="0">
              <a:latin typeface="Bookman Old Style" pitchFamily="18" charset="0"/>
            </a:rPr>
            <a:t> та </a:t>
          </a:r>
          <a:r>
            <a:rPr lang="ru-RU" sz="2000" b="1" i="1" dirty="0" err="1">
              <a:latin typeface="Bookman Old Style" pitchFamily="18" charset="0"/>
            </a:rPr>
            <a:t>підлеглим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руйнує</a:t>
          </a:r>
          <a:r>
            <a:rPr lang="ru-RU" sz="2000" b="1" i="1" dirty="0">
              <a:latin typeface="Bookman Old Style" pitchFamily="18" charset="0"/>
            </a:rPr>
            <a:t> «синдром </a:t>
          </a:r>
          <a:r>
            <a:rPr lang="ru-RU" sz="2000" b="1" i="1" dirty="0" err="1">
              <a:latin typeface="Bookman Old Style" pitchFamily="18" charset="0"/>
            </a:rPr>
            <a:t>покірності</a:t>
          </a:r>
          <a:r>
            <a:rPr lang="ru-RU" sz="2000" b="1" i="1" dirty="0">
              <a:latin typeface="Bookman Old Style" pitchFamily="18" charset="0"/>
            </a:rPr>
            <a:t>»</a:t>
          </a:r>
        </a:p>
        <a:p>
          <a:pPr algn="l"/>
          <a:r>
            <a:rPr lang="ru-RU" sz="2000" b="1" i="1" dirty="0">
              <a:latin typeface="Bookman Old Style" pitchFamily="18" charset="0"/>
            </a:rPr>
            <a:t>5. </a:t>
          </a:r>
          <a:r>
            <a:rPr lang="ru-RU" sz="2000" b="1" i="1" dirty="0" err="1">
              <a:latin typeface="Bookman Old Style" pitchFamily="18" charset="0"/>
            </a:rPr>
            <a:t>Покращуються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стосунки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між</a:t>
          </a:r>
          <a:r>
            <a:rPr lang="ru-RU" sz="2000" b="1" i="1" dirty="0">
              <a:latin typeface="Bookman Old Style" pitchFamily="18" charset="0"/>
            </a:rPr>
            <a:t> людьми.</a:t>
          </a:r>
        </a:p>
        <a:p>
          <a:pPr algn="l"/>
          <a:r>
            <a:rPr lang="ru-RU" sz="2000" b="1" i="1" dirty="0">
              <a:latin typeface="Bookman Old Style" pitchFamily="18" charset="0"/>
            </a:rPr>
            <a:t>6. Люди </a:t>
          </a:r>
          <a:r>
            <a:rPr lang="ru-RU" sz="2000" b="1" i="1" dirty="0" err="1">
              <a:latin typeface="Bookman Old Style" pitchFamily="18" charset="0"/>
            </a:rPr>
            <a:t>перестають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розглядати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наявність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розбіжностей</a:t>
          </a:r>
          <a:r>
            <a:rPr lang="ru-RU" sz="2000" b="1" i="1" dirty="0">
              <a:latin typeface="Bookman Old Style" pitchFamily="18" charset="0"/>
            </a:rPr>
            <a:t> як «зло» і як негатив.</a:t>
          </a:r>
        </a:p>
        <a:p>
          <a:pPr algn="ctr"/>
          <a:endParaRPr lang="ru-RU" sz="2000" b="1" i="1" dirty="0">
            <a:latin typeface="Bookman Old Style" pitchFamily="18" charset="0"/>
          </a:endParaRPr>
        </a:p>
      </dgm:t>
    </dgm:pt>
    <dgm:pt modelId="{F393AAF6-C597-4CB9-ACD3-A83DA5F7BD3B}" type="sibTrans" cxnId="{BDAD60A5-A254-4BF4-AAEA-82921743B507}">
      <dgm:prSet/>
      <dgm:spPr/>
      <dgm:t>
        <a:bodyPr/>
        <a:lstStyle/>
        <a:p>
          <a:endParaRPr lang="ru-RU"/>
        </a:p>
      </dgm:t>
    </dgm:pt>
    <dgm:pt modelId="{965F1739-6F58-4A47-B5C9-142C3F25B945}" type="parTrans" cxnId="{BDAD60A5-A254-4BF4-AAEA-82921743B507}">
      <dgm:prSet/>
      <dgm:spPr/>
      <dgm:t>
        <a:bodyPr/>
        <a:lstStyle/>
        <a:p>
          <a:endParaRPr lang="ru-RU"/>
        </a:p>
      </dgm:t>
    </dgm:pt>
    <dgm:pt modelId="{DD31DCC4-AB22-4042-83DC-E451624C3B2D}" type="pres">
      <dgm:prSet presAssocID="{43F4283E-FF45-42D8-9D7A-9E0C4B38EC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063D823-2126-4199-BF1A-37A444CA1C9F}" type="pres">
      <dgm:prSet presAssocID="{2973AF10-4F76-4B08-AE1B-EEB645612912}" presName="root" presStyleCnt="0"/>
      <dgm:spPr/>
    </dgm:pt>
    <dgm:pt modelId="{6DB3CF31-D67F-4904-A887-B42A771EF640}" type="pres">
      <dgm:prSet presAssocID="{2973AF10-4F76-4B08-AE1B-EEB645612912}" presName="rootComposite" presStyleCnt="0"/>
      <dgm:spPr/>
    </dgm:pt>
    <dgm:pt modelId="{B9C8F874-5F54-4938-9BEB-E2FE1B64E4EC}" type="pres">
      <dgm:prSet presAssocID="{2973AF10-4F76-4B08-AE1B-EEB645612912}" presName="rootText" presStyleLbl="node1" presStyleIdx="0" presStyleCnt="1" custScaleX="254747"/>
      <dgm:spPr/>
    </dgm:pt>
    <dgm:pt modelId="{4FFC4975-941F-4F90-B2EC-3AA1063BEAEA}" type="pres">
      <dgm:prSet presAssocID="{2973AF10-4F76-4B08-AE1B-EEB645612912}" presName="rootConnector" presStyleLbl="node1" presStyleIdx="0" presStyleCnt="1"/>
      <dgm:spPr/>
    </dgm:pt>
    <dgm:pt modelId="{D4937742-11F5-4F52-8E6E-5B19BDA3BB7A}" type="pres">
      <dgm:prSet presAssocID="{2973AF10-4F76-4B08-AE1B-EEB645612912}" presName="childShape" presStyleCnt="0"/>
      <dgm:spPr/>
    </dgm:pt>
    <dgm:pt modelId="{CBC008D1-E98E-411A-96C8-AC9047CA9BBE}" type="pres">
      <dgm:prSet presAssocID="{965F1739-6F58-4A47-B5C9-142C3F25B945}" presName="Name13" presStyleLbl="parChTrans1D2" presStyleIdx="0" presStyleCnt="1"/>
      <dgm:spPr/>
    </dgm:pt>
    <dgm:pt modelId="{396721D6-A11C-4282-9C4B-7F7834719470}" type="pres">
      <dgm:prSet presAssocID="{A3FA4899-AB3D-4502-A8D2-9496E3A44AD5}" presName="childText" presStyleLbl="bgAcc1" presStyleIdx="0" presStyleCnt="1" custScaleX="315316" custScaleY="283045" custLinFactNeighborX="-16520" custLinFactNeighborY="8895">
        <dgm:presLayoutVars>
          <dgm:bulletEnabled val="1"/>
        </dgm:presLayoutVars>
      </dgm:prSet>
      <dgm:spPr/>
    </dgm:pt>
  </dgm:ptLst>
  <dgm:cxnLst>
    <dgm:cxn modelId="{1CB43E19-1FD0-4119-98C4-00EA21C4079B}" type="presOf" srcId="{43F4283E-FF45-42D8-9D7A-9E0C4B38EC56}" destId="{DD31DCC4-AB22-4042-83DC-E451624C3B2D}" srcOrd="0" destOrd="0" presId="urn:microsoft.com/office/officeart/2005/8/layout/hierarchy3"/>
    <dgm:cxn modelId="{8C72076F-792D-4EE9-B423-D0AAA42A3E3A}" srcId="{43F4283E-FF45-42D8-9D7A-9E0C4B38EC56}" destId="{2973AF10-4F76-4B08-AE1B-EEB645612912}" srcOrd="0" destOrd="0" parTransId="{6AFCFF99-3902-4871-976A-5A4A2BBB7B28}" sibTransId="{82B6047E-7BCC-47F2-8C66-E646E3F81DC1}"/>
    <dgm:cxn modelId="{519D5D72-3C8E-428D-AE4F-2549BA3BD785}" type="presOf" srcId="{2973AF10-4F76-4B08-AE1B-EEB645612912}" destId="{B9C8F874-5F54-4938-9BEB-E2FE1B64E4EC}" srcOrd="0" destOrd="0" presId="urn:microsoft.com/office/officeart/2005/8/layout/hierarchy3"/>
    <dgm:cxn modelId="{CEB18F98-6DF3-4BDC-B71E-AFD0AA53442B}" type="presOf" srcId="{2973AF10-4F76-4B08-AE1B-EEB645612912}" destId="{4FFC4975-941F-4F90-B2EC-3AA1063BEAEA}" srcOrd="1" destOrd="0" presId="urn:microsoft.com/office/officeart/2005/8/layout/hierarchy3"/>
    <dgm:cxn modelId="{BDAD60A5-A254-4BF4-AAEA-82921743B507}" srcId="{2973AF10-4F76-4B08-AE1B-EEB645612912}" destId="{A3FA4899-AB3D-4502-A8D2-9496E3A44AD5}" srcOrd="0" destOrd="0" parTransId="{965F1739-6F58-4A47-B5C9-142C3F25B945}" sibTransId="{F393AAF6-C597-4CB9-ACD3-A83DA5F7BD3B}"/>
    <dgm:cxn modelId="{56D697AF-3969-48AB-9B32-4079DEB17692}" type="presOf" srcId="{965F1739-6F58-4A47-B5C9-142C3F25B945}" destId="{CBC008D1-E98E-411A-96C8-AC9047CA9BBE}" srcOrd="0" destOrd="0" presId="urn:microsoft.com/office/officeart/2005/8/layout/hierarchy3"/>
    <dgm:cxn modelId="{887A14DE-B8FD-4223-ACB3-C3661B4B09D9}" type="presOf" srcId="{A3FA4899-AB3D-4502-A8D2-9496E3A44AD5}" destId="{396721D6-A11C-4282-9C4B-7F7834719470}" srcOrd="0" destOrd="0" presId="urn:microsoft.com/office/officeart/2005/8/layout/hierarchy3"/>
    <dgm:cxn modelId="{EB9A2116-1F4B-4225-A9A0-1F0CDB8A7D7D}" type="presParOf" srcId="{DD31DCC4-AB22-4042-83DC-E451624C3B2D}" destId="{A063D823-2126-4199-BF1A-37A444CA1C9F}" srcOrd="0" destOrd="0" presId="urn:microsoft.com/office/officeart/2005/8/layout/hierarchy3"/>
    <dgm:cxn modelId="{ADF41CAB-7091-47EF-B842-3B7A3340894E}" type="presParOf" srcId="{A063D823-2126-4199-BF1A-37A444CA1C9F}" destId="{6DB3CF31-D67F-4904-A887-B42A771EF640}" srcOrd="0" destOrd="0" presId="urn:microsoft.com/office/officeart/2005/8/layout/hierarchy3"/>
    <dgm:cxn modelId="{86A69810-83C7-4C71-B82D-690FCA3E62EA}" type="presParOf" srcId="{6DB3CF31-D67F-4904-A887-B42A771EF640}" destId="{B9C8F874-5F54-4938-9BEB-E2FE1B64E4EC}" srcOrd="0" destOrd="0" presId="urn:microsoft.com/office/officeart/2005/8/layout/hierarchy3"/>
    <dgm:cxn modelId="{28F11136-CFC1-46D8-8AAB-685DA9BD674A}" type="presParOf" srcId="{6DB3CF31-D67F-4904-A887-B42A771EF640}" destId="{4FFC4975-941F-4F90-B2EC-3AA1063BEAEA}" srcOrd="1" destOrd="0" presId="urn:microsoft.com/office/officeart/2005/8/layout/hierarchy3"/>
    <dgm:cxn modelId="{5584AF22-6E12-4811-948C-30840F6C16D3}" type="presParOf" srcId="{A063D823-2126-4199-BF1A-37A444CA1C9F}" destId="{D4937742-11F5-4F52-8E6E-5B19BDA3BB7A}" srcOrd="1" destOrd="0" presId="urn:microsoft.com/office/officeart/2005/8/layout/hierarchy3"/>
    <dgm:cxn modelId="{0BF19505-019C-47A4-9781-D288051A5405}" type="presParOf" srcId="{D4937742-11F5-4F52-8E6E-5B19BDA3BB7A}" destId="{CBC008D1-E98E-411A-96C8-AC9047CA9BBE}" srcOrd="0" destOrd="0" presId="urn:microsoft.com/office/officeart/2005/8/layout/hierarchy3"/>
    <dgm:cxn modelId="{1FB888B0-7D0F-4596-9460-5890F0B62CBF}" type="presParOf" srcId="{D4937742-11F5-4F52-8E6E-5B19BDA3BB7A}" destId="{396721D6-A11C-4282-9C4B-7F7834719470}" srcOrd="1" destOrd="0" presId="urn:microsoft.com/office/officeart/2005/8/layout/hierarchy3"/>
  </dgm:cxnLst>
  <dgm:bg>
    <a:gradFill>
      <a:gsLst>
        <a:gs pos="0">
          <a:srgbClr val="FFF200"/>
        </a:gs>
        <a:gs pos="45000">
          <a:srgbClr val="FF7A00"/>
        </a:gs>
        <a:gs pos="70000">
          <a:srgbClr val="FF0300"/>
        </a:gs>
        <a:gs pos="100000">
          <a:srgbClr val="4D0808"/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3F4283E-FF45-42D8-9D7A-9E0C4B38EC5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73AF10-4F76-4B08-AE1B-EEB645612912}">
      <dgm:prSet phldrT="[Текст]"/>
      <dgm:spPr>
        <a:solidFill>
          <a:srgbClr val="0099FF"/>
        </a:solidFill>
        <a:ln w="88900">
          <a:solidFill>
            <a:srgbClr val="7030A0"/>
          </a:solidFill>
        </a:ln>
      </dgm:spPr>
      <dgm:t>
        <a:bodyPr/>
        <a:lstStyle/>
        <a:p>
          <a:r>
            <a:rPr lang="uk-UA" b="1" i="0" dirty="0">
              <a:solidFill>
                <a:schemeClr val="bg1"/>
              </a:solidFill>
              <a:latin typeface="Bookman Old Style" pitchFamily="18" charset="0"/>
            </a:rPr>
            <a:t>ДИСФУНКЦІОНАЛЬНІ НАСЛІДКИ  КОНФЛІКТІВ</a:t>
          </a:r>
          <a:endParaRPr lang="ru-RU" b="1" i="0" dirty="0">
            <a:solidFill>
              <a:schemeClr val="bg1"/>
            </a:solidFill>
            <a:latin typeface="Bookman Old Style" pitchFamily="18" charset="0"/>
          </a:endParaRPr>
        </a:p>
      </dgm:t>
    </dgm:pt>
    <dgm:pt modelId="{6AFCFF99-3902-4871-976A-5A4A2BBB7B28}" type="parTrans" cxnId="{8C72076F-792D-4EE9-B423-D0AAA42A3E3A}">
      <dgm:prSet/>
      <dgm:spPr/>
      <dgm:t>
        <a:bodyPr/>
        <a:lstStyle/>
        <a:p>
          <a:endParaRPr lang="ru-RU"/>
        </a:p>
      </dgm:t>
    </dgm:pt>
    <dgm:pt modelId="{82B6047E-7BCC-47F2-8C66-E646E3F81DC1}" type="sibTrans" cxnId="{8C72076F-792D-4EE9-B423-D0AAA42A3E3A}">
      <dgm:prSet/>
      <dgm:spPr/>
      <dgm:t>
        <a:bodyPr/>
        <a:lstStyle/>
        <a:p>
          <a:endParaRPr lang="ru-RU"/>
        </a:p>
      </dgm:t>
    </dgm:pt>
    <dgm:pt modelId="{A3FA4899-AB3D-4502-A8D2-9496E3A44AD5}">
      <dgm:prSet phldrT="[Текст]" custT="1"/>
      <dgm:spPr/>
      <dgm:t>
        <a:bodyPr/>
        <a:lstStyle/>
        <a:p>
          <a:pPr algn="l"/>
          <a:endParaRPr lang="uk-UA" sz="2000" b="1" i="1" dirty="0">
            <a:latin typeface="Bookman Old Style" pitchFamily="18" charset="0"/>
          </a:endParaRPr>
        </a:p>
        <a:p>
          <a:pPr algn="l"/>
          <a:endParaRPr lang="uk-UA" sz="2000" b="1" i="1" dirty="0">
            <a:latin typeface="Bookman Old Style" pitchFamily="18" charset="0"/>
          </a:endParaRPr>
        </a:p>
        <a:p>
          <a:pPr algn="l"/>
          <a:endParaRPr lang="uk-UA" sz="2000" b="1" i="1" dirty="0">
            <a:latin typeface="Bookman Old Style" pitchFamily="18" charset="0"/>
          </a:endParaRPr>
        </a:p>
        <a:p>
          <a:pPr algn="l"/>
          <a:r>
            <a:rPr lang="uk-UA" sz="2000" b="1" i="1" dirty="0">
              <a:latin typeface="Bookman Old Style" pitchFamily="18" charset="0"/>
            </a:rPr>
            <a:t>1.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Непродуктивні</a:t>
          </a:r>
          <a:r>
            <a:rPr lang="ru-RU" sz="2000" b="1" i="1" dirty="0">
              <a:latin typeface="Bookman Old Style" pitchFamily="18" charset="0"/>
            </a:rPr>
            <a:t>, </a:t>
          </a:r>
          <a:r>
            <a:rPr lang="ru-RU" sz="2000" b="1" i="1" dirty="0" err="1">
              <a:latin typeface="Bookman Old Style" pitchFamily="18" charset="0"/>
            </a:rPr>
            <a:t>конкурентні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відносини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між</a:t>
          </a:r>
          <a:r>
            <a:rPr lang="ru-RU" sz="2000" b="1" i="1" dirty="0">
              <a:latin typeface="Bookman Old Style" pitchFamily="18" charset="0"/>
            </a:rPr>
            <a:t> людьми.</a:t>
          </a:r>
        </a:p>
        <a:p>
          <a:r>
            <a:rPr lang="ru-RU" sz="2000" b="1" i="1" dirty="0">
              <a:latin typeface="Bookman Old Style" pitchFamily="18" charset="0"/>
            </a:rPr>
            <a:t> 2. </a:t>
          </a:r>
          <a:r>
            <a:rPr lang="ru-RU" sz="2000" b="1" i="1" dirty="0" err="1">
              <a:latin typeface="Bookman Old Style" pitchFamily="18" charset="0"/>
            </a:rPr>
            <a:t>Відсутність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прагнення</a:t>
          </a:r>
          <a:r>
            <a:rPr lang="ru-RU" sz="2000" b="1" i="1" dirty="0">
              <a:latin typeface="Bookman Old Style" pitchFamily="18" charset="0"/>
            </a:rPr>
            <a:t> до </a:t>
          </a:r>
          <a:r>
            <a:rPr lang="ru-RU" sz="2000" b="1" i="1" dirty="0" err="1">
              <a:latin typeface="Bookman Old Style" pitchFamily="18" charset="0"/>
            </a:rPr>
            <a:t>добрих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стосунків</a:t>
          </a:r>
          <a:r>
            <a:rPr lang="ru-RU" sz="2000" b="1" i="1" dirty="0">
              <a:latin typeface="Bookman Old Style" pitchFamily="18" charset="0"/>
            </a:rPr>
            <a:t>.</a:t>
          </a:r>
        </a:p>
        <a:p>
          <a:r>
            <a:rPr lang="ru-RU" sz="2000" b="1" i="1" dirty="0">
              <a:latin typeface="Bookman Old Style" pitchFamily="18" charset="0"/>
            </a:rPr>
            <a:t> 3. </a:t>
          </a:r>
          <a:r>
            <a:rPr lang="ru-RU" sz="2000" b="1" i="1" dirty="0" err="1">
              <a:latin typeface="Bookman Old Style" pitchFamily="18" charset="0"/>
            </a:rPr>
            <a:t>Уявлення</a:t>
          </a:r>
          <a:r>
            <a:rPr lang="ru-RU" sz="2000" b="1" i="1" dirty="0">
              <a:latin typeface="Bookman Old Style" pitchFamily="18" charset="0"/>
            </a:rPr>
            <a:t> про </a:t>
          </a:r>
          <a:r>
            <a:rPr lang="ru-RU" sz="2000" b="1" i="1" dirty="0" err="1">
              <a:latin typeface="Bookman Old Style" pitchFamily="18" charset="0"/>
            </a:rPr>
            <a:t>протилежну</a:t>
          </a:r>
          <a:r>
            <a:rPr lang="ru-RU" sz="2000" b="1" i="1" dirty="0">
              <a:latin typeface="Bookman Old Style" pitchFamily="18" charset="0"/>
            </a:rPr>
            <a:t> сторону як про «ворога». </a:t>
          </a:r>
        </a:p>
        <a:p>
          <a:r>
            <a:rPr lang="ru-RU" sz="2000" b="1" i="1" dirty="0">
              <a:latin typeface="Bookman Old Style" pitchFamily="18" charset="0"/>
            </a:rPr>
            <a:t>4. </a:t>
          </a:r>
          <a:r>
            <a:rPr lang="ru-RU" sz="2000" b="1" i="1" dirty="0" err="1">
              <a:latin typeface="Bookman Old Style" pitchFamily="18" charset="0"/>
            </a:rPr>
            <a:t>Припинення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взаємодії</a:t>
          </a:r>
          <a:r>
            <a:rPr lang="ru-RU" sz="2000" b="1" i="1" dirty="0">
              <a:latin typeface="Bookman Old Style" pitchFamily="18" charset="0"/>
            </a:rPr>
            <a:t> з </a:t>
          </a:r>
          <a:r>
            <a:rPr lang="ru-RU" sz="2000" b="1" i="1" dirty="0" err="1">
              <a:latin typeface="Bookman Old Style" pitchFamily="18" charset="0"/>
            </a:rPr>
            <a:t>протилежною</a:t>
          </a:r>
          <a:r>
            <a:rPr lang="ru-RU" sz="2000" b="1" i="1" dirty="0">
              <a:latin typeface="Bookman Old Style" pitchFamily="18" charset="0"/>
            </a:rPr>
            <a:t> стороною, що </a:t>
          </a:r>
          <a:r>
            <a:rPr lang="ru-RU" sz="2000" b="1" i="1" dirty="0" err="1">
              <a:latin typeface="Bookman Old Style" pitchFamily="18" charset="0"/>
            </a:rPr>
            <a:t>заважає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вирішенню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завдань</a:t>
          </a:r>
          <a:r>
            <a:rPr lang="ru-RU" sz="2000" b="1" i="1" dirty="0">
              <a:latin typeface="Bookman Old Style" pitchFamily="18" charset="0"/>
            </a:rPr>
            <a:t>.</a:t>
          </a:r>
        </a:p>
        <a:p>
          <a:r>
            <a:rPr lang="ru-RU" sz="2000" b="1" i="1" dirty="0">
              <a:latin typeface="Bookman Old Style" pitchFamily="18" charset="0"/>
            </a:rPr>
            <a:t> 5. </a:t>
          </a:r>
          <a:r>
            <a:rPr lang="ru-RU" sz="2000" b="1" i="1" dirty="0" err="1">
              <a:latin typeface="Bookman Old Style" pitchFamily="18" charset="0"/>
            </a:rPr>
            <a:t>Переконання</a:t>
          </a:r>
          <a:r>
            <a:rPr lang="ru-RU" sz="2000" b="1" i="1" dirty="0">
              <a:latin typeface="Bookman Old Style" pitchFamily="18" charset="0"/>
            </a:rPr>
            <a:t>, що «</a:t>
          </a:r>
          <a:r>
            <a:rPr lang="ru-RU" sz="2000" b="1" i="1" dirty="0" err="1">
              <a:latin typeface="Bookman Old Style" pitchFamily="18" charset="0"/>
            </a:rPr>
            <a:t>перемога</a:t>
          </a:r>
          <a:r>
            <a:rPr lang="ru-RU" sz="2000" b="1" i="1" dirty="0">
              <a:latin typeface="Bookman Old Style" pitchFamily="18" charset="0"/>
            </a:rPr>
            <a:t>» </a:t>
          </a:r>
          <a:r>
            <a:rPr lang="ru-RU" sz="2000" b="1" i="1" dirty="0" err="1">
              <a:latin typeface="Bookman Old Style" pitchFamily="18" charset="0"/>
            </a:rPr>
            <a:t>важливіше</a:t>
          </a:r>
          <a:r>
            <a:rPr lang="ru-RU" sz="2000" b="1" i="1" dirty="0">
              <a:latin typeface="Bookman Old Style" pitchFamily="18" charset="0"/>
            </a:rPr>
            <a:t>, </a:t>
          </a:r>
          <a:r>
            <a:rPr lang="ru-RU" sz="2000" b="1" i="1" dirty="0" err="1">
              <a:latin typeface="Bookman Old Style" pitchFamily="18" charset="0"/>
            </a:rPr>
            <a:t>ніж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вирішення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реальної</a:t>
          </a:r>
          <a:r>
            <a:rPr lang="ru-RU" sz="2000" b="1" i="1" dirty="0">
              <a:latin typeface="Bookman Old Style" pitchFamily="18" charset="0"/>
            </a:rPr>
            <a:t> проблеми.</a:t>
          </a:r>
        </a:p>
        <a:p>
          <a:r>
            <a:rPr lang="ru-RU" sz="2000" b="1" i="1" dirty="0">
              <a:latin typeface="Bookman Old Style" pitchFamily="18" charset="0"/>
            </a:rPr>
            <a:t> 6. Почуття </a:t>
          </a:r>
          <a:r>
            <a:rPr lang="ru-RU" sz="2000" b="1" i="1" dirty="0" err="1">
              <a:latin typeface="Bookman Old Style" pitchFamily="18" charset="0"/>
            </a:rPr>
            <a:t>образи</a:t>
          </a:r>
          <a:r>
            <a:rPr lang="ru-RU" sz="2000" b="1" i="1" dirty="0">
              <a:latin typeface="Bookman Old Style" pitchFamily="18" charset="0"/>
            </a:rPr>
            <a:t>, </a:t>
          </a:r>
          <a:r>
            <a:rPr lang="ru-RU" sz="2000" b="1" i="1" dirty="0" err="1">
              <a:latin typeface="Bookman Old Style" pitchFamily="18" charset="0"/>
            </a:rPr>
            <a:t>незадоволеності</a:t>
          </a:r>
          <a:r>
            <a:rPr lang="ru-RU" sz="2000" b="1" i="1" dirty="0">
              <a:latin typeface="Bookman Old Style" pitchFamily="18" charset="0"/>
            </a:rPr>
            <a:t>, </a:t>
          </a:r>
          <a:r>
            <a:rPr lang="ru-RU" sz="2000" b="1" i="1" dirty="0" err="1">
              <a:latin typeface="Bookman Old Style" pitchFamily="18" charset="0"/>
            </a:rPr>
            <a:t>поганий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настрій</a:t>
          </a:r>
          <a:r>
            <a:rPr lang="ru-RU" sz="2000" b="1" i="1" dirty="0">
              <a:latin typeface="Bookman Old Style" pitchFamily="18" charset="0"/>
            </a:rPr>
            <a:t>, </a:t>
          </a:r>
          <a:r>
            <a:rPr lang="ru-RU" sz="2000" b="1" i="1" dirty="0" err="1">
              <a:latin typeface="Bookman Old Style" pitchFamily="18" charset="0"/>
            </a:rPr>
            <a:t>плинність</a:t>
          </a:r>
          <a:r>
            <a:rPr lang="ru-RU" sz="2000" b="1" i="1" dirty="0">
              <a:latin typeface="Bookman Old Style" pitchFamily="18" charset="0"/>
            </a:rPr>
            <a:t> </a:t>
          </a:r>
          <a:r>
            <a:rPr lang="ru-RU" sz="2000" b="1" i="1" dirty="0" err="1">
              <a:latin typeface="Bookman Old Style" pitchFamily="18" charset="0"/>
            </a:rPr>
            <a:t>кадрів</a:t>
          </a:r>
          <a:r>
            <a:rPr lang="ru-RU" sz="2000" b="1" i="1" dirty="0">
              <a:latin typeface="Bookman Old Style" pitchFamily="18" charset="0"/>
            </a:rPr>
            <a:t>.</a:t>
          </a:r>
        </a:p>
        <a:p>
          <a:endParaRPr lang="ru-RU" sz="2000" b="1" i="1" dirty="0">
            <a:latin typeface="Bookman Old Style" pitchFamily="18" charset="0"/>
          </a:endParaRPr>
        </a:p>
        <a:p>
          <a:pPr algn="l"/>
          <a:endParaRPr lang="uk-UA" sz="2000" b="1" i="1" dirty="0">
            <a:latin typeface="Bookman Old Style" pitchFamily="18" charset="0"/>
          </a:endParaRPr>
        </a:p>
        <a:p>
          <a:pPr algn="ctr"/>
          <a:endParaRPr lang="ru-RU" sz="2000" b="1" i="1" dirty="0">
            <a:latin typeface="Bookman Old Style" pitchFamily="18" charset="0"/>
          </a:endParaRPr>
        </a:p>
      </dgm:t>
    </dgm:pt>
    <dgm:pt modelId="{F393AAF6-C597-4CB9-ACD3-A83DA5F7BD3B}" type="sibTrans" cxnId="{BDAD60A5-A254-4BF4-AAEA-82921743B507}">
      <dgm:prSet/>
      <dgm:spPr/>
      <dgm:t>
        <a:bodyPr/>
        <a:lstStyle/>
        <a:p>
          <a:endParaRPr lang="ru-RU"/>
        </a:p>
      </dgm:t>
    </dgm:pt>
    <dgm:pt modelId="{965F1739-6F58-4A47-B5C9-142C3F25B945}" type="parTrans" cxnId="{BDAD60A5-A254-4BF4-AAEA-82921743B507}">
      <dgm:prSet/>
      <dgm:spPr/>
      <dgm:t>
        <a:bodyPr/>
        <a:lstStyle/>
        <a:p>
          <a:endParaRPr lang="ru-RU"/>
        </a:p>
      </dgm:t>
    </dgm:pt>
    <dgm:pt modelId="{DD31DCC4-AB22-4042-83DC-E451624C3B2D}" type="pres">
      <dgm:prSet presAssocID="{43F4283E-FF45-42D8-9D7A-9E0C4B38EC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063D823-2126-4199-BF1A-37A444CA1C9F}" type="pres">
      <dgm:prSet presAssocID="{2973AF10-4F76-4B08-AE1B-EEB645612912}" presName="root" presStyleCnt="0"/>
      <dgm:spPr/>
    </dgm:pt>
    <dgm:pt modelId="{6DB3CF31-D67F-4904-A887-B42A771EF640}" type="pres">
      <dgm:prSet presAssocID="{2973AF10-4F76-4B08-AE1B-EEB645612912}" presName="rootComposite" presStyleCnt="0"/>
      <dgm:spPr/>
    </dgm:pt>
    <dgm:pt modelId="{B9C8F874-5F54-4938-9BEB-E2FE1B64E4EC}" type="pres">
      <dgm:prSet presAssocID="{2973AF10-4F76-4B08-AE1B-EEB645612912}" presName="rootText" presStyleLbl="node1" presStyleIdx="0" presStyleCnt="1" custScaleX="254747"/>
      <dgm:spPr/>
    </dgm:pt>
    <dgm:pt modelId="{4FFC4975-941F-4F90-B2EC-3AA1063BEAEA}" type="pres">
      <dgm:prSet presAssocID="{2973AF10-4F76-4B08-AE1B-EEB645612912}" presName="rootConnector" presStyleLbl="node1" presStyleIdx="0" presStyleCnt="1"/>
      <dgm:spPr/>
    </dgm:pt>
    <dgm:pt modelId="{D4937742-11F5-4F52-8E6E-5B19BDA3BB7A}" type="pres">
      <dgm:prSet presAssocID="{2973AF10-4F76-4B08-AE1B-EEB645612912}" presName="childShape" presStyleCnt="0"/>
      <dgm:spPr/>
    </dgm:pt>
    <dgm:pt modelId="{CBC008D1-E98E-411A-96C8-AC9047CA9BBE}" type="pres">
      <dgm:prSet presAssocID="{965F1739-6F58-4A47-B5C9-142C3F25B945}" presName="Name13" presStyleLbl="parChTrans1D2" presStyleIdx="0" presStyleCnt="1"/>
      <dgm:spPr/>
    </dgm:pt>
    <dgm:pt modelId="{396721D6-A11C-4282-9C4B-7F7834719470}" type="pres">
      <dgm:prSet presAssocID="{A3FA4899-AB3D-4502-A8D2-9496E3A44AD5}" presName="childText" presStyleLbl="bgAcc1" presStyleIdx="0" presStyleCnt="1" custScaleX="335305" custScaleY="339264" custLinFactNeighborX="-16520" custLinFactNeighborY="8895">
        <dgm:presLayoutVars>
          <dgm:bulletEnabled val="1"/>
        </dgm:presLayoutVars>
      </dgm:prSet>
      <dgm:spPr/>
    </dgm:pt>
  </dgm:ptLst>
  <dgm:cxnLst>
    <dgm:cxn modelId="{1CB43E19-1FD0-4119-98C4-00EA21C4079B}" type="presOf" srcId="{43F4283E-FF45-42D8-9D7A-9E0C4B38EC56}" destId="{DD31DCC4-AB22-4042-83DC-E451624C3B2D}" srcOrd="0" destOrd="0" presId="urn:microsoft.com/office/officeart/2005/8/layout/hierarchy3"/>
    <dgm:cxn modelId="{8C72076F-792D-4EE9-B423-D0AAA42A3E3A}" srcId="{43F4283E-FF45-42D8-9D7A-9E0C4B38EC56}" destId="{2973AF10-4F76-4B08-AE1B-EEB645612912}" srcOrd="0" destOrd="0" parTransId="{6AFCFF99-3902-4871-976A-5A4A2BBB7B28}" sibTransId="{82B6047E-7BCC-47F2-8C66-E646E3F81DC1}"/>
    <dgm:cxn modelId="{519D5D72-3C8E-428D-AE4F-2549BA3BD785}" type="presOf" srcId="{2973AF10-4F76-4B08-AE1B-EEB645612912}" destId="{B9C8F874-5F54-4938-9BEB-E2FE1B64E4EC}" srcOrd="0" destOrd="0" presId="urn:microsoft.com/office/officeart/2005/8/layout/hierarchy3"/>
    <dgm:cxn modelId="{CEB18F98-6DF3-4BDC-B71E-AFD0AA53442B}" type="presOf" srcId="{2973AF10-4F76-4B08-AE1B-EEB645612912}" destId="{4FFC4975-941F-4F90-B2EC-3AA1063BEAEA}" srcOrd="1" destOrd="0" presId="urn:microsoft.com/office/officeart/2005/8/layout/hierarchy3"/>
    <dgm:cxn modelId="{BDAD60A5-A254-4BF4-AAEA-82921743B507}" srcId="{2973AF10-4F76-4B08-AE1B-EEB645612912}" destId="{A3FA4899-AB3D-4502-A8D2-9496E3A44AD5}" srcOrd="0" destOrd="0" parTransId="{965F1739-6F58-4A47-B5C9-142C3F25B945}" sibTransId="{F393AAF6-C597-4CB9-ACD3-A83DA5F7BD3B}"/>
    <dgm:cxn modelId="{56D697AF-3969-48AB-9B32-4079DEB17692}" type="presOf" srcId="{965F1739-6F58-4A47-B5C9-142C3F25B945}" destId="{CBC008D1-E98E-411A-96C8-AC9047CA9BBE}" srcOrd="0" destOrd="0" presId="urn:microsoft.com/office/officeart/2005/8/layout/hierarchy3"/>
    <dgm:cxn modelId="{887A14DE-B8FD-4223-ACB3-C3661B4B09D9}" type="presOf" srcId="{A3FA4899-AB3D-4502-A8D2-9496E3A44AD5}" destId="{396721D6-A11C-4282-9C4B-7F7834719470}" srcOrd="0" destOrd="0" presId="urn:microsoft.com/office/officeart/2005/8/layout/hierarchy3"/>
    <dgm:cxn modelId="{EB9A2116-1F4B-4225-A9A0-1F0CDB8A7D7D}" type="presParOf" srcId="{DD31DCC4-AB22-4042-83DC-E451624C3B2D}" destId="{A063D823-2126-4199-BF1A-37A444CA1C9F}" srcOrd="0" destOrd="0" presId="urn:microsoft.com/office/officeart/2005/8/layout/hierarchy3"/>
    <dgm:cxn modelId="{ADF41CAB-7091-47EF-B842-3B7A3340894E}" type="presParOf" srcId="{A063D823-2126-4199-BF1A-37A444CA1C9F}" destId="{6DB3CF31-D67F-4904-A887-B42A771EF640}" srcOrd="0" destOrd="0" presId="urn:microsoft.com/office/officeart/2005/8/layout/hierarchy3"/>
    <dgm:cxn modelId="{86A69810-83C7-4C71-B82D-690FCA3E62EA}" type="presParOf" srcId="{6DB3CF31-D67F-4904-A887-B42A771EF640}" destId="{B9C8F874-5F54-4938-9BEB-E2FE1B64E4EC}" srcOrd="0" destOrd="0" presId="urn:microsoft.com/office/officeart/2005/8/layout/hierarchy3"/>
    <dgm:cxn modelId="{28F11136-CFC1-46D8-8AAB-685DA9BD674A}" type="presParOf" srcId="{6DB3CF31-D67F-4904-A887-B42A771EF640}" destId="{4FFC4975-941F-4F90-B2EC-3AA1063BEAEA}" srcOrd="1" destOrd="0" presId="urn:microsoft.com/office/officeart/2005/8/layout/hierarchy3"/>
    <dgm:cxn modelId="{5584AF22-6E12-4811-948C-30840F6C16D3}" type="presParOf" srcId="{A063D823-2126-4199-BF1A-37A444CA1C9F}" destId="{D4937742-11F5-4F52-8E6E-5B19BDA3BB7A}" srcOrd="1" destOrd="0" presId="urn:microsoft.com/office/officeart/2005/8/layout/hierarchy3"/>
    <dgm:cxn modelId="{0BF19505-019C-47A4-9781-D288051A5405}" type="presParOf" srcId="{D4937742-11F5-4F52-8E6E-5B19BDA3BB7A}" destId="{CBC008D1-E98E-411A-96C8-AC9047CA9BBE}" srcOrd="0" destOrd="0" presId="urn:microsoft.com/office/officeart/2005/8/layout/hierarchy3"/>
    <dgm:cxn modelId="{1FB888B0-7D0F-4596-9460-5890F0B62CBF}" type="presParOf" srcId="{D4937742-11F5-4F52-8E6E-5B19BDA3BB7A}" destId="{396721D6-A11C-4282-9C4B-7F7834719470}" srcOrd="1" destOrd="0" presId="urn:microsoft.com/office/officeart/2005/8/layout/hierarchy3"/>
  </dgm:cxnLst>
  <dgm:bg>
    <a:gradFill>
      <a:gsLst>
        <a:gs pos="0">
          <a:srgbClr val="FFF200"/>
        </a:gs>
        <a:gs pos="45000">
          <a:srgbClr val="FF7A00"/>
        </a:gs>
        <a:gs pos="70000">
          <a:srgbClr val="FF0300"/>
        </a:gs>
        <a:gs pos="100000">
          <a:srgbClr val="4D0808"/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E59034-48C6-4813-9B00-3CD9258C7E35}" type="doc">
      <dgm:prSet loTypeId="urn:microsoft.com/office/officeart/2005/8/layout/hProcess9" loCatId="process" qsTypeId="urn:microsoft.com/office/officeart/2005/8/quickstyle/3d5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E311115-FFE6-416F-BBFA-AB5816F726D6}">
      <dgm:prSet phldrT="[Текст]" custT="1"/>
      <dgm:spPr/>
      <dgm:t>
        <a:bodyPr/>
        <a:lstStyle/>
        <a:p>
          <a:pPr algn="ctr"/>
          <a:r>
            <a:rPr lang="uk-UA" sz="2000" b="1" i="1" dirty="0">
              <a:solidFill>
                <a:schemeClr val="tx1"/>
              </a:solidFill>
              <a:latin typeface="Bookman Old Style" pitchFamily="18" charset="0"/>
            </a:rPr>
            <a:t>Виникнення  об'єктивних  протиріч</a:t>
          </a:r>
          <a:endParaRPr lang="ru-RU" sz="2000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7776A9C0-22E3-4C8A-B0DE-EB3C89DF8393}" type="parTrans" cxnId="{FD04468C-DE88-4BEC-9822-538B5218A7E9}">
      <dgm:prSet/>
      <dgm:spPr/>
      <dgm:t>
        <a:bodyPr/>
        <a:lstStyle/>
        <a:p>
          <a:endParaRPr lang="ru-RU"/>
        </a:p>
      </dgm:t>
    </dgm:pt>
    <dgm:pt modelId="{056334F5-262D-4496-B743-B0491ACF6C2B}" type="sibTrans" cxnId="{FD04468C-DE88-4BEC-9822-538B5218A7E9}">
      <dgm:prSet/>
      <dgm:spPr/>
      <dgm:t>
        <a:bodyPr/>
        <a:lstStyle/>
        <a:p>
          <a:endParaRPr lang="ru-RU"/>
        </a:p>
      </dgm:t>
    </dgm:pt>
    <dgm:pt modelId="{C7EE95EE-16D6-4472-A964-13ADCC9C4CF8}">
      <dgm:prSet phldrT="[Текст]" custT="1"/>
      <dgm:spPr/>
      <dgm:t>
        <a:bodyPr/>
        <a:lstStyle/>
        <a:p>
          <a:pPr algn="ctr"/>
          <a:r>
            <a:rPr lang="uk-UA" sz="2000" b="1" i="1" dirty="0">
              <a:solidFill>
                <a:schemeClr val="tx1"/>
              </a:solidFill>
              <a:latin typeface="Bookman Old Style" pitchFamily="18" charset="0"/>
            </a:rPr>
            <a:t>Перехід  до  конф-ліктних    дій</a:t>
          </a:r>
          <a:endParaRPr lang="ru-RU" sz="2000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3AF36DC5-E01B-43A9-9BE2-51FAFF6970F7}" type="parTrans" cxnId="{184E00E6-7B82-4715-AE1B-662D60D8FA78}">
      <dgm:prSet/>
      <dgm:spPr/>
      <dgm:t>
        <a:bodyPr/>
        <a:lstStyle/>
        <a:p>
          <a:endParaRPr lang="ru-RU"/>
        </a:p>
      </dgm:t>
    </dgm:pt>
    <dgm:pt modelId="{BF10CACB-001B-4320-8D1F-84E2D4F2DC2B}" type="sibTrans" cxnId="{184E00E6-7B82-4715-AE1B-662D60D8FA78}">
      <dgm:prSet/>
      <dgm:spPr/>
      <dgm:t>
        <a:bodyPr/>
        <a:lstStyle/>
        <a:p>
          <a:endParaRPr lang="ru-RU"/>
        </a:p>
      </dgm:t>
    </dgm:pt>
    <dgm:pt modelId="{4977EBEF-5CF0-499F-8DBE-3947613105CB}">
      <dgm:prSet phldrT="[Текст]" custT="1"/>
      <dgm:spPr/>
      <dgm:t>
        <a:bodyPr/>
        <a:lstStyle/>
        <a:p>
          <a:pPr algn="ctr"/>
          <a:r>
            <a:rPr lang="uk-UA" sz="2000" b="1" i="1" dirty="0">
              <a:solidFill>
                <a:schemeClr val="tx1"/>
              </a:solidFill>
              <a:latin typeface="Bookman Old Style" pitchFamily="18" charset="0"/>
            </a:rPr>
            <a:t>Вирішен-ня  конфлікту</a:t>
          </a:r>
          <a:endParaRPr lang="ru-RU" sz="2000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6821C402-9460-4557-AD73-5897EE7F1878}" type="parTrans" cxnId="{CF09887C-59B6-4F54-B847-84B271D23B06}">
      <dgm:prSet/>
      <dgm:spPr/>
      <dgm:t>
        <a:bodyPr/>
        <a:lstStyle/>
        <a:p>
          <a:endParaRPr lang="ru-RU"/>
        </a:p>
      </dgm:t>
    </dgm:pt>
    <dgm:pt modelId="{8A913840-D513-40B9-9D14-E8C5EB5A1B4C}" type="sibTrans" cxnId="{CF09887C-59B6-4F54-B847-84B271D23B06}">
      <dgm:prSet/>
      <dgm:spPr/>
      <dgm:t>
        <a:bodyPr/>
        <a:lstStyle/>
        <a:p>
          <a:endParaRPr lang="ru-RU"/>
        </a:p>
      </dgm:t>
    </dgm:pt>
    <dgm:pt modelId="{FD55984F-8E03-4377-A09E-4ACC9AA11F8B}">
      <dgm:prSet phldrT="[Текст]" custT="1"/>
      <dgm:spPr/>
      <dgm:t>
        <a:bodyPr/>
        <a:lstStyle/>
        <a:p>
          <a:pPr algn="ctr"/>
          <a:r>
            <a:rPr lang="uk-UA" sz="2000" b="1" i="1" dirty="0">
              <a:solidFill>
                <a:schemeClr val="tx1"/>
              </a:solidFill>
              <a:latin typeface="Bookman Old Style" pitchFamily="18" charset="0"/>
            </a:rPr>
            <a:t>Усвідом-лення  конф-ліктної  ситуації</a:t>
          </a:r>
          <a:endParaRPr lang="ru-RU" sz="2000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6A78F923-84A3-4284-86FC-973434292845}" type="parTrans" cxnId="{3F6AAF94-93C0-4179-95A1-C3DFD03B1096}">
      <dgm:prSet/>
      <dgm:spPr/>
      <dgm:t>
        <a:bodyPr/>
        <a:lstStyle/>
        <a:p>
          <a:endParaRPr lang="ru-RU"/>
        </a:p>
      </dgm:t>
    </dgm:pt>
    <dgm:pt modelId="{5FF44BB6-8854-443E-8FD7-00926A109DD6}" type="sibTrans" cxnId="{3F6AAF94-93C0-4179-95A1-C3DFD03B1096}">
      <dgm:prSet/>
      <dgm:spPr/>
      <dgm:t>
        <a:bodyPr/>
        <a:lstStyle/>
        <a:p>
          <a:endParaRPr lang="ru-RU"/>
        </a:p>
      </dgm:t>
    </dgm:pt>
    <dgm:pt modelId="{8F968D5E-4176-4815-B952-0B252F2C16AE}" type="pres">
      <dgm:prSet presAssocID="{04E59034-48C6-4813-9B00-3CD9258C7E35}" presName="CompostProcess" presStyleCnt="0">
        <dgm:presLayoutVars>
          <dgm:dir/>
          <dgm:resizeHandles val="exact"/>
        </dgm:presLayoutVars>
      </dgm:prSet>
      <dgm:spPr/>
    </dgm:pt>
    <dgm:pt modelId="{C07D3A0E-36FB-461E-9955-6F6601C28512}" type="pres">
      <dgm:prSet presAssocID="{04E59034-48C6-4813-9B00-3CD9258C7E35}" presName="arrow" presStyleLbl="bgShp" presStyleIdx="0" presStyleCnt="1"/>
      <dgm:spPr/>
    </dgm:pt>
    <dgm:pt modelId="{4F4BF5E9-D7D6-44A5-A6FD-83F176F21CA8}" type="pres">
      <dgm:prSet presAssocID="{04E59034-48C6-4813-9B00-3CD9258C7E35}" presName="linearProcess" presStyleCnt="0"/>
      <dgm:spPr/>
    </dgm:pt>
    <dgm:pt modelId="{F6E9343E-3D71-4BFF-8C93-80F6783D2E07}" type="pres">
      <dgm:prSet presAssocID="{4E311115-FFE6-416F-BBFA-AB5816F726D6}" presName="textNode" presStyleLbl="node1" presStyleIdx="0" presStyleCnt="4">
        <dgm:presLayoutVars>
          <dgm:bulletEnabled val="1"/>
        </dgm:presLayoutVars>
      </dgm:prSet>
      <dgm:spPr/>
    </dgm:pt>
    <dgm:pt modelId="{C50B0939-09C6-4256-B1CC-580683488C95}" type="pres">
      <dgm:prSet presAssocID="{056334F5-262D-4496-B743-B0491ACF6C2B}" presName="sibTrans" presStyleCnt="0"/>
      <dgm:spPr/>
    </dgm:pt>
    <dgm:pt modelId="{60E9BC79-FB45-43C8-8DE2-3B0F2309840F}" type="pres">
      <dgm:prSet presAssocID="{FD55984F-8E03-4377-A09E-4ACC9AA11F8B}" presName="textNode" presStyleLbl="node1" presStyleIdx="1" presStyleCnt="4">
        <dgm:presLayoutVars>
          <dgm:bulletEnabled val="1"/>
        </dgm:presLayoutVars>
      </dgm:prSet>
      <dgm:spPr/>
    </dgm:pt>
    <dgm:pt modelId="{DB798399-16CC-4E91-ADA4-4C53E84FCA9D}" type="pres">
      <dgm:prSet presAssocID="{5FF44BB6-8854-443E-8FD7-00926A109DD6}" presName="sibTrans" presStyleCnt="0"/>
      <dgm:spPr/>
    </dgm:pt>
    <dgm:pt modelId="{EEE3C223-91A4-4C87-A039-074B21EC04E7}" type="pres">
      <dgm:prSet presAssocID="{C7EE95EE-16D6-4472-A964-13ADCC9C4CF8}" presName="textNode" presStyleLbl="node1" presStyleIdx="2" presStyleCnt="4">
        <dgm:presLayoutVars>
          <dgm:bulletEnabled val="1"/>
        </dgm:presLayoutVars>
      </dgm:prSet>
      <dgm:spPr/>
    </dgm:pt>
    <dgm:pt modelId="{3E46970E-61A2-4940-847B-9F68CA897127}" type="pres">
      <dgm:prSet presAssocID="{BF10CACB-001B-4320-8D1F-84E2D4F2DC2B}" presName="sibTrans" presStyleCnt="0"/>
      <dgm:spPr/>
    </dgm:pt>
    <dgm:pt modelId="{D417E6F7-A7C8-4333-9E66-6291EFCFCCC9}" type="pres">
      <dgm:prSet presAssocID="{4977EBEF-5CF0-499F-8DBE-3947613105CB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03F0462E-0155-4C2F-A395-E9BAE0AF6551}" type="presOf" srcId="{4E311115-FFE6-416F-BBFA-AB5816F726D6}" destId="{F6E9343E-3D71-4BFF-8C93-80F6783D2E07}" srcOrd="0" destOrd="0" presId="urn:microsoft.com/office/officeart/2005/8/layout/hProcess9"/>
    <dgm:cxn modelId="{F3D43F5E-3764-41D4-B70F-3B3D76912D26}" type="presOf" srcId="{04E59034-48C6-4813-9B00-3CD9258C7E35}" destId="{8F968D5E-4176-4815-B952-0B252F2C16AE}" srcOrd="0" destOrd="0" presId="urn:microsoft.com/office/officeart/2005/8/layout/hProcess9"/>
    <dgm:cxn modelId="{40D9B860-735C-420F-9255-B63EB4375C52}" type="presOf" srcId="{FD55984F-8E03-4377-A09E-4ACC9AA11F8B}" destId="{60E9BC79-FB45-43C8-8DE2-3B0F2309840F}" srcOrd="0" destOrd="0" presId="urn:microsoft.com/office/officeart/2005/8/layout/hProcess9"/>
    <dgm:cxn modelId="{3B0F5752-4A68-4472-853A-45D2E04E0363}" type="presOf" srcId="{C7EE95EE-16D6-4472-A964-13ADCC9C4CF8}" destId="{EEE3C223-91A4-4C87-A039-074B21EC04E7}" srcOrd="0" destOrd="0" presId="urn:microsoft.com/office/officeart/2005/8/layout/hProcess9"/>
    <dgm:cxn modelId="{CF09887C-59B6-4F54-B847-84B271D23B06}" srcId="{04E59034-48C6-4813-9B00-3CD9258C7E35}" destId="{4977EBEF-5CF0-499F-8DBE-3947613105CB}" srcOrd="3" destOrd="0" parTransId="{6821C402-9460-4557-AD73-5897EE7F1878}" sibTransId="{8A913840-D513-40B9-9D14-E8C5EB5A1B4C}"/>
    <dgm:cxn modelId="{FD04468C-DE88-4BEC-9822-538B5218A7E9}" srcId="{04E59034-48C6-4813-9B00-3CD9258C7E35}" destId="{4E311115-FFE6-416F-BBFA-AB5816F726D6}" srcOrd="0" destOrd="0" parTransId="{7776A9C0-22E3-4C8A-B0DE-EB3C89DF8393}" sibTransId="{056334F5-262D-4496-B743-B0491ACF6C2B}"/>
    <dgm:cxn modelId="{3F6AAF94-93C0-4179-95A1-C3DFD03B1096}" srcId="{04E59034-48C6-4813-9B00-3CD9258C7E35}" destId="{FD55984F-8E03-4377-A09E-4ACC9AA11F8B}" srcOrd="1" destOrd="0" parTransId="{6A78F923-84A3-4284-86FC-973434292845}" sibTransId="{5FF44BB6-8854-443E-8FD7-00926A109DD6}"/>
    <dgm:cxn modelId="{8709AB95-8673-490C-AAA9-61A06E7ECC35}" type="presOf" srcId="{4977EBEF-5CF0-499F-8DBE-3947613105CB}" destId="{D417E6F7-A7C8-4333-9E66-6291EFCFCCC9}" srcOrd="0" destOrd="0" presId="urn:microsoft.com/office/officeart/2005/8/layout/hProcess9"/>
    <dgm:cxn modelId="{184E00E6-7B82-4715-AE1B-662D60D8FA78}" srcId="{04E59034-48C6-4813-9B00-3CD9258C7E35}" destId="{C7EE95EE-16D6-4472-A964-13ADCC9C4CF8}" srcOrd="2" destOrd="0" parTransId="{3AF36DC5-E01B-43A9-9BE2-51FAFF6970F7}" sibTransId="{BF10CACB-001B-4320-8D1F-84E2D4F2DC2B}"/>
    <dgm:cxn modelId="{BEA4D92B-C04C-4D99-856B-80B6F91501AB}" type="presParOf" srcId="{8F968D5E-4176-4815-B952-0B252F2C16AE}" destId="{C07D3A0E-36FB-461E-9955-6F6601C28512}" srcOrd="0" destOrd="0" presId="urn:microsoft.com/office/officeart/2005/8/layout/hProcess9"/>
    <dgm:cxn modelId="{D4649DC1-DF66-42DE-86A0-BFCBE9A7EB8E}" type="presParOf" srcId="{8F968D5E-4176-4815-B952-0B252F2C16AE}" destId="{4F4BF5E9-D7D6-44A5-A6FD-83F176F21CA8}" srcOrd="1" destOrd="0" presId="urn:microsoft.com/office/officeart/2005/8/layout/hProcess9"/>
    <dgm:cxn modelId="{63FE029F-8414-4CBB-BCA1-7FA387CB639D}" type="presParOf" srcId="{4F4BF5E9-D7D6-44A5-A6FD-83F176F21CA8}" destId="{F6E9343E-3D71-4BFF-8C93-80F6783D2E07}" srcOrd="0" destOrd="0" presId="urn:microsoft.com/office/officeart/2005/8/layout/hProcess9"/>
    <dgm:cxn modelId="{0A1493CC-06D4-41ED-839D-5C9AFA44F5F5}" type="presParOf" srcId="{4F4BF5E9-D7D6-44A5-A6FD-83F176F21CA8}" destId="{C50B0939-09C6-4256-B1CC-580683488C95}" srcOrd="1" destOrd="0" presId="urn:microsoft.com/office/officeart/2005/8/layout/hProcess9"/>
    <dgm:cxn modelId="{80969020-3E0A-4D84-B0FB-0E6C1AB3A1F0}" type="presParOf" srcId="{4F4BF5E9-D7D6-44A5-A6FD-83F176F21CA8}" destId="{60E9BC79-FB45-43C8-8DE2-3B0F2309840F}" srcOrd="2" destOrd="0" presId="urn:microsoft.com/office/officeart/2005/8/layout/hProcess9"/>
    <dgm:cxn modelId="{770EFEC6-1341-48AE-9E72-58B4624A12D5}" type="presParOf" srcId="{4F4BF5E9-D7D6-44A5-A6FD-83F176F21CA8}" destId="{DB798399-16CC-4E91-ADA4-4C53E84FCA9D}" srcOrd="3" destOrd="0" presId="urn:microsoft.com/office/officeart/2005/8/layout/hProcess9"/>
    <dgm:cxn modelId="{FCF626B9-B84D-4645-9FDA-D2CB27486BC5}" type="presParOf" srcId="{4F4BF5E9-D7D6-44A5-A6FD-83F176F21CA8}" destId="{EEE3C223-91A4-4C87-A039-074B21EC04E7}" srcOrd="4" destOrd="0" presId="urn:microsoft.com/office/officeart/2005/8/layout/hProcess9"/>
    <dgm:cxn modelId="{9FE29AEF-E797-4B83-AC21-77BC99E06EB1}" type="presParOf" srcId="{4F4BF5E9-D7D6-44A5-A6FD-83F176F21CA8}" destId="{3E46970E-61A2-4940-847B-9F68CA897127}" srcOrd="5" destOrd="0" presId="urn:microsoft.com/office/officeart/2005/8/layout/hProcess9"/>
    <dgm:cxn modelId="{3EF782B9-88EC-40DE-A645-2816B530B5D3}" type="presParOf" srcId="{4F4BF5E9-D7D6-44A5-A6FD-83F176F21CA8}" destId="{D417E6F7-A7C8-4333-9E66-6291EFCFCCC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CB91C-CDBC-48EA-805D-D644AA0EDF3D}">
      <dsp:nvSpPr>
        <dsp:cNvPr id="0" name=""/>
        <dsp:cNvSpPr/>
      </dsp:nvSpPr>
      <dsp:spPr>
        <a:xfrm>
          <a:off x="2790835" y="1984"/>
          <a:ext cx="4186254" cy="4060031"/>
        </a:xfrm>
        <a:prstGeom prst="rightArrow">
          <a:avLst>
            <a:gd name="adj1" fmla="val 75000"/>
            <a:gd name="adj2" fmla="val 50000"/>
          </a:avLst>
        </a:prstGeom>
        <a:solidFill>
          <a:srgbClr val="FF66FF"/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endParaRPr lang="ru-RU" sz="1300" b="1" kern="1200" dirty="0">
            <a:latin typeface="Bookman Old Style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3200" b="1" kern="1200" dirty="0">
              <a:latin typeface="Bookman Old Style" pitchFamily="18" charset="0"/>
            </a:rPr>
            <a:t>ПРОСТІ</a:t>
          </a:r>
          <a:endParaRPr lang="ru-RU" sz="3200" b="1" kern="1200" dirty="0">
            <a:latin typeface="Bookman Old Style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endParaRPr lang="ru-RU" sz="1300" b="1" kern="1200" dirty="0">
            <a:latin typeface="Bookman Old Style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3200" b="1" kern="1200" dirty="0">
              <a:latin typeface="Bookman Old Style" pitchFamily="18" charset="0"/>
            </a:rPr>
            <a:t>СКЛАДНІ</a:t>
          </a:r>
          <a:endParaRPr lang="ru-RU" sz="3200" b="1" kern="1200" dirty="0">
            <a:latin typeface="Bookman Old Style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endParaRPr lang="ru-RU" sz="1300" b="1" kern="1200" dirty="0">
            <a:latin typeface="Bookman Old Style" pitchFamily="18" charset="0"/>
          </a:endParaRPr>
        </a:p>
      </dsp:txBody>
      <dsp:txXfrm>
        <a:off x="2790835" y="509488"/>
        <a:ext cx="2663742" cy="3045023"/>
      </dsp:txXfrm>
    </dsp:sp>
    <dsp:sp modelId="{1440316F-59F9-4913-A4E7-398891015E1A}">
      <dsp:nvSpPr>
        <dsp:cNvPr id="0" name=""/>
        <dsp:cNvSpPr/>
      </dsp:nvSpPr>
      <dsp:spPr>
        <a:xfrm>
          <a:off x="0" y="1984"/>
          <a:ext cx="2790836" cy="4060031"/>
        </a:xfrm>
        <a:prstGeom prst="roundRect">
          <a:avLst/>
        </a:prstGeom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50000" t="50000" r="50000" b="50000"/>
          </a:path>
          <a:tileRect/>
        </a:gra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000" b="1" kern="1200" baseline="0" dirty="0">
              <a:solidFill>
                <a:schemeClr val="tx1"/>
              </a:solidFill>
              <a:latin typeface="Bookman Old Style" pitchFamily="18" charset="0"/>
            </a:rPr>
            <a:t>КОНФЛІКТИ  у колективі</a:t>
          </a:r>
          <a:endParaRPr lang="ru-RU" sz="4000" b="1" kern="1200" baseline="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136237" y="138221"/>
        <a:ext cx="2518362" cy="37875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CB91C-CDBC-48EA-805D-D644AA0EDF3D}">
      <dsp:nvSpPr>
        <dsp:cNvPr id="0" name=""/>
        <dsp:cNvSpPr/>
      </dsp:nvSpPr>
      <dsp:spPr>
        <a:xfrm>
          <a:off x="2820000" y="0"/>
          <a:ext cx="4118436" cy="4143404"/>
        </a:xfrm>
        <a:prstGeom prst="rightArrow">
          <a:avLst>
            <a:gd name="adj1" fmla="val 75000"/>
            <a:gd name="adj2" fmla="val 50000"/>
          </a:avLst>
        </a:prstGeom>
        <a:solidFill>
          <a:srgbClr val="3ED51B"/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2000" b="1" i="1" kern="1200" dirty="0">
              <a:latin typeface="Bookman Old Style" pitchFamily="18" charset="0"/>
            </a:rPr>
            <a:t>вирішуються керівником без зустрічної протидії працівників за допомогою організації їх поведінки  (зупинення бійки, сварки тощо)</a:t>
          </a:r>
          <a:endParaRPr lang="ru-RU" sz="2000" b="1" i="1" kern="1200" dirty="0">
            <a:latin typeface="Bookman Old Style" pitchFamily="18" charset="0"/>
          </a:endParaRPr>
        </a:p>
      </dsp:txBody>
      <dsp:txXfrm>
        <a:off x="2820000" y="517926"/>
        <a:ext cx="2574023" cy="3107553"/>
      </dsp:txXfrm>
    </dsp:sp>
    <dsp:sp modelId="{1440316F-59F9-4913-A4E7-398891015E1A}">
      <dsp:nvSpPr>
        <dsp:cNvPr id="0" name=""/>
        <dsp:cNvSpPr/>
      </dsp:nvSpPr>
      <dsp:spPr>
        <a:xfrm>
          <a:off x="33908" y="0"/>
          <a:ext cx="2790836" cy="4143404"/>
        </a:xfrm>
        <a:prstGeom prst="roundRect">
          <a:avLst/>
        </a:prstGeom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50000" t="50000" r="50000" b="50000"/>
          </a:path>
          <a:tileRect/>
        </a:gra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000" b="1" kern="1200" baseline="0" dirty="0">
              <a:solidFill>
                <a:schemeClr val="tx1"/>
              </a:solidFill>
              <a:latin typeface="Bookman Old Style" pitchFamily="18" charset="0"/>
            </a:rPr>
            <a:t>ПРОСТІ</a:t>
          </a:r>
          <a:endParaRPr lang="ru-RU" sz="4000" b="1" kern="1200" baseline="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170145" y="136237"/>
        <a:ext cx="2518362" cy="3870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CB91C-CDBC-48EA-805D-D644AA0EDF3D}">
      <dsp:nvSpPr>
        <dsp:cNvPr id="0" name=""/>
        <dsp:cNvSpPr/>
      </dsp:nvSpPr>
      <dsp:spPr>
        <a:xfrm>
          <a:off x="2804907" y="0"/>
          <a:ext cx="4165813" cy="40700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60000"/>
            <a:lumOff val="4000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2000" b="1" i="1" kern="1200" dirty="0">
              <a:latin typeface="Bookman Old Style" pitchFamily="18" charset="0"/>
            </a:rPr>
            <a:t>конфлікти діяльності </a:t>
          </a:r>
          <a:endParaRPr lang="ru-RU" sz="2000" b="1" i="1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2000" b="1" i="1" kern="1200" dirty="0">
              <a:latin typeface="Bookman Old Style" pitchFamily="18" charset="0"/>
            </a:rPr>
            <a:t>конфлікти поведінки </a:t>
          </a:r>
          <a:endParaRPr lang="ru-RU" sz="2000" b="1" i="1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4200"/>
            </a:spcAft>
            <a:buChar char="•"/>
          </a:pPr>
          <a:r>
            <a:rPr lang="uk-UA" sz="2000" b="1" i="1" kern="1200" dirty="0">
              <a:latin typeface="Bookman Old Style" pitchFamily="18" charset="0"/>
            </a:rPr>
            <a:t>конфлікти взаємин</a:t>
          </a:r>
          <a:br>
            <a:rPr lang="uk-UA" sz="2000" kern="1200" dirty="0"/>
          </a:br>
          <a:endParaRPr lang="ru-RU" sz="2000" b="1" i="1" kern="1200" dirty="0">
            <a:latin typeface="Bookman Old Style" pitchFamily="18" charset="0"/>
          </a:endParaRPr>
        </a:p>
      </dsp:txBody>
      <dsp:txXfrm>
        <a:off x="2804907" y="508758"/>
        <a:ext cx="2639540" cy="3052546"/>
      </dsp:txXfrm>
    </dsp:sp>
    <dsp:sp modelId="{1440316F-59F9-4913-A4E7-398891015E1A}">
      <dsp:nvSpPr>
        <dsp:cNvPr id="0" name=""/>
        <dsp:cNvSpPr/>
      </dsp:nvSpPr>
      <dsp:spPr>
        <a:xfrm>
          <a:off x="1648" y="0"/>
          <a:ext cx="2807980" cy="4070062"/>
        </a:xfrm>
        <a:prstGeom prst="roundRect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000" b="1" kern="1200" baseline="0" dirty="0">
              <a:solidFill>
                <a:schemeClr val="tx1"/>
              </a:solidFill>
              <a:latin typeface="Bookman Old Style" pitchFamily="18" charset="0"/>
            </a:rPr>
            <a:t>СКЛАДНІ</a:t>
          </a:r>
          <a:endParaRPr lang="ru-RU" sz="4000" b="1" kern="1200" baseline="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138722" y="137074"/>
        <a:ext cx="2533832" cy="37959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8F874-5F54-4938-9BEB-E2FE1B64E4EC}">
      <dsp:nvSpPr>
        <dsp:cNvPr id="0" name=""/>
        <dsp:cNvSpPr/>
      </dsp:nvSpPr>
      <dsp:spPr>
        <a:xfrm>
          <a:off x="758910" y="4020"/>
          <a:ext cx="2553342" cy="1276671"/>
        </a:xfrm>
        <a:prstGeom prst="roundRect">
          <a:avLst>
            <a:gd name="adj" fmla="val 10000"/>
          </a:avLst>
        </a:prstGeom>
        <a:solidFill>
          <a:srgbClr val="0099FF"/>
        </a:solidFill>
        <a:ln w="889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b="1" i="0" kern="1200" dirty="0">
              <a:solidFill>
                <a:srgbClr val="C00000"/>
              </a:solidFill>
              <a:latin typeface="Bookman Old Style" pitchFamily="18" charset="0"/>
            </a:rPr>
            <a:t>ПОЗИТИВНІ  СТОРОНИ  КОНФЛІКТУ</a:t>
          </a:r>
          <a:endParaRPr lang="ru-RU" sz="2800" b="1" i="0" kern="1200" dirty="0">
            <a:solidFill>
              <a:srgbClr val="C00000"/>
            </a:solidFill>
            <a:latin typeface="Bookman Old Style" pitchFamily="18" charset="0"/>
          </a:endParaRPr>
        </a:p>
      </dsp:txBody>
      <dsp:txXfrm>
        <a:off x="796302" y="41412"/>
        <a:ext cx="2478558" cy="1201887"/>
      </dsp:txXfrm>
    </dsp:sp>
    <dsp:sp modelId="{CBC008D1-E98E-411A-96C8-AC9047CA9BBE}">
      <dsp:nvSpPr>
        <dsp:cNvPr id="0" name=""/>
        <dsp:cNvSpPr/>
      </dsp:nvSpPr>
      <dsp:spPr>
        <a:xfrm>
          <a:off x="1014244" y="1280691"/>
          <a:ext cx="255334" cy="957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503"/>
              </a:lnTo>
              <a:lnTo>
                <a:pt x="255334" y="957503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6721D6-A11C-4282-9C4B-7F7834719470}">
      <dsp:nvSpPr>
        <dsp:cNvPr id="0" name=""/>
        <dsp:cNvSpPr/>
      </dsp:nvSpPr>
      <dsp:spPr>
        <a:xfrm>
          <a:off x="1269578" y="1599859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dirty="0">
              <a:latin typeface="Bookman Old Style" pitchFamily="18" charset="0"/>
            </a:rPr>
            <a:t> Приховані  проблеми  стають  наявними</a:t>
          </a:r>
          <a:endParaRPr lang="ru-RU" sz="2100" b="1" i="1" kern="1200" dirty="0">
            <a:latin typeface="Bookman Old Style" pitchFamily="18" charset="0"/>
          </a:endParaRPr>
        </a:p>
      </dsp:txBody>
      <dsp:txXfrm>
        <a:off x="1306970" y="1637251"/>
        <a:ext cx="1967890" cy="1201887"/>
      </dsp:txXfrm>
    </dsp:sp>
    <dsp:sp modelId="{32FABE21-8B0A-4A8F-93DE-F4ED4090662F}">
      <dsp:nvSpPr>
        <dsp:cNvPr id="0" name=""/>
        <dsp:cNvSpPr/>
      </dsp:nvSpPr>
      <dsp:spPr>
        <a:xfrm>
          <a:off x="1014244" y="1280691"/>
          <a:ext cx="255334" cy="2553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342"/>
              </a:lnTo>
              <a:lnTo>
                <a:pt x="255334" y="2553342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40CD60-7A73-4224-8D7C-01A46C5FF4AA}">
      <dsp:nvSpPr>
        <dsp:cNvPr id="0" name=""/>
        <dsp:cNvSpPr/>
      </dsp:nvSpPr>
      <dsp:spPr>
        <a:xfrm>
          <a:off x="1269578" y="3195698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dirty="0">
              <a:latin typeface="Bookman Old Style" pitchFamily="18" charset="0"/>
            </a:rPr>
            <a:t>Стимулює  до  змін  і  розвитку</a:t>
          </a:r>
          <a:endParaRPr lang="ru-RU" sz="2100" b="1" i="1" kern="1200" dirty="0">
            <a:latin typeface="Bookman Old Style" pitchFamily="18" charset="0"/>
          </a:endParaRPr>
        </a:p>
      </dsp:txBody>
      <dsp:txXfrm>
        <a:off x="1306970" y="3233090"/>
        <a:ext cx="1967890" cy="1201887"/>
      </dsp:txXfrm>
    </dsp:sp>
    <dsp:sp modelId="{99C1C7EA-0867-4672-AFE9-9D1D2D7A41D4}">
      <dsp:nvSpPr>
        <dsp:cNvPr id="0" name=""/>
        <dsp:cNvSpPr/>
      </dsp:nvSpPr>
      <dsp:spPr>
        <a:xfrm>
          <a:off x="1014244" y="1280691"/>
          <a:ext cx="255334" cy="41491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9182"/>
              </a:lnTo>
              <a:lnTo>
                <a:pt x="255334" y="4149182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8E6043-B0EF-40D4-AC34-3B4A160AEC97}">
      <dsp:nvSpPr>
        <dsp:cNvPr id="0" name=""/>
        <dsp:cNvSpPr/>
      </dsp:nvSpPr>
      <dsp:spPr>
        <a:xfrm>
          <a:off x="1269578" y="4791538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dirty="0">
              <a:latin typeface="Bookman Old Style" pitchFamily="18" charset="0"/>
            </a:rPr>
            <a:t>Зміна  відносин, поведінки</a:t>
          </a:r>
          <a:endParaRPr lang="ru-RU" sz="2100" b="1" i="1" kern="1200" dirty="0">
            <a:latin typeface="Bookman Old Style" pitchFamily="18" charset="0"/>
          </a:endParaRPr>
        </a:p>
      </dsp:txBody>
      <dsp:txXfrm>
        <a:off x="1306970" y="4828930"/>
        <a:ext cx="1967890" cy="1201887"/>
      </dsp:txXfrm>
    </dsp:sp>
    <dsp:sp modelId="{26513CE6-EEF1-4330-B3B4-7DE2586CF032}">
      <dsp:nvSpPr>
        <dsp:cNvPr id="0" name=""/>
        <dsp:cNvSpPr/>
      </dsp:nvSpPr>
      <dsp:spPr>
        <a:xfrm>
          <a:off x="3950588" y="4020"/>
          <a:ext cx="2553342" cy="1276671"/>
        </a:xfrm>
        <a:prstGeom prst="roundRect">
          <a:avLst>
            <a:gd name="adj" fmla="val 10000"/>
          </a:avLst>
        </a:prstGeom>
        <a:solidFill>
          <a:srgbClr val="FF00FF"/>
        </a:solidFill>
        <a:ln w="889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b="1" i="0" kern="1200" dirty="0">
              <a:solidFill>
                <a:schemeClr val="tx1"/>
              </a:solidFill>
              <a:latin typeface="Bookman Old Style" pitchFamily="18" charset="0"/>
            </a:rPr>
            <a:t>НЕГАТИВНІ  СТОРОНИ  КОНФЛІКТУ</a:t>
          </a:r>
          <a:endParaRPr lang="ru-RU" sz="2800" b="1" i="0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3987980" y="41412"/>
        <a:ext cx="2478558" cy="1201887"/>
      </dsp:txXfrm>
    </dsp:sp>
    <dsp:sp modelId="{25B54380-4ACD-4253-BA66-4C537DBDDF70}">
      <dsp:nvSpPr>
        <dsp:cNvPr id="0" name=""/>
        <dsp:cNvSpPr/>
      </dsp:nvSpPr>
      <dsp:spPr>
        <a:xfrm>
          <a:off x="4205923" y="1280691"/>
          <a:ext cx="255334" cy="957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503"/>
              </a:lnTo>
              <a:lnTo>
                <a:pt x="255334" y="957503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6E3CA-D43E-4CFB-9334-5A0BC86AB98C}">
      <dsp:nvSpPr>
        <dsp:cNvPr id="0" name=""/>
        <dsp:cNvSpPr/>
      </dsp:nvSpPr>
      <dsp:spPr>
        <a:xfrm>
          <a:off x="4461257" y="1599859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baseline="0" dirty="0">
              <a:latin typeface="Bookman Old Style" pitchFamily="18" charset="0"/>
            </a:rPr>
            <a:t>Агресія</a:t>
          </a:r>
          <a:endParaRPr lang="ru-RU" sz="2100" b="1" i="1" kern="1200" baseline="0" dirty="0">
            <a:latin typeface="Bookman Old Style" pitchFamily="18" charset="0"/>
          </a:endParaRPr>
        </a:p>
      </dsp:txBody>
      <dsp:txXfrm>
        <a:off x="4498649" y="1637251"/>
        <a:ext cx="1967890" cy="1201887"/>
      </dsp:txXfrm>
    </dsp:sp>
    <dsp:sp modelId="{98ED9677-B292-46EA-8423-ECA3C61B6C27}">
      <dsp:nvSpPr>
        <dsp:cNvPr id="0" name=""/>
        <dsp:cNvSpPr/>
      </dsp:nvSpPr>
      <dsp:spPr>
        <a:xfrm>
          <a:off x="4205923" y="1280691"/>
          <a:ext cx="255334" cy="2553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342"/>
              </a:lnTo>
              <a:lnTo>
                <a:pt x="255334" y="2553342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000A8E-FC62-4896-BD0F-827C80F5D7FE}">
      <dsp:nvSpPr>
        <dsp:cNvPr id="0" name=""/>
        <dsp:cNvSpPr/>
      </dsp:nvSpPr>
      <dsp:spPr>
        <a:xfrm>
          <a:off x="4461257" y="3195698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baseline="0" dirty="0">
              <a:latin typeface="Bookman Old Style" pitchFamily="18" charset="0"/>
            </a:rPr>
            <a:t>Погіршення  здоров'я  </a:t>
          </a:r>
          <a:endParaRPr lang="ru-RU" sz="2100" b="1" i="1" kern="1200" baseline="0" dirty="0">
            <a:latin typeface="Bookman Old Style" pitchFamily="18" charset="0"/>
          </a:endParaRPr>
        </a:p>
      </dsp:txBody>
      <dsp:txXfrm>
        <a:off x="4498649" y="3233090"/>
        <a:ext cx="1967890" cy="1201887"/>
      </dsp:txXfrm>
    </dsp:sp>
    <dsp:sp modelId="{6F399941-53B5-49B9-9A1F-32EC3C6C708C}">
      <dsp:nvSpPr>
        <dsp:cNvPr id="0" name=""/>
        <dsp:cNvSpPr/>
      </dsp:nvSpPr>
      <dsp:spPr>
        <a:xfrm>
          <a:off x="4205923" y="1280691"/>
          <a:ext cx="255334" cy="41491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9182"/>
              </a:lnTo>
              <a:lnTo>
                <a:pt x="255334" y="4149182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DF9DEE-604B-4115-AF8E-E851516FA6A1}">
      <dsp:nvSpPr>
        <dsp:cNvPr id="0" name=""/>
        <dsp:cNvSpPr/>
      </dsp:nvSpPr>
      <dsp:spPr>
        <a:xfrm>
          <a:off x="4461257" y="4791538"/>
          <a:ext cx="2042674" cy="12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100" b="1" i="1" kern="1200" baseline="0" dirty="0">
              <a:latin typeface="Bookman Old Style" pitchFamily="18" charset="0"/>
            </a:rPr>
            <a:t>Зниження  </a:t>
          </a:r>
          <a:r>
            <a:rPr lang="uk-UA" sz="2100" b="1" i="1" kern="1200" baseline="0" dirty="0" err="1">
              <a:latin typeface="Bookman Old Style" pitchFamily="18" charset="0"/>
            </a:rPr>
            <a:t>працездат-ності</a:t>
          </a:r>
          <a:endParaRPr lang="ru-RU" sz="2100" b="1" i="1" kern="1200" baseline="0" dirty="0">
            <a:latin typeface="Bookman Old Style" pitchFamily="18" charset="0"/>
          </a:endParaRPr>
        </a:p>
      </dsp:txBody>
      <dsp:txXfrm>
        <a:off x="4498649" y="4828930"/>
        <a:ext cx="1967890" cy="12018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8F874-5F54-4938-9BEB-E2FE1B64E4EC}">
      <dsp:nvSpPr>
        <dsp:cNvPr id="0" name=""/>
        <dsp:cNvSpPr/>
      </dsp:nvSpPr>
      <dsp:spPr>
        <a:xfrm>
          <a:off x="2776" y="480370"/>
          <a:ext cx="6892368" cy="1352787"/>
        </a:xfrm>
        <a:prstGeom prst="roundRect">
          <a:avLst>
            <a:gd name="adj" fmla="val 10000"/>
          </a:avLst>
        </a:prstGeom>
        <a:solidFill>
          <a:srgbClr val="0099FF"/>
        </a:solidFill>
        <a:ln w="889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3800" b="1" i="0" kern="1200" dirty="0">
              <a:solidFill>
                <a:schemeClr val="bg1"/>
              </a:solidFill>
              <a:latin typeface="Bookman Old Style" pitchFamily="18" charset="0"/>
            </a:rPr>
            <a:t>ФУНКЦІОНАЛЬНІ НАСЛІДКИ  КОНФЛІКТІВ</a:t>
          </a:r>
          <a:endParaRPr lang="ru-RU" sz="3800" b="1" i="0" kern="1200" dirty="0">
            <a:solidFill>
              <a:schemeClr val="bg1"/>
            </a:solidFill>
            <a:latin typeface="Bookman Old Style" pitchFamily="18" charset="0"/>
          </a:endParaRPr>
        </a:p>
      </dsp:txBody>
      <dsp:txXfrm>
        <a:off x="42398" y="519992"/>
        <a:ext cx="6813124" cy="1273543"/>
      </dsp:txXfrm>
    </dsp:sp>
    <dsp:sp modelId="{CBC008D1-E98E-411A-96C8-AC9047CA9BBE}">
      <dsp:nvSpPr>
        <dsp:cNvPr id="0" name=""/>
        <dsp:cNvSpPr/>
      </dsp:nvSpPr>
      <dsp:spPr>
        <a:xfrm>
          <a:off x="692012" y="1833157"/>
          <a:ext cx="331668" cy="23730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3025"/>
              </a:lnTo>
              <a:lnTo>
                <a:pt x="331668" y="237302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6721D6-A11C-4282-9C4B-7F7834719470}">
      <dsp:nvSpPr>
        <dsp:cNvPr id="0" name=""/>
        <dsp:cNvSpPr/>
      </dsp:nvSpPr>
      <dsp:spPr>
        <a:xfrm>
          <a:off x="1023681" y="2291684"/>
          <a:ext cx="6824886" cy="38289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latin typeface="Bookman Old Style" pitchFamily="18" charset="0"/>
            </a:rPr>
            <a:t>1.Вирішення проблеми влаштовує всіх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2.Спільно </a:t>
          </a:r>
          <a:r>
            <a:rPr lang="ru-RU" sz="2000" b="1" i="1" kern="1200" dirty="0" err="1">
              <a:latin typeface="Bookman Old Style" pitchFamily="18" charset="0"/>
            </a:rPr>
            <a:t>прийняте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рішення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швидше</a:t>
          </a:r>
          <a:r>
            <a:rPr lang="ru-RU" sz="2000" b="1" i="1" kern="1200" dirty="0">
              <a:latin typeface="Bookman Old Style" pitchFamily="18" charset="0"/>
            </a:rPr>
            <a:t> та </a:t>
          </a:r>
          <a:r>
            <a:rPr lang="ru-RU" sz="2000" b="1" i="1" kern="1200" dirty="0" err="1">
              <a:latin typeface="Bookman Old Style" pitchFamily="18" charset="0"/>
            </a:rPr>
            <a:t>краще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впроваджується</a:t>
          </a:r>
          <a:r>
            <a:rPr lang="ru-RU" sz="2000" b="1" i="1" kern="1200" dirty="0">
              <a:latin typeface="Bookman Old Style" pitchFamily="18" charset="0"/>
            </a:rPr>
            <a:t> в </a:t>
          </a:r>
          <a:r>
            <a:rPr lang="ru-RU" sz="2000" b="1" i="1" kern="1200" dirty="0" err="1">
              <a:latin typeface="Bookman Old Style" pitchFamily="18" charset="0"/>
            </a:rPr>
            <a:t>життя</a:t>
          </a:r>
          <a:endParaRPr lang="ru-RU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3. </a:t>
          </a:r>
          <a:r>
            <a:rPr lang="ru-RU" sz="2000" b="1" i="1" kern="1200" dirty="0" err="1">
              <a:latin typeface="Bookman Old Style" pitchFamily="18" charset="0"/>
            </a:rPr>
            <a:t>Сторони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набувають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досвіду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співробітництва</a:t>
          </a:r>
          <a:r>
            <a:rPr lang="ru-RU" sz="2000" b="1" i="1" kern="1200" dirty="0">
              <a:latin typeface="Bookman Old Style" pitchFamily="18" charset="0"/>
            </a:rPr>
            <a:t>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4. </a:t>
          </a:r>
          <a:r>
            <a:rPr lang="ru-RU" sz="2000" b="1" i="1" kern="1200" dirty="0" err="1">
              <a:latin typeface="Bookman Old Style" pitchFamily="18" charset="0"/>
            </a:rPr>
            <a:t>Вирішення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конфліктів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між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керівником</a:t>
          </a:r>
          <a:r>
            <a:rPr lang="ru-RU" sz="2000" b="1" i="1" kern="1200" dirty="0">
              <a:latin typeface="Bookman Old Style" pitchFamily="18" charset="0"/>
            </a:rPr>
            <a:t> та </a:t>
          </a:r>
          <a:r>
            <a:rPr lang="ru-RU" sz="2000" b="1" i="1" kern="1200" dirty="0" err="1">
              <a:latin typeface="Bookman Old Style" pitchFamily="18" charset="0"/>
            </a:rPr>
            <a:t>підлеглим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руйнує</a:t>
          </a:r>
          <a:r>
            <a:rPr lang="ru-RU" sz="2000" b="1" i="1" kern="1200" dirty="0">
              <a:latin typeface="Bookman Old Style" pitchFamily="18" charset="0"/>
            </a:rPr>
            <a:t> «синдром </a:t>
          </a:r>
          <a:r>
            <a:rPr lang="ru-RU" sz="2000" b="1" i="1" kern="1200" dirty="0" err="1">
              <a:latin typeface="Bookman Old Style" pitchFamily="18" charset="0"/>
            </a:rPr>
            <a:t>покірності</a:t>
          </a:r>
          <a:r>
            <a:rPr lang="ru-RU" sz="2000" b="1" i="1" kern="1200" dirty="0">
              <a:latin typeface="Bookman Old Style" pitchFamily="18" charset="0"/>
            </a:rPr>
            <a:t>»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5. </a:t>
          </a:r>
          <a:r>
            <a:rPr lang="ru-RU" sz="2000" b="1" i="1" kern="1200" dirty="0" err="1">
              <a:latin typeface="Bookman Old Style" pitchFamily="18" charset="0"/>
            </a:rPr>
            <a:t>Покращуються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стосунки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між</a:t>
          </a:r>
          <a:r>
            <a:rPr lang="ru-RU" sz="2000" b="1" i="1" kern="1200" dirty="0">
              <a:latin typeface="Bookman Old Style" pitchFamily="18" charset="0"/>
            </a:rPr>
            <a:t> людьми.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6. Люди </a:t>
          </a:r>
          <a:r>
            <a:rPr lang="ru-RU" sz="2000" b="1" i="1" kern="1200" dirty="0" err="1">
              <a:latin typeface="Bookman Old Style" pitchFamily="18" charset="0"/>
            </a:rPr>
            <a:t>перестають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розглядати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наявність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розбіжностей</a:t>
          </a:r>
          <a:r>
            <a:rPr lang="ru-RU" sz="2000" b="1" i="1" kern="1200" dirty="0">
              <a:latin typeface="Bookman Old Style" pitchFamily="18" charset="0"/>
            </a:rPr>
            <a:t> як «зло» і як негатив.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i="1" kern="1200" dirty="0">
            <a:latin typeface="Bookman Old Style" pitchFamily="18" charset="0"/>
          </a:endParaRPr>
        </a:p>
      </dsp:txBody>
      <dsp:txXfrm>
        <a:off x="1135828" y="2403831"/>
        <a:ext cx="6600592" cy="36047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8F874-5F54-4938-9BEB-E2FE1B64E4EC}">
      <dsp:nvSpPr>
        <dsp:cNvPr id="0" name=""/>
        <dsp:cNvSpPr/>
      </dsp:nvSpPr>
      <dsp:spPr>
        <a:xfrm>
          <a:off x="3948" y="258284"/>
          <a:ext cx="6545197" cy="1284646"/>
        </a:xfrm>
        <a:prstGeom prst="roundRect">
          <a:avLst>
            <a:gd name="adj" fmla="val 10000"/>
          </a:avLst>
        </a:prstGeom>
        <a:solidFill>
          <a:srgbClr val="0099FF"/>
        </a:solidFill>
        <a:ln w="889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3600" b="1" i="0" kern="1200" dirty="0">
              <a:solidFill>
                <a:schemeClr val="bg1"/>
              </a:solidFill>
              <a:latin typeface="Bookman Old Style" pitchFamily="18" charset="0"/>
            </a:rPr>
            <a:t>ДИСФУНКЦІОНАЛЬНІ НАСЛІДКИ  КОНФЛІКТІВ</a:t>
          </a:r>
          <a:endParaRPr lang="ru-RU" sz="3600" b="1" i="0" kern="1200" dirty="0">
            <a:solidFill>
              <a:schemeClr val="bg1"/>
            </a:solidFill>
            <a:latin typeface="Bookman Old Style" pitchFamily="18" charset="0"/>
          </a:endParaRPr>
        </a:p>
      </dsp:txBody>
      <dsp:txXfrm>
        <a:off x="41574" y="295910"/>
        <a:ext cx="6469945" cy="1209394"/>
      </dsp:txXfrm>
    </dsp:sp>
    <dsp:sp modelId="{CBC008D1-E98E-411A-96C8-AC9047CA9BBE}">
      <dsp:nvSpPr>
        <dsp:cNvPr id="0" name=""/>
        <dsp:cNvSpPr/>
      </dsp:nvSpPr>
      <dsp:spPr>
        <a:xfrm>
          <a:off x="658468" y="1542930"/>
          <a:ext cx="314961" cy="2614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4602"/>
              </a:lnTo>
              <a:lnTo>
                <a:pt x="314961" y="2614602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6721D6-A11C-4282-9C4B-7F7834719470}">
      <dsp:nvSpPr>
        <dsp:cNvPr id="0" name=""/>
        <dsp:cNvSpPr/>
      </dsp:nvSpPr>
      <dsp:spPr>
        <a:xfrm>
          <a:off x="973430" y="1978361"/>
          <a:ext cx="6891975" cy="43583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latin typeface="Bookman Old Style" pitchFamily="18" charset="0"/>
            </a:rPr>
            <a:t>1.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Непродуктивні</a:t>
          </a:r>
          <a:r>
            <a:rPr lang="ru-RU" sz="2000" b="1" i="1" kern="1200" dirty="0">
              <a:latin typeface="Bookman Old Style" pitchFamily="18" charset="0"/>
            </a:rPr>
            <a:t>, </a:t>
          </a:r>
          <a:r>
            <a:rPr lang="ru-RU" sz="2000" b="1" i="1" kern="1200" dirty="0" err="1">
              <a:latin typeface="Bookman Old Style" pitchFamily="18" charset="0"/>
            </a:rPr>
            <a:t>конкурентні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відносини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між</a:t>
          </a:r>
          <a:r>
            <a:rPr lang="ru-RU" sz="2000" b="1" i="1" kern="1200" dirty="0">
              <a:latin typeface="Bookman Old Style" pitchFamily="18" charset="0"/>
            </a:rPr>
            <a:t> людьми.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 2. </a:t>
          </a:r>
          <a:r>
            <a:rPr lang="ru-RU" sz="2000" b="1" i="1" kern="1200" dirty="0" err="1">
              <a:latin typeface="Bookman Old Style" pitchFamily="18" charset="0"/>
            </a:rPr>
            <a:t>Відсутність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прагнення</a:t>
          </a:r>
          <a:r>
            <a:rPr lang="ru-RU" sz="2000" b="1" i="1" kern="1200" dirty="0">
              <a:latin typeface="Bookman Old Style" pitchFamily="18" charset="0"/>
            </a:rPr>
            <a:t> до </a:t>
          </a:r>
          <a:r>
            <a:rPr lang="ru-RU" sz="2000" b="1" i="1" kern="1200" dirty="0" err="1">
              <a:latin typeface="Bookman Old Style" pitchFamily="18" charset="0"/>
            </a:rPr>
            <a:t>добрих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стосунків</a:t>
          </a:r>
          <a:r>
            <a:rPr lang="ru-RU" sz="2000" b="1" i="1" kern="1200" dirty="0">
              <a:latin typeface="Bookman Old Style" pitchFamily="18" charset="0"/>
            </a:rPr>
            <a:t>.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 3. </a:t>
          </a:r>
          <a:r>
            <a:rPr lang="ru-RU" sz="2000" b="1" i="1" kern="1200" dirty="0" err="1">
              <a:latin typeface="Bookman Old Style" pitchFamily="18" charset="0"/>
            </a:rPr>
            <a:t>Уявлення</a:t>
          </a:r>
          <a:r>
            <a:rPr lang="ru-RU" sz="2000" b="1" i="1" kern="1200" dirty="0">
              <a:latin typeface="Bookman Old Style" pitchFamily="18" charset="0"/>
            </a:rPr>
            <a:t> про </a:t>
          </a:r>
          <a:r>
            <a:rPr lang="ru-RU" sz="2000" b="1" i="1" kern="1200" dirty="0" err="1">
              <a:latin typeface="Bookman Old Style" pitchFamily="18" charset="0"/>
            </a:rPr>
            <a:t>протилежну</a:t>
          </a:r>
          <a:r>
            <a:rPr lang="ru-RU" sz="2000" b="1" i="1" kern="1200" dirty="0">
              <a:latin typeface="Bookman Old Style" pitchFamily="18" charset="0"/>
            </a:rPr>
            <a:t> сторону як про «ворога». 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4. </a:t>
          </a:r>
          <a:r>
            <a:rPr lang="ru-RU" sz="2000" b="1" i="1" kern="1200" dirty="0" err="1">
              <a:latin typeface="Bookman Old Style" pitchFamily="18" charset="0"/>
            </a:rPr>
            <a:t>Припинення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взаємодії</a:t>
          </a:r>
          <a:r>
            <a:rPr lang="ru-RU" sz="2000" b="1" i="1" kern="1200" dirty="0">
              <a:latin typeface="Bookman Old Style" pitchFamily="18" charset="0"/>
            </a:rPr>
            <a:t> з </a:t>
          </a:r>
          <a:r>
            <a:rPr lang="ru-RU" sz="2000" b="1" i="1" kern="1200" dirty="0" err="1">
              <a:latin typeface="Bookman Old Style" pitchFamily="18" charset="0"/>
            </a:rPr>
            <a:t>протилежною</a:t>
          </a:r>
          <a:r>
            <a:rPr lang="ru-RU" sz="2000" b="1" i="1" kern="1200" dirty="0">
              <a:latin typeface="Bookman Old Style" pitchFamily="18" charset="0"/>
            </a:rPr>
            <a:t> стороною, що </a:t>
          </a:r>
          <a:r>
            <a:rPr lang="ru-RU" sz="2000" b="1" i="1" kern="1200" dirty="0" err="1">
              <a:latin typeface="Bookman Old Style" pitchFamily="18" charset="0"/>
            </a:rPr>
            <a:t>заважає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вирішенню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завдань</a:t>
          </a:r>
          <a:r>
            <a:rPr lang="ru-RU" sz="2000" b="1" i="1" kern="1200" dirty="0">
              <a:latin typeface="Bookman Old Style" pitchFamily="18" charset="0"/>
            </a:rPr>
            <a:t>.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 5. </a:t>
          </a:r>
          <a:r>
            <a:rPr lang="ru-RU" sz="2000" b="1" i="1" kern="1200" dirty="0" err="1">
              <a:latin typeface="Bookman Old Style" pitchFamily="18" charset="0"/>
            </a:rPr>
            <a:t>Переконання</a:t>
          </a:r>
          <a:r>
            <a:rPr lang="ru-RU" sz="2000" b="1" i="1" kern="1200" dirty="0">
              <a:latin typeface="Bookman Old Style" pitchFamily="18" charset="0"/>
            </a:rPr>
            <a:t>, що «</a:t>
          </a:r>
          <a:r>
            <a:rPr lang="ru-RU" sz="2000" b="1" i="1" kern="1200" dirty="0" err="1">
              <a:latin typeface="Bookman Old Style" pitchFamily="18" charset="0"/>
            </a:rPr>
            <a:t>перемога</a:t>
          </a:r>
          <a:r>
            <a:rPr lang="ru-RU" sz="2000" b="1" i="1" kern="1200" dirty="0">
              <a:latin typeface="Bookman Old Style" pitchFamily="18" charset="0"/>
            </a:rPr>
            <a:t>» </a:t>
          </a:r>
          <a:r>
            <a:rPr lang="ru-RU" sz="2000" b="1" i="1" kern="1200" dirty="0" err="1">
              <a:latin typeface="Bookman Old Style" pitchFamily="18" charset="0"/>
            </a:rPr>
            <a:t>важливіше</a:t>
          </a:r>
          <a:r>
            <a:rPr lang="ru-RU" sz="2000" b="1" i="1" kern="1200" dirty="0">
              <a:latin typeface="Bookman Old Style" pitchFamily="18" charset="0"/>
            </a:rPr>
            <a:t>, </a:t>
          </a:r>
          <a:r>
            <a:rPr lang="ru-RU" sz="2000" b="1" i="1" kern="1200" dirty="0" err="1">
              <a:latin typeface="Bookman Old Style" pitchFamily="18" charset="0"/>
            </a:rPr>
            <a:t>ніж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вирішення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реальної</a:t>
          </a:r>
          <a:r>
            <a:rPr lang="ru-RU" sz="2000" b="1" i="1" kern="1200" dirty="0">
              <a:latin typeface="Bookman Old Style" pitchFamily="18" charset="0"/>
            </a:rPr>
            <a:t> проблеми.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latin typeface="Bookman Old Style" pitchFamily="18" charset="0"/>
            </a:rPr>
            <a:t> 6. Почуття </a:t>
          </a:r>
          <a:r>
            <a:rPr lang="ru-RU" sz="2000" b="1" i="1" kern="1200" dirty="0" err="1">
              <a:latin typeface="Bookman Old Style" pitchFamily="18" charset="0"/>
            </a:rPr>
            <a:t>образи</a:t>
          </a:r>
          <a:r>
            <a:rPr lang="ru-RU" sz="2000" b="1" i="1" kern="1200" dirty="0">
              <a:latin typeface="Bookman Old Style" pitchFamily="18" charset="0"/>
            </a:rPr>
            <a:t>, </a:t>
          </a:r>
          <a:r>
            <a:rPr lang="ru-RU" sz="2000" b="1" i="1" kern="1200" dirty="0" err="1">
              <a:latin typeface="Bookman Old Style" pitchFamily="18" charset="0"/>
            </a:rPr>
            <a:t>незадоволеності</a:t>
          </a:r>
          <a:r>
            <a:rPr lang="ru-RU" sz="2000" b="1" i="1" kern="1200" dirty="0">
              <a:latin typeface="Bookman Old Style" pitchFamily="18" charset="0"/>
            </a:rPr>
            <a:t>, </a:t>
          </a:r>
          <a:r>
            <a:rPr lang="ru-RU" sz="2000" b="1" i="1" kern="1200" dirty="0" err="1">
              <a:latin typeface="Bookman Old Style" pitchFamily="18" charset="0"/>
            </a:rPr>
            <a:t>поганий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настрій</a:t>
          </a:r>
          <a:r>
            <a:rPr lang="ru-RU" sz="2000" b="1" i="1" kern="1200" dirty="0">
              <a:latin typeface="Bookman Old Style" pitchFamily="18" charset="0"/>
            </a:rPr>
            <a:t>, </a:t>
          </a:r>
          <a:r>
            <a:rPr lang="ru-RU" sz="2000" b="1" i="1" kern="1200" dirty="0" err="1">
              <a:latin typeface="Bookman Old Style" pitchFamily="18" charset="0"/>
            </a:rPr>
            <a:t>плинність</a:t>
          </a:r>
          <a:r>
            <a:rPr lang="ru-RU" sz="2000" b="1" i="1" kern="1200" dirty="0">
              <a:latin typeface="Bookman Old Style" pitchFamily="18" charset="0"/>
            </a:rPr>
            <a:t> </a:t>
          </a:r>
          <a:r>
            <a:rPr lang="ru-RU" sz="2000" b="1" i="1" kern="1200" dirty="0" err="1">
              <a:latin typeface="Bookman Old Style" pitchFamily="18" charset="0"/>
            </a:rPr>
            <a:t>кадрів</a:t>
          </a:r>
          <a:r>
            <a:rPr lang="ru-RU" sz="2000" b="1" i="1" kern="1200" dirty="0">
              <a:latin typeface="Bookman Old Style" pitchFamily="18" charset="0"/>
            </a:rPr>
            <a:t>.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i="1" kern="1200" dirty="0">
            <a:latin typeface="Bookman Old Style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000" b="1" i="1" kern="1200" dirty="0">
            <a:latin typeface="Bookman Old Style" pitchFamily="18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i="1" kern="1200" dirty="0">
            <a:latin typeface="Bookman Old Style" pitchFamily="18" charset="0"/>
          </a:endParaRPr>
        </a:p>
      </dsp:txBody>
      <dsp:txXfrm>
        <a:off x="1101082" y="2106013"/>
        <a:ext cx="6636671" cy="41030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7D3A0E-36FB-461E-9955-6F6601C28512}">
      <dsp:nvSpPr>
        <dsp:cNvPr id="0" name=""/>
        <dsp:cNvSpPr/>
      </dsp:nvSpPr>
      <dsp:spPr>
        <a:xfrm>
          <a:off x="567932" y="0"/>
          <a:ext cx="6436563" cy="528638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E9343E-3D71-4BFF-8C93-80F6783D2E07}">
      <dsp:nvSpPr>
        <dsp:cNvPr id="0" name=""/>
        <dsp:cNvSpPr/>
      </dsp:nvSpPr>
      <dsp:spPr>
        <a:xfrm>
          <a:off x="2588" y="1585916"/>
          <a:ext cx="1681611" cy="21145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solidFill>
                <a:schemeClr val="tx1"/>
              </a:solidFill>
              <a:latin typeface="Bookman Old Style" pitchFamily="18" charset="0"/>
            </a:rPr>
            <a:t>Виникнення  об'єктивних  протиріч</a:t>
          </a:r>
          <a:endParaRPr lang="ru-RU" sz="2000" b="1" i="1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84677" y="1668005"/>
        <a:ext cx="1517433" cy="1950377"/>
      </dsp:txXfrm>
    </dsp:sp>
    <dsp:sp modelId="{60E9BC79-FB45-43C8-8DE2-3B0F2309840F}">
      <dsp:nvSpPr>
        <dsp:cNvPr id="0" name=""/>
        <dsp:cNvSpPr/>
      </dsp:nvSpPr>
      <dsp:spPr>
        <a:xfrm>
          <a:off x="1964468" y="1585916"/>
          <a:ext cx="1681611" cy="211455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solidFill>
                <a:schemeClr val="tx1"/>
              </a:solidFill>
              <a:latin typeface="Bookman Old Style" pitchFamily="18" charset="0"/>
            </a:rPr>
            <a:t>Усвідом-лення  конф-ліктної  ситуації</a:t>
          </a:r>
          <a:endParaRPr lang="ru-RU" sz="2000" b="1" i="1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2046557" y="1668005"/>
        <a:ext cx="1517433" cy="1950377"/>
      </dsp:txXfrm>
    </dsp:sp>
    <dsp:sp modelId="{EEE3C223-91A4-4C87-A039-074B21EC04E7}">
      <dsp:nvSpPr>
        <dsp:cNvPr id="0" name=""/>
        <dsp:cNvSpPr/>
      </dsp:nvSpPr>
      <dsp:spPr>
        <a:xfrm>
          <a:off x="3926348" y="1585916"/>
          <a:ext cx="1681611" cy="211455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solidFill>
                <a:schemeClr val="tx1"/>
              </a:solidFill>
              <a:latin typeface="Bookman Old Style" pitchFamily="18" charset="0"/>
            </a:rPr>
            <a:t>Перехід  до  конф-ліктних    дій</a:t>
          </a:r>
          <a:endParaRPr lang="ru-RU" sz="2000" b="1" i="1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4008437" y="1668005"/>
        <a:ext cx="1517433" cy="1950377"/>
      </dsp:txXfrm>
    </dsp:sp>
    <dsp:sp modelId="{D417E6F7-A7C8-4333-9E66-6291EFCFCCC9}">
      <dsp:nvSpPr>
        <dsp:cNvPr id="0" name=""/>
        <dsp:cNvSpPr/>
      </dsp:nvSpPr>
      <dsp:spPr>
        <a:xfrm>
          <a:off x="5888228" y="1585916"/>
          <a:ext cx="1681611" cy="211455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i="1" kern="1200" dirty="0">
              <a:solidFill>
                <a:schemeClr val="tx1"/>
              </a:solidFill>
              <a:latin typeface="Bookman Old Style" pitchFamily="18" charset="0"/>
            </a:rPr>
            <a:t>Вирішен-ня  конфлікту</a:t>
          </a:r>
          <a:endParaRPr lang="ru-RU" sz="2000" b="1" i="1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5970317" y="1668005"/>
        <a:ext cx="1517433" cy="1950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66BE0-8DB8-4903-AFF0-5FC8CC9C1BEF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0A6F5-EEA1-4E12-8BFD-3B97A784D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87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0A6F5-EEA1-4E12-8BFD-3B97A784D54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8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6376EF-FC1C-4EBE-825F-AF136E685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6238-3822-4CAC-8858-A186AC4BEDCA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8C0136-8C10-4878-BB85-4791E02B9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30686A-3E58-4E18-A8B1-5DFAA9790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2BDFB-E149-4407-A6DF-E4D546E431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7231573"/>
      </p:ext>
    </p:extLst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9D682A-C69B-4056-A3CB-197E1B7AB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9A316-A9CE-4FE6-9F14-92CB932D8834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9697F2-2C56-408C-BE41-B14B37080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17BE47-1C8E-4575-8183-866FBF4A2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22726-94B7-411B-8227-062563AB75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6323136"/>
      </p:ext>
    </p:extLst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1EA4C0-5DD1-4164-B34D-3324FEA4A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CB1AF-9BBC-4BC3-BE07-D9A8DB3D5A7E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709258-4277-458A-B04D-80841E614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A55DC3-FB12-4228-8024-E2291F30F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488F3-08A2-45BC-BC44-62D4C42D14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6729662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3D4149-871E-4600-8EF8-9E5277FBD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CFCF7-397C-4B40-BBF5-239A21C657C2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BD2F0E-63C9-42FD-9AAE-46674C4DC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02EA9E-0C14-4F6B-B145-9148FE024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B4A06-F4E2-4CA2-8B68-0BF81193F1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047263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71EA09-AE63-4EDE-AFED-BE60F2EA4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2E4E5-6A2C-4234-823C-35244C1C61F9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C0355E-673F-42DD-AEA8-8CC00651D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5676EE-0EA0-45BE-AEFB-D562A82C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E61B0-1285-40B2-815C-B1D87746B0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2002767"/>
      </p:ext>
    </p:extLst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50AE1303-1FD9-4DCC-80D0-A139B62B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A1DF1-BABF-42B7-A225-4F20E0F24FCD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210415D1-0E5A-4D73-A98B-CFFB5F7DF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5A37726-B9E4-4803-ABA8-69C230DC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7FD43-8D51-41DF-A933-BBA2AD51D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7162625"/>
      </p:ext>
    </p:extLst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F5729721-77FC-4E17-84C5-A8B0433E4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8F69-8944-4C04-912A-15E4EC8C0AA9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76FF6022-985B-4367-ABCA-BD59253C9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647DB126-A5A3-43AC-9A44-35873DDA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875E11-1AD3-48AA-AF2F-6E8703F048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6801468"/>
      </p:ext>
    </p:extLst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31CBAEBD-650A-4BA0-8873-378B6459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648E-7040-4DF6-B55A-62618EE5EAE6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C468A5A1-A788-49FE-8707-077EE4A39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4C0FB340-24C6-48E0-A3E9-6DADFAF4C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1C134-DDE8-462A-B4F1-DFE9DBA850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2773146"/>
      </p:ext>
    </p:extLst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A490D274-C5FB-441B-B83E-CAD3A97DF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2582-EB99-4231-9C49-151279860428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DEF2AD26-10CA-4BC0-947D-D7940E69D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FBD09DC5-8C56-4834-9CB0-07C37F670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47A33-AB54-49D8-AC4F-767E9D2B91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916750"/>
      </p:ext>
    </p:extLst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2E1C6FAE-95AE-4E93-85B9-B97C26BA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6EF47-B0C7-4A06-9EEB-72A343319980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05DDA570-09F5-486D-B521-1B15E6DCA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47E698E-53AF-43CB-A0B3-992A33616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E18A8-A7BF-4DE1-8AD0-D3C7C3C5DD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448841"/>
      </p:ext>
    </p:extLst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BC60A0CD-C5D6-46D8-9E0F-7C88B4C4A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08E0A-4AB7-492C-939C-F0D66232D0BB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813C313-E9B9-4E9B-9DAD-7ADD53615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84C4E999-8BA5-4C9A-B53E-8D308DFE1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41CC7-966A-461B-B562-930C3393DB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7528112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1D91CB10-E131-4855-903F-C4A69A924C4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FDC0F5A0-32E6-4F3D-BC66-69CC73AA45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389B95-E084-4EB0-931C-4226CEB340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C3CDEE-DE2F-47B1-8690-C845E57B501A}" type="datetimeFigureOut">
              <a:rPr lang="ru-RU"/>
              <a:pPr>
                <a:defRPr/>
              </a:pPr>
              <a:t>24.10.2019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A783B5-F68D-455A-AEFB-08A549CCA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06871B-41D7-421C-8548-4EABEF4110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F0B9F7A-C198-48A6-855B-B9EA6D85B0C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14.jpe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D:\Моё\Мои рисунки\backgrounds_00041.gif">
            <a:extLst>
              <a:ext uri="{FF2B5EF4-FFF2-40B4-BE49-F238E27FC236}">
                <a16:creationId xmlns:a16="http://schemas.microsoft.com/office/drawing/2014/main" id="{ADCABCAB-FC42-426C-8C61-ADA7FB01F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>
            <a:extLst>
              <a:ext uri="{FF2B5EF4-FFF2-40B4-BE49-F238E27FC236}">
                <a16:creationId xmlns:a16="http://schemas.microsoft.com/office/drawing/2014/main" id="{20D2304B-0B83-4DBB-AD3E-973F94D92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285751"/>
            <a:ext cx="7772400" cy="1991122"/>
          </a:xfr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uk-UA" altLang="ru-RU" sz="4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Тема:  </a:t>
            </a:r>
            <a:r>
              <a:rPr lang="uk-UA" altLang="ru-RU" sz="4000" b="1" i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Управління  конфліктами</a:t>
            </a:r>
            <a:endParaRPr lang="ru-RU" altLang="ru-RU" sz="4000" b="1" i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AF64CD-459F-4939-8A9B-F9F13226F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5696" y="2060849"/>
            <a:ext cx="6993979" cy="3816424"/>
          </a:xfr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  <a:ln w="76200">
            <a:miter lim="800000"/>
            <a:headEnd/>
            <a:tailEnd/>
          </a:ln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uk-UA" b="1" i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5100" b="1" i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План:</a:t>
            </a:r>
            <a:endParaRPr lang="uk-UA" sz="4500" b="1" i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4500" b="1" i="1" dirty="0">
                <a:solidFill>
                  <a:srgbClr val="FFFF00"/>
                </a:solidFill>
              </a:rPr>
              <a:t>1.Конфлікти, їх причини та наслідки.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4500" b="1" i="1" dirty="0">
                <a:solidFill>
                  <a:srgbClr val="FFFF00"/>
                </a:solidFill>
              </a:rPr>
              <a:t>2.Стилі, методи та моделі розв'язування конфліктів.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4500" b="1" i="1" dirty="0">
                <a:solidFill>
                  <a:srgbClr val="FFFF00"/>
                </a:solidFill>
              </a:rPr>
              <a:t>3.Загальні рекомендації з управління конфліктами.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b="1" i="1" dirty="0">
                <a:solidFill>
                  <a:srgbClr val="FFFF0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>
                <a:solidFill>
                  <a:schemeClr val="tx1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D2E35BD6-A32E-4331-9D06-709A49582922}"/>
              </a:ext>
            </a:extLst>
          </p:cNvPr>
          <p:cNvSpPr/>
          <p:nvPr/>
        </p:nvSpPr>
        <p:spPr>
          <a:xfrm>
            <a:off x="214313" y="5013176"/>
            <a:ext cx="8715375" cy="1559074"/>
          </a:xfrm>
          <a:prstGeom prst="ribbon">
            <a:avLst>
              <a:gd name="adj1" fmla="val 22532"/>
              <a:gd name="adj2" fmla="val 75000"/>
            </a:avLst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МЕТА: </a:t>
            </a:r>
            <a:r>
              <a:rPr lang="uk-UA" b="1" dirty="0">
                <a:solidFill>
                  <a:schemeClr val="tx1"/>
                </a:solidFill>
                <a:latin typeface="Book Antiqua" pitchFamily="18" charset="0"/>
              </a:rPr>
              <a:t>Розширити розуміння сучасного управління, поповнити знання про природу конфлікту та про методи ефективного управління ними  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-0.55584 " pathEditMode="relative" ptsTypes="AA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51382FB6-C896-4051-B371-DF14140FA45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929438"/>
          </a:xfrm>
          <a:noFill/>
        </p:spPr>
      </p:pic>
      <p:sp>
        <p:nvSpPr>
          <p:cNvPr id="7" name="Лента лицом вниз 6">
            <a:extLst>
              <a:ext uri="{FF2B5EF4-FFF2-40B4-BE49-F238E27FC236}">
                <a16:creationId xmlns:a16="http://schemas.microsoft.com/office/drawing/2014/main" id="{B45181FD-EA4C-4946-B8BA-6CEEBEE25ED1}"/>
              </a:ext>
            </a:extLst>
          </p:cNvPr>
          <p:cNvSpPr/>
          <p:nvPr/>
        </p:nvSpPr>
        <p:spPr>
          <a:xfrm>
            <a:off x="857224" y="571480"/>
            <a:ext cx="7643866" cy="898400"/>
          </a:xfrm>
          <a:prstGeom prst="ribbon">
            <a:avLst>
              <a:gd name="adj1" fmla="val 19574"/>
              <a:gd name="adj2" fmla="val 69219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ПРИЧИНИ  КОНФЛІКТІВ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0" name="Облако 9">
            <a:extLst>
              <a:ext uri="{FF2B5EF4-FFF2-40B4-BE49-F238E27FC236}">
                <a16:creationId xmlns:a16="http://schemas.microsoft.com/office/drawing/2014/main" id="{35C41E42-5696-46D2-899E-54803355D86E}"/>
              </a:ext>
            </a:extLst>
          </p:cNvPr>
          <p:cNvSpPr/>
          <p:nvPr/>
        </p:nvSpPr>
        <p:spPr>
          <a:xfrm>
            <a:off x="1428728" y="2214554"/>
            <a:ext cx="6357982" cy="4357718"/>
          </a:xfrm>
          <a:prstGeom prst="cloud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Будь-який конфлікт має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в своїй основі суперечності, зіткнення позицій, за якими стоїть відмінність інтересів, ціннісних або нормативних уявлень сторін.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Облако 17">
            <a:extLst>
              <a:ext uri="{FF2B5EF4-FFF2-40B4-BE49-F238E27FC236}">
                <a16:creationId xmlns:a16="http://schemas.microsoft.com/office/drawing/2014/main" id="{1FD807EE-B22C-4041-B5C5-77F394C7477B}"/>
              </a:ext>
            </a:extLst>
          </p:cNvPr>
          <p:cNvSpPr/>
          <p:nvPr/>
        </p:nvSpPr>
        <p:spPr>
          <a:xfrm>
            <a:off x="1428727" y="2214554"/>
            <a:ext cx="6425975" cy="4357718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Чим більш значущі цінності зачіпає конфлікт, тим менш імовірні поступки та компроміси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Облако 19">
            <a:extLst>
              <a:ext uri="{FF2B5EF4-FFF2-40B4-BE49-F238E27FC236}">
                <a16:creationId xmlns:a16="http://schemas.microsoft.com/office/drawing/2014/main" id="{DBABFC17-A3E0-42A1-AA18-ABFD7C001F92}"/>
              </a:ext>
            </a:extLst>
          </p:cNvPr>
          <p:cNvSpPr/>
          <p:nvPr/>
        </p:nvSpPr>
        <p:spPr>
          <a:xfrm>
            <a:off x="1485184" y="2192161"/>
            <a:ext cx="6425975" cy="4357718"/>
          </a:xfrm>
          <a:prstGeom prst="cloud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  <a:tileRect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Чим більш емоційно втягнуті учасники конфлікту в ситуацію, тим гостріший конфлікт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Облако 20">
            <a:extLst>
              <a:ext uri="{FF2B5EF4-FFF2-40B4-BE49-F238E27FC236}">
                <a16:creationId xmlns:a16="http://schemas.microsoft.com/office/drawing/2014/main" id="{B5AC1599-3501-47B5-AD55-10A76ED8774C}"/>
              </a:ext>
            </a:extLst>
          </p:cNvPr>
          <p:cNvSpPr/>
          <p:nvPr/>
        </p:nvSpPr>
        <p:spPr>
          <a:xfrm>
            <a:off x="1372270" y="2169768"/>
            <a:ext cx="6628754" cy="4402504"/>
          </a:xfrm>
          <a:prstGeom prst="cloud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Розподіл ресурсів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блако 21">
            <a:extLst>
              <a:ext uri="{FF2B5EF4-FFF2-40B4-BE49-F238E27FC236}">
                <a16:creationId xmlns:a16="http://schemas.microsoft.com/office/drawing/2014/main" id="{9B3FA07D-4309-4892-95BB-90E86C89A605}"/>
              </a:ext>
            </a:extLst>
          </p:cNvPr>
          <p:cNvSpPr/>
          <p:nvPr/>
        </p:nvSpPr>
        <p:spPr>
          <a:xfrm>
            <a:off x="1357290" y="2169768"/>
            <a:ext cx="6643734" cy="4402504"/>
          </a:xfrm>
          <a:prstGeom prst="cloud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Взаємозалежність завдань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Облако 22">
            <a:extLst>
              <a:ext uri="{FF2B5EF4-FFF2-40B4-BE49-F238E27FC236}">
                <a16:creationId xmlns:a16="http://schemas.microsoft.com/office/drawing/2014/main" id="{4E605D61-B389-4CFA-B708-97A2AD153EB1}"/>
              </a:ext>
            </a:extLst>
          </p:cNvPr>
          <p:cNvSpPr/>
          <p:nvPr/>
        </p:nvSpPr>
        <p:spPr>
          <a:xfrm>
            <a:off x="1357290" y="2132957"/>
            <a:ext cx="6643734" cy="4473920"/>
          </a:xfrm>
          <a:prstGeom prst="cloud">
            <a:avLst/>
          </a:prstGeom>
          <a:blipFill>
            <a:blip r:embed="rId3"/>
            <a:tile tx="0" ty="0" sx="100000" sy="100000" flip="none" algn="tl"/>
          </a:blip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Відмінності в цілях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Облако 23">
            <a:extLst>
              <a:ext uri="{FF2B5EF4-FFF2-40B4-BE49-F238E27FC236}">
                <a16:creationId xmlns:a16="http://schemas.microsoft.com/office/drawing/2014/main" id="{DBE0F4C6-BC18-44ED-A3B0-A9A9FF36B3FB}"/>
              </a:ext>
            </a:extLst>
          </p:cNvPr>
          <p:cNvSpPr/>
          <p:nvPr/>
        </p:nvSpPr>
        <p:spPr>
          <a:xfrm>
            <a:off x="1372269" y="2132957"/>
            <a:ext cx="6628755" cy="4510731"/>
          </a:xfrm>
          <a:prstGeom prst="cloud">
            <a:avLst/>
          </a:prstGeom>
          <a:blipFill>
            <a:blip r:embed="rId4"/>
            <a:tile tx="0" ty="0" sx="100000" sy="100000" flip="none" algn="tl"/>
          </a:blip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Відмінності у способах досягнення цілей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Облако 24">
            <a:extLst>
              <a:ext uri="{FF2B5EF4-FFF2-40B4-BE49-F238E27FC236}">
                <a16:creationId xmlns:a16="http://schemas.microsoft.com/office/drawing/2014/main" id="{222E8C98-E633-4CE1-8F05-562F11DC4750}"/>
              </a:ext>
            </a:extLst>
          </p:cNvPr>
          <p:cNvSpPr/>
          <p:nvPr/>
        </p:nvSpPr>
        <p:spPr>
          <a:xfrm>
            <a:off x="1198521" y="2114540"/>
            <a:ext cx="6953365" cy="4510753"/>
          </a:xfrm>
          <a:prstGeom prst="cloud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Незадовільні комунікації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Облако 25">
            <a:extLst>
              <a:ext uri="{FF2B5EF4-FFF2-40B4-BE49-F238E27FC236}">
                <a16:creationId xmlns:a16="http://schemas.microsoft.com/office/drawing/2014/main" id="{92C67F05-2AED-4925-9827-C2D415129F9E}"/>
              </a:ext>
            </a:extLst>
          </p:cNvPr>
          <p:cNvSpPr/>
          <p:nvPr/>
        </p:nvSpPr>
        <p:spPr>
          <a:xfrm>
            <a:off x="1189762" y="1976743"/>
            <a:ext cx="7016817" cy="4786346"/>
          </a:xfrm>
          <a:prstGeom prst="cloud">
            <a:avLst/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circle">
              <a:fillToRect l="50000" t="50000" r="50000" b="50000"/>
            </a:path>
            <a:tileRect/>
          </a:gradFill>
          <a:ln w="76200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Відмінності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 психологічних особливостях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94093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21" presetClass="entr" presetSubtype="3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21" presetID="21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37" presetID="21" presetClass="entr" presetSubtype="3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41" presetID="21" presetClass="entr" presetSubtype="2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53277A7E-C9F9-4843-92B8-1A1B980E3F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Лента лицом вниз 6">
            <a:extLst>
              <a:ext uri="{FF2B5EF4-FFF2-40B4-BE49-F238E27FC236}">
                <a16:creationId xmlns:a16="http://schemas.microsoft.com/office/drawing/2014/main" id="{544BF5D7-6D4D-4D59-BEC5-029C74753AA5}"/>
              </a:ext>
            </a:extLst>
          </p:cNvPr>
          <p:cNvSpPr/>
          <p:nvPr/>
        </p:nvSpPr>
        <p:spPr>
          <a:xfrm>
            <a:off x="321439" y="119771"/>
            <a:ext cx="8358246" cy="1237550"/>
          </a:xfrm>
          <a:prstGeom prst="ribbon">
            <a:avLst>
              <a:gd name="adj1" fmla="val 21722"/>
              <a:gd name="adj2" fmla="val 71186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7030A0"/>
                </a:solidFill>
                <a:latin typeface="Bookman Old Style" pitchFamily="18" charset="0"/>
              </a:rPr>
              <a:t>ПРИЧИНИ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7030A0"/>
                </a:solidFill>
                <a:latin typeface="Bookman Old Style" pitchFamily="18" charset="0"/>
              </a:rPr>
              <a:t>КОНФЛІКТІВ</a:t>
            </a:r>
          </a:p>
        </p:txBody>
      </p:sp>
      <p:sp>
        <p:nvSpPr>
          <p:cNvPr id="8" name="Багетная рамка 7">
            <a:extLst>
              <a:ext uri="{FF2B5EF4-FFF2-40B4-BE49-F238E27FC236}">
                <a16:creationId xmlns:a16="http://schemas.microsoft.com/office/drawing/2014/main" id="{4F9672A0-F11C-45EB-8AEE-4C7F0AF34D02}"/>
              </a:ext>
            </a:extLst>
          </p:cNvPr>
          <p:cNvSpPr/>
          <p:nvPr/>
        </p:nvSpPr>
        <p:spPr>
          <a:xfrm>
            <a:off x="428596" y="1571612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Обмеженість ресурсів,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які треба ділити</a:t>
            </a:r>
            <a:br>
              <a:rPr lang="uk-UA" sz="2400" i="1" dirty="0"/>
            </a:br>
            <a:endParaRPr lang="ru-RU" sz="2400" i="1" dirty="0"/>
          </a:p>
        </p:txBody>
      </p:sp>
      <p:sp>
        <p:nvSpPr>
          <p:cNvPr id="10" name="Багетная рамка 9">
            <a:extLst>
              <a:ext uri="{FF2B5EF4-FFF2-40B4-BE49-F238E27FC236}">
                <a16:creationId xmlns:a16="http://schemas.microsoft.com/office/drawing/2014/main" id="{07919DE6-868C-44B2-AB37-44E31CF0C415}"/>
              </a:ext>
            </a:extLst>
          </p:cNvPr>
          <p:cNvSpPr/>
          <p:nvPr/>
        </p:nvSpPr>
        <p:spPr>
          <a:xfrm>
            <a:off x="4643438" y="1571612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Взаємозалежність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завдань</a:t>
            </a:r>
            <a:br>
              <a:rPr lang="uk-UA" sz="2400" i="1" dirty="0"/>
            </a:br>
            <a:endParaRPr lang="ru-RU" sz="2400" i="1" dirty="0"/>
          </a:p>
        </p:txBody>
      </p:sp>
      <p:sp>
        <p:nvSpPr>
          <p:cNvPr id="12" name="Багетная рамка 11">
            <a:extLst>
              <a:ext uri="{FF2B5EF4-FFF2-40B4-BE49-F238E27FC236}">
                <a16:creationId xmlns:a16="http://schemas.microsoft.com/office/drawing/2014/main" id="{6F709C0A-4EE5-42FF-AC2F-BD848EDF3664}"/>
              </a:ext>
            </a:extLst>
          </p:cNvPr>
          <p:cNvSpPr/>
          <p:nvPr/>
        </p:nvSpPr>
        <p:spPr>
          <a:xfrm>
            <a:off x="428596" y="3214686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Розбіжності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в цілях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>
            <a:extLst>
              <a:ext uri="{FF2B5EF4-FFF2-40B4-BE49-F238E27FC236}">
                <a16:creationId xmlns:a16="http://schemas.microsoft.com/office/drawing/2014/main" id="{67B981B8-3A20-4B73-A7E4-758251322D21}"/>
              </a:ext>
            </a:extLst>
          </p:cNvPr>
          <p:cNvSpPr/>
          <p:nvPr/>
        </p:nvSpPr>
        <p:spPr>
          <a:xfrm>
            <a:off x="4643438" y="3214686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Розбіжності в уявленнях і цінностях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>
            <a:extLst>
              <a:ext uri="{FF2B5EF4-FFF2-40B4-BE49-F238E27FC236}">
                <a16:creationId xmlns:a16="http://schemas.microsoft.com/office/drawing/2014/main" id="{CDBD8A13-6B8A-49FE-900C-8C4B3700A7F8}"/>
              </a:ext>
            </a:extLst>
          </p:cNvPr>
          <p:cNvSpPr/>
          <p:nvPr/>
        </p:nvSpPr>
        <p:spPr>
          <a:xfrm>
            <a:off x="428596" y="4857760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В манері поведінки і в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життєвому досвіді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>
            <a:extLst>
              <a:ext uri="{FF2B5EF4-FFF2-40B4-BE49-F238E27FC236}">
                <a16:creationId xmlns:a16="http://schemas.microsoft.com/office/drawing/2014/main" id="{31F689B8-AD00-43AC-8CF2-DAEF87846BAC}"/>
              </a:ext>
            </a:extLst>
          </p:cNvPr>
          <p:cNvSpPr/>
          <p:nvPr/>
        </p:nvSpPr>
        <p:spPr>
          <a:xfrm>
            <a:off x="4643438" y="4857760"/>
            <a:ext cx="4071966" cy="1500198"/>
          </a:xfrm>
          <a:prstGeom prst="bevel">
            <a:avLst>
              <a:gd name="adj" fmla="val 4658"/>
            </a:avLst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Незадовільні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 комунікації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7" name="Стрелка вниз 16">
            <a:extLst>
              <a:ext uri="{FF2B5EF4-FFF2-40B4-BE49-F238E27FC236}">
                <a16:creationId xmlns:a16="http://schemas.microsoft.com/office/drawing/2014/main" id="{D5ACF5CB-2393-4F56-97C4-917C93F5B1AB}"/>
              </a:ext>
            </a:extLst>
          </p:cNvPr>
          <p:cNvSpPr/>
          <p:nvPr/>
        </p:nvSpPr>
        <p:spPr>
          <a:xfrm>
            <a:off x="3929063" y="1428750"/>
            <a:ext cx="484187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низ 17">
            <a:extLst>
              <a:ext uri="{FF2B5EF4-FFF2-40B4-BE49-F238E27FC236}">
                <a16:creationId xmlns:a16="http://schemas.microsoft.com/office/drawing/2014/main" id="{217DF2F9-D986-420E-8CAE-4468EB313CBC}"/>
              </a:ext>
            </a:extLst>
          </p:cNvPr>
          <p:cNvSpPr/>
          <p:nvPr/>
        </p:nvSpPr>
        <p:spPr>
          <a:xfrm>
            <a:off x="4714875" y="1428750"/>
            <a:ext cx="484188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>
            <a:extLst>
              <a:ext uri="{FF2B5EF4-FFF2-40B4-BE49-F238E27FC236}">
                <a16:creationId xmlns:a16="http://schemas.microsoft.com/office/drawing/2014/main" id="{4011A5E3-780C-43C2-A636-17A8A1B8B229}"/>
              </a:ext>
            </a:extLst>
          </p:cNvPr>
          <p:cNvSpPr/>
          <p:nvPr/>
        </p:nvSpPr>
        <p:spPr>
          <a:xfrm>
            <a:off x="3929063" y="3071813"/>
            <a:ext cx="484187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низ 19">
            <a:extLst>
              <a:ext uri="{FF2B5EF4-FFF2-40B4-BE49-F238E27FC236}">
                <a16:creationId xmlns:a16="http://schemas.microsoft.com/office/drawing/2014/main" id="{75A306F2-1953-4898-8F74-FBF2CCFA2EE1}"/>
              </a:ext>
            </a:extLst>
          </p:cNvPr>
          <p:cNvSpPr/>
          <p:nvPr/>
        </p:nvSpPr>
        <p:spPr>
          <a:xfrm>
            <a:off x="3929063" y="4786313"/>
            <a:ext cx="484187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низ 20">
            <a:extLst>
              <a:ext uri="{FF2B5EF4-FFF2-40B4-BE49-F238E27FC236}">
                <a16:creationId xmlns:a16="http://schemas.microsoft.com/office/drawing/2014/main" id="{68F98131-87AE-442B-B9C9-3B615EC425D3}"/>
              </a:ext>
            </a:extLst>
          </p:cNvPr>
          <p:cNvSpPr/>
          <p:nvPr/>
        </p:nvSpPr>
        <p:spPr>
          <a:xfrm>
            <a:off x="4714875" y="3071813"/>
            <a:ext cx="484188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трелка вниз 21">
            <a:extLst>
              <a:ext uri="{FF2B5EF4-FFF2-40B4-BE49-F238E27FC236}">
                <a16:creationId xmlns:a16="http://schemas.microsoft.com/office/drawing/2014/main" id="{760C0311-2531-4920-B64E-4A8F60389788}"/>
              </a:ext>
            </a:extLst>
          </p:cNvPr>
          <p:cNvSpPr/>
          <p:nvPr/>
        </p:nvSpPr>
        <p:spPr>
          <a:xfrm>
            <a:off x="4714875" y="4786313"/>
            <a:ext cx="484188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34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68" presetID="3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82" presetID="3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D43F7222-9FFF-4668-A889-F19C88F6EB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8021ADC-4258-42D9-B018-7849234CB66D}"/>
              </a:ext>
            </a:extLst>
          </p:cNvPr>
          <p:cNvGraphicFramePr/>
          <p:nvPr/>
        </p:nvGraphicFramePr>
        <p:xfrm>
          <a:off x="928662" y="428604"/>
          <a:ext cx="726284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2FABE21-8B0A-4A8F-93DE-F4ED40906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graphicEl>
                                              <a:dgm id="{32FABE21-8B0A-4A8F-93DE-F4ED40906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graphicEl>
                                              <a:dgm id="{32FABE21-8B0A-4A8F-93DE-F4ED40906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graphicEl>
                                              <a:dgm id="{32FABE21-8B0A-4A8F-93DE-F4ED40906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graphicEl>
                                              <a:dgm id="{32FABE21-8B0A-4A8F-93DE-F4ED40906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F40CD60-7A73-4224-8D7C-01A46C5FF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graphicEl>
                                              <a:dgm id="{8F40CD60-7A73-4224-8D7C-01A46C5FF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graphicEl>
                                              <a:dgm id="{8F40CD60-7A73-4224-8D7C-01A46C5FF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graphicEl>
                                              <a:dgm id="{8F40CD60-7A73-4224-8D7C-01A46C5FF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graphicEl>
                                              <a:dgm id="{8F40CD60-7A73-4224-8D7C-01A46C5FF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9C1C7EA-0867-4672-AFE9-9D1D2D7A4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graphicEl>
                                              <a:dgm id="{99C1C7EA-0867-4672-AFE9-9D1D2D7A4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graphicEl>
                                              <a:dgm id="{99C1C7EA-0867-4672-AFE9-9D1D2D7A4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graphicEl>
                                              <a:dgm id="{99C1C7EA-0867-4672-AFE9-9D1D2D7A4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graphicEl>
                                              <a:dgm id="{99C1C7EA-0867-4672-AFE9-9D1D2D7A4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E8E6043-B0EF-40D4-AC34-3B4A160AEC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>
                                            <p:graphicEl>
                                              <a:dgm id="{4E8E6043-B0EF-40D4-AC34-3B4A160AEC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graphicEl>
                                              <a:dgm id="{4E8E6043-B0EF-40D4-AC34-3B4A160AEC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graphicEl>
                                              <a:dgm id="{4E8E6043-B0EF-40D4-AC34-3B4A160AEC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>
                                            <p:graphicEl>
                                              <a:dgm id="{4E8E6043-B0EF-40D4-AC34-3B4A160AEC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6513CE6-EEF1-4330-B3B4-7DE2586CF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>
                                            <p:graphicEl>
                                              <a:dgm id="{26513CE6-EEF1-4330-B3B4-7DE2586CF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graphicEl>
                                              <a:dgm id="{26513CE6-EEF1-4330-B3B4-7DE2586CF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>
                                            <p:graphicEl>
                                              <a:dgm id="{26513CE6-EEF1-4330-B3B4-7DE2586CF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">
                                            <p:graphicEl>
                                              <a:dgm id="{26513CE6-EEF1-4330-B3B4-7DE2586CF0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B54380-4ACD-4253-BA66-4C537DBDDF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>
                                            <p:graphicEl>
                                              <a:dgm id="{25B54380-4ACD-4253-BA66-4C537DBDDF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>
                                            <p:graphicEl>
                                              <a:dgm id="{25B54380-4ACD-4253-BA66-4C537DBDDF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">
                                            <p:graphicEl>
                                              <a:dgm id="{25B54380-4ACD-4253-BA66-4C537DBDDF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">
                                            <p:graphicEl>
                                              <a:dgm id="{25B54380-4ACD-4253-BA66-4C537DBDDF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A6E3CA-D43E-4CFB-9334-5A0BC86AB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">
                                            <p:graphicEl>
                                              <a:dgm id="{B4A6E3CA-D43E-4CFB-9334-5A0BC86AB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">
                                            <p:graphicEl>
                                              <a:dgm id="{B4A6E3CA-D43E-4CFB-9334-5A0BC86AB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graphicEl>
                                              <a:dgm id="{B4A6E3CA-D43E-4CFB-9334-5A0BC86AB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">
                                            <p:graphicEl>
                                              <a:dgm id="{B4A6E3CA-D43E-4CFB-9334-5A0BC86AB9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8ED9677-B292-46EA-8423-ECA3C61B6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8">
                                            <p:graphicEl>
                                              <a:dgm id="{98ED9677-B292-46EA-8423-ECA3C61B6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graphicEl>
                                              <a:dgm id="{98ED9677-B292-46EA-8423-ECA3C61B6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8">
                                            <p:graphicEl>
                                              <a:dgm id="{98ED9677-B292-46EA-8423-ECA3C61B6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">
                                            <p:graphicEl>
                                              <a:dgm id="{98ED9677-B292-46EA-8423-ECA3C61B6C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D000A8E-FC62-4896-BD0F-827C80F5D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8">
                                            <p:graphicEl>
                                              <a:dgm id="{BD000A8E-FC62-4896-BD0F-827C80F5D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">
                                            <p:graphicEl>
                                              <a:dgm id="{BD000A8E-FC62-4896-BD0F-827C80F5D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8">
                                            <p:graphicEl>
                                              <a:dgm id="{BD000A8E-FC62-4896-BD0F-827C80F5D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>
                                            <p:graphicEl>
                                              <a:dgm id="{BD000A8E-FC62-4896-BD0F-827C80F5D7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0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F399941-53B5-49B9-9A1F-32EC3C6C7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">
                                            <p:graphicEl>
                                              <a:dgm id="{6F399941-53B5-49B9-9A1F-32EC3C6C7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">
                                            <p:graphicEl>
                                              <a:dgm id="{6F399941-53B5-49B9-9A1F-32EC3C6C7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">
                                            <p:graphicEl>
                                              <a:dgm id="{6F399941-53B5-49B9-9A1F-32EC3C6C7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8">
                                            <p:graphicEl>
                                              <a:dgm id="{6F399941-53B5-49B9-9A1F-32EC3C6C70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FDF9DEE-604B-4115-AF8E-E851516FA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8">
                                            <p:graphicEl>
                                              <a:dgm id="{BFDF9DEE-604B-4115-AF8E-E851516FA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8">
                                            <p:graphicEl>
                                              <a:dgm id="{BFDF9DEE-604B-4115-AF8E-E851516FA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8">
                                            <p:graphicEl>
                                              <a:dgm id="{BFDF9DEE-604B-4115-AF8E-E851516FA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8">
                                            <p:graphicEl>
                                              <a:dgm id="{BFDF9DEE-604B-4115-AF8E-E851516FA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D43F7222-9FFF-4668-A889-F19C88F6EB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8021ADC-4258-42D9-B018-7849234CB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1707889"/>
              </p:ext>
            </p:extLst>
          </p:nvPr>
        </p:nvGraphicFramePr>
        <p:xfrm>
          <a:off x="683568" y="188640"/>
          <a:ext cx="820891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161616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D43F7222-9FFF-4668-A889-F19C88F6EB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8021ADC-4258-42D9-B018-7849234CB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4845244"/>
              </p:ext>
            </p:extLst>
          </p:nvPr>
        </p:nvGraphicFramePr>
        <p:xfrm>
          <a:off x="683568" y="188640"/>
          <a:ext cx="820891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710717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graphicEl>
                                              <a:dgm id="{B9C8F874-5F54-4938-9BEB-E2FE1B64E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graphicEl>
                                              <a:dgm id="{CBC008D1-E98E-411A-96C8-AC9047CA9B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graphicEl>
                                              <a:dgm id="{396721D6-A11C-4282-9C4B-7F78347194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>
            <a:extLst>
              <a:ext uri="{FF2B5EF4-FFF2-40B4-BE49-F238E27FC236}">
                <a16:creationId xmlns:a16="http://schemas.microsoft.com/office/drawing/2014/main" id="{AD10D47E-8BC1-49A2-BEAA-F19B9C03F2D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929438"/>
          </a:xfrm>
          <a:noFill/>
        </p:spPr>
      </p:pic>
      <p:sp>
        <p:nvSpPr>
          <p:cNvPr id="3" name="Лента лицом вниз 2">
            <a:extLst>
              <a:ext uri="{FF2B5EF4-FFF2-40B4-BE49-F238E27FC236}">
                <a16:creationId xmlns:a16="http://schemas.microsoft.com/office/drawing/2014/main" id="{C3CC3DF9-8F98-433F-92B2-69A964016AFE}"/>
              </a:ext>
            </a:extLst>
          </p:cNvPr>
          <p:cNvSpPr/>
          <p:nvPr/>
        </p:nvSpPr>
        <p:spPr>
          <a:xfrm>
            <a:off x="857224" y="571480"/>
            <a:ext cx="7643866" cy="898400"/>
          </a:xfrm>
          <a:prstGeom prst="ribbon">
            <a:avLst>
              <a:gd name="adj1" fmla="val 19574"/>
              <a:gd name="adj2" fmla="val 69219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Bookman Old Style" pitchFamily="18" charset="0"/>
              </a:rPr>
              <a:t>ДИНАМІКА  КОНФЛІКТІВ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F1930AAA-FFF2-48A7-AF09-845946334D89}"/>
              </a:ext>
            </a:extLst>
          </p:cNvPr>
          <p:cNvGraphicFramePr/>
          <p:nvPr/>
        </p:nvGraphicFramePr>
        <p:xfrm>
          <a:off x="928662" y="1571612"/>
          <a:ext cx="7572428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C930C745-44E3-478F-B185-D8BD6CE5BC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Вертикальный свиток 10">
            <a:extLst>
              <a:ext uri="{FF2B5EF4-FFF2-40B4-BE49-F238E27FC236}">
                <a16:creationId xmlns:a16="http://schemas.microsoft.com/office/drawing/2014/main" id="{D862EB95-6721-41BD-9244-DD57B6B3DCFC}"/>
              </a:ext>
            </a:extLst>
          </p:cNvPr>
          <p:cNvSpPr/>
          <p:nvPr/>
        </p:nvSpPr>
        <p:spPr>
          <a:xfrm>
            <a:off x="607218" y="1952706"/>
            <a:ext cx="7929563" cy="4714875"/>
          </a:xfrm>
          <a:prstGeom prst="verticalScroll">
            <a:avLst>
              <a:gd name="adj" fmla="val 9321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  <a:ln w="571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2000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Чітке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формулювання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вимог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до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роботи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Використання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координуючих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механізмів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Встановлення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загальних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цілей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,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формування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загальних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цінностей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.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Система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заохочень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 та </a:t>
            </a:r>
            <a:r>
              <a:rPr lang="ru-RU" sz="2800" b="1" i="1" dirty="0" err="1">
                <a:solidFill>
                  <a:schemeClr val="tx1"/>
                </a:solidFill>
                <a:latin typeface="Book Antiqua" pitchFamily="18" charset="0"/>
              </a:rPr>
              <a:t>винагород</a:t>
            </a:r>
            <a:r>
              <a:rPr lang="ru-RU" sz="2800" b="1" i="1" dirty="0">
                <a:solidFill>
                  <a:schemeClr val="tx1"/>
                </a:solidFill>
                <a:latin typeface="Book Antiqua" pitchFamily="18" charset="0"/>
              </a:rPr>
              <a:t>.   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0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2" name="Лента лицом вниз 11">
            <a:extLst>
              <a:ext uri="{FF2B5EF4-FFF2-40B4-BE49-F238E27FC236}">
                <a16:creationId xmlns:a16="http://schemas.microsoft.com/office/drawing/2014/main" id="{653A75FA-FEB5-40D0-8D53-41045BEBFBA1}"/>
              </a:ext>
            </a:extLst>
          </p:cNvPr>
          <p:cNvSpPr/>
          <p:nvPr/>
        </p:nvSpPr>
        <p:spPr>
          <a:xfrm>
            <a:off x="0" y="357165"/>
            <a:ext cx="9144000" cy="1405123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Структурні методи </a:t>
            </a:r>
            <a:r>
              <a:rPr lang="uk-UA" sz="3200" b="1" dirty="0" err="1">
                <a:solidFill>
                  <a:schemeClr val="tx1"/>
                </a:solidFill>
                <a:latin typeface="Bookman Old Style" pitchFamily="18" charset="0"/>
              </a:rPr>
              <a:t>розвязання</a:t>
            </a: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 конфліктів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0D34AE39-69FD-4F3E-A111-EE14063A1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3"/>
          <a:stretch>
            <a:fillRect/>
          </a:stretch>
        </p:blipFill>
        <p:spPr bwMode="auto">
          <a:xfrm>
            <a:off x="-52388" y="-53549"/>
            <a:ext cx="9196388" cy="69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нутый угол 8">
            <a:extLst>
              <a:ext uri="{FF2B5EF4-FFF2-40B4-BE49-F238E27FC236}">
                <a16:creationId xmlns:a16="http://schemas.microsoft.com/office/drawing/2014/main" id="{ECC74E8C-67DB-4F56-ADCD-0513C830DE32}"/>
              </a:ext>
            </a:extLst>
          </p:cNvPr>
          <p:cNvSpPr/>
          <p:nvPr/>
        </p:nvSpPr>
        <p:spPr>
          <a:xfrm>
            <a:off x="971600" y="2420888"/>
            <a:ext cx="7488831" cy="4320479"/>
          </a:xfrm>
          <a:prstGeom prst="foldedCorner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prstClr val="black"/>
                </a:solidFill>
                <a:latin typeface="Book Antiqua" pitchFamily="18" charset="0"/>
              </a:rPr>
              <a:t>Ухилення</a:t>
            </a: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, </a:t>
            </a:r>
            <a:r>
              <a:rPr lang="ru-RU" sz="2800" b="1" i="1" dirty="0" err="1">
                <a:solidFill>
                  <a:prstClr val="black"/>
                </a:solidFill>
                <a:latin typeface="Book Antiqua" pitchFamily="18" charset="0"/>
              </a:rPr>
              <a:t>уникання</a:t>
            </a: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prstClr val="black"/>
                </a:solidFill>
                <a:latin typeface="Book Antiqua" pitchFamily="18" charset="0"/>
              </a:rPr>
              <a:t>конфлікту</a:t>
            </a: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prstClr val="black"/>
                </a:solidFill>
                <a:latin typeface="Book Antiqua" pitchFamily="18" charset="0"/>
              </a:rPr>
              <a:t>Залагоджування</a:t>
            </a: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ru-RU" sz="2800" b="1" i="1" dirty="0">
                <a:solidFill>
                  <a:prstClr val="black"/>
                </a:solidFill>
                <a:latin typeface="Book Antiqua" pitchFamily="18" charset="0"/>
              </a:rPr>
              <a:t> </a:t>
            </a:r>
            <a:r>
              <a:rPr lang="ru-RU" sz="2800" b="1" i="1" dirty="0" err="1">
                <a:solidFill>
                  <a:prstClr val="black"/>
                </a:solidFill>
                <a:latin typeface="Book Antiqua" pitchFamily="18" charset="0"/>
              </a:rPr>
              <a:t>Примушування</a:t>
            </a:r>
            <a:endParaRPr lang="ru-RU" sz="2800" b="1" i="1" dirty="0">
              <a:solidFill>
                <a:prstClr val="black"/>
              </a:solidFill>
              <a:latin typeface="Book Antiqua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uk-UA" sz="28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 Компроміс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uk-UA" sz="2800" b="1" i="1" dirty="0">
                <a:solidFill>
                  <a:schemeClr val="tx1"/>
                </a:solidFill>
                <a:latin typeface="Book Antiqua" panose="02040602050305030304" pitchFamily="18" charset="0"/>
              </a:rPr>
              <a:t> Рішення проблеми </a:t>
            </a:r>
            <a:br>
              <a:rPr lang="uk-UA" sz="2800" b="1" i="1" dirty="0">
                <a:solidFill>
                  <a:schemeClr val="tx1"/>
                </a:solidFill>
                <a:latin typeface="Bookman Old Style" pitchFamily="18" charset="0"/>
              </a:rPr>
            </a:br>
            <a:endParaRPr lang="ru-RU" sz="2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Лента лицом вниз 13">
            <a:extLst>
              <a:ext uri="{FF2B5EF4-FFF2-40B4-BE49-F238E27FC236}">
                <a16:creationId xmlns:a16="http://schemas.microsoft.com/office/drawing/2014/main" id="{D23ECF15-2B99-4CB8-A075-9845D66B525C}"/>
              </a:ext>
            </a:extLst>
          </p:cNvPr>
          <p:cNvSpPr/>
          <p:nvPr/>
        </p:nvSpPr>
        <p:spPr>
          <a:xfrm>
            <a:off x="0" y="-33955"/>
            <a:ext cx="9144000" cy="2166811"/>
          </a:xfrm>
          <a:prstGeom prst="ribbon">
            <a:avLst>
              <a:gd name="adj1" fmla="val 16667"/>
              <a:gd name="adj2" fmla="val 66862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i="1" dirty="0">
                <a:solidFill>
                  <a:schemeClr val="tx1"/>
                </a:solidFill>
                <a:latin typeface="Bookman Old Style" pitchFamily="18" charset="0"/>
              </a:rPr>
              <a:t>Міжособистісні </a:t>
            </a:r>
            <a:r>
              <a:rPr lang="uk-UA" sz="3200" b="1" i="1" dirty="0" err="1">
                <a:solidFill>
                  <a:schemeClr val="tx1"/>
                </a:solidFill>
                <a:latin typeface="Bookman Old Style" pitchFamily="18" charset="0"/>
              </a:rPr>
              <a:t>метоти</a:t>
            </a:r>
            <a:r>
              <a:rPr lang="uk-UA" sz="32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uk-UA" sz="3200" b="1" i="1" dirty="0" err="1">
                <a:solidFill>
                  <a:schemeClr val="tx1"/>
                </a:solidFill>
                <a:latin typeface="Bookman Old Style" pitchFamily="18" charset="0"/>
              </a:rPr>
              <a:t>розвязання</a:t>
            </a:r>
            <a:r>
              <a:rPr lang="uk-UA" sz="3200" b="1" i="1" dirty="0">
                <a:solidFill>
                  <a:schemeClr val="tx1"/>
                </a:solidFill>
                <a:latin typeface="Bookman Old Style" pitchFamily="18" charset="0"/>
              </a:rPr>
              <a:t> конфліктів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74AE502-798E-45BD-AB5E-42C8DD91B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"/>
          <a:stretch>
            <a:fillRect/>
          </a:stretch>
        </p:blipFill>
        <p:spPr bwMode="auto">
          <a:xfrm>
            <a:off x="-85725" y="0"/>
            <a:ext cx="9229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Лента лицом вниз 17">
            <a:extLst>
              <a:ext uri="{FF2B5EF4-FFF2-40B4-BE49-F238E27FC236}">
                <a16:creationId xmlns:a16="http://schemas.microsoft.com/office/drawing/2014/main" id="{31F1B6F1-F738-43EC-843A-717D6F704226}"/>
              </a:ext>
            </a:extLst>
          </p:cNvPr>
          <p:cNvSpPr/>
          <p:nvPr/>
        </p:nvSpPr>
        <p:spPr>
          <a:xfrm>
            <a:off x="323528" y="188641"/>
            <a:ext cx="8504486" cy="1506294"/>
          </a:xfrm>
          <a:prstGeom prst="ribbon">
            <a:avLst>
              <a:gd name="adj1" fmla="val 23145"/>
              <a:gd name="adj2" fmla="val 67413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Стилі розв'язування конфлікту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CD74CF-5B85-4CF6-823D-87EF57899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94935"/>
            <a:ext cx="6860835" cy="471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02544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74AE502-798E-45BD-AB5E-42C8DD91B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"/>
          <a:stretch>
            <a:fillRect/>
          </a:stretch>
        </p:blipFill>
        <p:spPr bwMode="auto">
          <a:xfrm>
            <a:off x="-85725" y="0"/>
            <a:ext cx="9229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Лента лицом вниз 6">
            <a:extLst>
              <a:ext uri="{FF2B5EF4-FFF2-40B4-BE49-F238E27FC236}">
                <a16:creationId xmlns:a16="http://schemas.microsoft.com/office/drawing/2014/main" id="{BDAF1B2A-F21C-40F2-BB19-73E762B255A9}"/>
              </a:ext>
            </a:extLst>
          </p:cNvPr>
          <p:cNvSpPr/>
          <p:nvPr/>
        </p:nvSpPr>
        <p:spPr>
          <a:xfrm>
            <a:off x="857250" y="285750"/>
            <a:ext cx="8001000" cy="1143000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ВИРІШЕННЯ  КОНФЛІКТУ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Блок-схема: карточка 7">
            <a:extLst>
              <a:ext uri="{FF2B5EF4-FFF2-40B4-BE49-F238E27FC236}">
                <a16:creationId xmlns:a16="http://schemas.microsoft.com/office/drawing/2014/main" id="{C038D456-69D4-4CDC-A33E-D6F1642278D7}"/>
              </a:ext>
            </a:extLst>
          </p:cNvPr>
          <p:cNvSpPr/>
          <p:nvPr/>
        </p:nvSpPr>
        <p:spPr>
          <a:xfrm>
            <a:off x="785813" y="1928813"/>
            <a:ext cx="7429500" cy="4643437"/>
          </a:xfrm>
          <a:prstGeom prst="flowChartPunchedCard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  <a:t>Це спільна діяльність його учасників, спрямована на припинення протидії і вирішення проблеми, яка призвела до зіткнення. Вирішення конфлікту передбачає активність обох сторін щодо  перетворення умов, у яких вони взаємодіють, щодо усунення причин конфлікту. Для вирішення конфлікту необхідна зміна самих опонентів (чи хоча б одного з них), їх позицій, які вони відстоювали в конфлікті. Часто вирішення конфлікту ґрунтується на зміні ставлення опонентів до його об'єкту або один до одного</a:t>
            </a:r>
            <a:r>
              <a:rPr lang="uk-UA" dirty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Лента лицом вниз 8">
            <a:extLst>
              <a:ext uri="{FF2B5EF4-FFF2-40B4-BE49-F238E27FC236}">
                <a16:creationId xmlns:a16="http://schemas.microsoft.com/office/drawing/2014/main" id="{1C7B8F0D-640D-4583-946F-FA5E6F046C5E}"/>
              </a:ext>
            </a:extLst>
          </p:cNvPr>
          <p:cNvSpPr/>
          <p:nvPr/>
        </p:nvSpPr>
        <p:spPr>
          <a:xfrm>
            <a:off x="857224" y="285728"/>
            <a:ext cx="8001000" cy="1143000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СТИЛІ   КОНФЛ</a:t>
            </a: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І</a:t>
            </a: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КТНО</a:t>
            </a: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Ї</a:t>
            </a: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  ПОВЕД</a:t>
            </a: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І</a:t>
            </a: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НКИ</a:t>
            </a:r>
          </a:p>
        </p:txBody>
      </p:sp>
      <p:sp>
        <p:nvSpPr>
          <p:cNvPr id="10" name="Блок-схема: карточка 9">
            <a:extLst>
              <a:ext uri="{FF2B5EF4-FFF2-40B4-BE49-F238E27FC236}">
                <a16:creationId xmlns:a16="http://schemas.microsoft.com/office/drawing/2014/main" id="{B55A9542-9CFD-49BC-9C56-1765C39F818A}"/>
              </a:ext>
            </a:extLst>
          </p:cNvPr>
          <p:cNvSpPr/>
          <p:nvPr/>
        </p:nvSpPr>
        <p:spPr>
          <a:xfrm>
            <a:off x="785813" y="1928813"/>
            <a:ext cx="7429500" cy="4643437"/>
          </a:xfrm>
          <a:prstGeom prst="flowChartPunchedCard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600" b="1" i="1" dirty="0">
                <a:solidFill>
                  <a:schemeClr val="tx1"/>
                </a:solidFill>
                <a:latin typeface="Bookman Old Style" pitchFamily="18" charset="0"/>
              </a:rPr>
              <a:t>Позиція  відкритої  боротьби, щоб  отримати  максимум  </a:t>
            </a:r>
            <a:r>
              <a:rPr lang="uk-UA" sz="2600" b="1" i="1" dirty="0" err="1">
                <a:solidFill>
                  <a:schemeClr val="tx1"/>
                </a:solidFill>
                <a:latin typeface="Bookman Old Style" pitchFamily="18" charset="0"/>
              </a:rPr>
              <a:t>бажаємого</a:t>
            </a:r>
            <a:r>
              <a:rPr lang="uk-UA" sz="2600" b="1" i="1" dirty="0">
                <a:solidFill>
                  <a:schemeClr val="tx1"/>
                </a:solidFill>
                <a:latin typeface="Bookman Old Style" pitchFamily="18" charset="0"/>
              </a:rPr>
              <a:t>  для  себе. Така  поведінка, як  правило, неперспективна, так  як  викликає  сильний  опір  іншої  сторони. Недоліком  стратегії  є  те, що  відкрито  пригнічується  ініціатива  учнів  та  провокуються  інші  конфлікти</a:t>
            </a:r>
            <a:endParaRPr lang="ru-RU" sz="26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Лента лицом вниз 10">
            <a:extLst>
              <a:ext uri="{FF2B5EF4-FFF2-40B4-BE49-F238E27FC236}">
                <a16:creationId xmlns:a16="http://schemas.microsoft.com/office/drawing/2014/main" id="{17EC8D5F-FAF4-46B1-9195-6DC4785C0886}"/>
              </a:ext>
            </a:extLst>
          </p:cNvPr>
          <p:cNvSpPr/>
          <p:nvPr/>
        </p:nvSpPr>
        <p:spPr>
          <a:xfrm>
            <a:off x="928688" y="285750"/>
            <a:ext cx="8001000" cy="1143000"/>
          </a:xfrm>
          <a:prstGeom prst="ribbon">
            <a:avLst>
              <a:gd name="adj1" fmla="val 19574"/>
              <a:gd name="adj2" fmla="val 66221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ПРИМУШЕННЯ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Лента лицом вниз 11">
            <a:extLst>
              <a:ext uri="{FF2B5EF4-FFF2-40B4-BE49-F238E27FC236}">
                <a16:creationId xmlns:a16="http://schemas.microsoft.com/office/drawing/2014/main" id="{56247132-0E1E-44EE-A545-B651D2BD0B86}"/>
              </a:ext>
            </a:extLst>
          </p:cNvPr>
          <p:cNvSpPr/>
          <p:nvPr/>
        </p:nvSpPr>
        <p:spPr>
          <a:xfrm>
            <a:off x="857224" y="214290"/>
            <a:ext cx="8072438" cy="1143000"/>
          </a:xfrm>
          <a:prstGeom prst="ribbon">
            <a:avLst>
              <a:gd name="adj1" fmla="val 10394"/>
              <a:gd name="adj2" fmla="val 67720"/>
            </a:avLst>
          </a:prstGeo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ВИХІД  АБО  УХИЛЕННЯ, ІГНОРУВАННЯ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Блок-схема: карточка 12">
            <a:extLst>
              <a:ext uri="{FF2B5EF4-FFF2-40B4-BE49-F238E27FC236}">
                <a16:creationId xmlns:a16="http://schemas.microsoft.com/office/drawing/2014/main" id="{0DC46052-6097-4791-87CA-26FF53D660DC}"/>
              </a:ext>
            </a:extLst>
          </p:cNvPr>
          <p:cNvSpPr/>
          <p:nvPr/>
        </p:nvSpPr>
        <p:spPr>
          <a:xfrm>
            <a:off x="785786" y="1928802"/>
            <a:ext cx="7429552" cy="4643470"/>
          </a:xfrm>
          <a:prstGeom prst="flowChartPunchedCard">
            <a:avLst/>
          </a:prstGeom>
          <a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Спроба  відійти  від  конфлікту  будь-якою  ціною, спроба  представити  ситуацію  так, ніби  конфлікту  немає. Тактика  виправдана, якщо  предмет  розбіжностей  не  значущий  для  сторін, якщо  зрозуміло, що  ситуація  </a:t>
            </a:r>
            <a:r>
              <a:rPr lang="uk-UA" sz="2400" b="1" i="1" dirty="0" err="1">
                <a:solidFill>
                  <a:schemeClr val="tx1"/>
                </a:solidFill>
                <a:latin typeface="Bookman Old Style" pitchFamily="18" charset="0"/>
              </a:rPr>
              <a:t>врегу-люється</a:t>
            </a: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  сама  собою, якщо  в  даний  момент  нема  умов  для  продуктивного  вирішення  конфлікту. Ця  тактика  не  додає  авторитету  керівнику.</a:t>
            </a:r>
            <a:endParaRPr lang="ru-RU" sz="24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Лента лицом вниз 13">
            <a:extLst>
              <a:ext uri="{FF2B5EF4-FFF2-40B4-BE49-F238E27FC236}">
                <a16:creationId xmlns:a16="http://schemas.microsoft.com/office/drawing/2014/main" id="{99291EC3-A997-418E-9B88-447A6212A8D5}"/>
              </a:ext>
            </a:extLst>
          </p:cNvPr>
          <p:cNvSpPr/>
          <p:nvPr/>
        </p:nvSpPr>
        <p:spPr>
          <a:xfrm>
            <a:off x="857224" y="214290"/>
            <a:ext cx="8072438" cy="1214446"/>
          </a:xfrm>
          <a:prstGeom prst="ribbon">
            <a:avLst>
              <a:gd name="adj1" fmla="val 10394"/>
              <a:gd name="adj2" fmla="val 67720"/>
            </a:avLst>
          </a:prstGeo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ПРИСТОСУВАННЯ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5" name="Блок-схема: карточка 14">
            <a:extLst>
              <a:ext uri="{FF2B5EF4-FFF2-40B4-BE49-F238E27FC236}">
                <a16:creationId xmlns:a16="http://schemas.microsoft.com/office/drawing/2014/main" id="{AE756AF2-89AF-4C2A-A557-6D0B1057B9C8}"/>
              </a:ext>
            </a:extLst>
          </p:cNvPr>
          <p:cNvSpPr/>
          <p:nvPr/>
        </p:nvSpPr>
        <p:spPr>
          <a:xfrm>
            <a:off x="785786" y="1928802"/>
            <a:ext cx="7429552" cy="4643470"/>
          </a:xfrm>
          <a:prstGeom prst="flowChartPunchedCard">
            <a:avLst/>
          </a:prstGeom>
          <a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Відмова  від  власних  інтересів, крок  назустріч  партнеру  за  спілкуванням. Це  не  обов’язково  слабкість  позиції, можна  поступитися. «Виграш-програш». Але  якщо  такий  стиль  поведінки  буде пріоритетним, то  навряд  чи  керівник  зможе  ефективно  керувати  дитячим  колективом  та  завоювати  авторитет  у  вихованців.</a:t>
            </a:r>
            <a:endParaRPr lang="ru-RU" sz="24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6" name="Лента лицом вниз 15">
            <a:extLst>
              <a:ext uri="{FF2B5EF4-FFF2-40B4-BE49-F238E27FC236}">
                <a16:creationId xmlns:a16="http://schemas.microsoft.com/office/drawing/2014/main" id="{C723B252-14A3-423A-91D9-624EF9079864}"/>
              </a:ext>
            </a:extLst>
          </p:cNvPr>
          <p:cNvSpPr/>
          <p:nvPr/>
        </p:nvSpPr>
        <p:spPr>
          <a:xfrm>
            <a:off x="857250" y="214313"/>
            <a:ext cx="8072438" cy="1214437"/>
          </a:xfrm>
          <a:prstGeom prst="ribbon">
            <a:avLst>
              <a:gd name="adj1" fmla="val 10394"/>
              <a:gd name="adj2" fmla="val 67720"/>
            </a:avLst>
          </a:prstGeom>
          <a:blipFill>
            <a:blip r:embed="rId6"/>
            <a:tile tx="0" ty="0" sx="100000" sy="100000" flip="none" algn="tl"/>
          </a:blip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КОМПРОМІС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7" name="Блок-схема: карточка 16">
            <a:extLst>
              <a:ext uri="{FF2B5EF4-FFF2-40B4-BE49-F238E27FC236}">
                <a16:creationId xmlns:a16="http://schemas.microsoft.com/office/drawing/2014/main" id="{4CC572AB-66A0-49B7-9A18-D227ED0FB181}"/>
              </a:ext>
            </a:extLst>
          </p:cNvPr>
          <p:cNvSpPr/>
          <p:nvPr/>
        </p:nvSpPr>
        <p:spPr>
          <a:xfrm>
            <a:off x="785813" y="1928813"/>
            <a:ext cx="7429500" cy="4643437"/>
          </a:xfrm>
          <a:prstGeom prst="flowChartPunchedCard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200" b="1" i="1" dirty="0">
                <a:solidFill>
                  <a:schemeClr val="tx1"/>
                </a:solidFill>
                <a:latin typeface="Bookman Old Style" pitchFamily="18" charset="0"/>
              </a:rPr>
              <a:t>Аналіз  позицій  та  інтересів  сторін, часткове  прийняття  точки  зору  іншої  сторони  в  обмін  на  задоволення  своїх  потреб. Пошук  взаємоприйнятного  рішення  за  рахунок  взаємних  поступків. Здатність  до  компромісу  дуже  цінується, тому  що  ця  тактика  дозволяє  швидко  та  продуктивно  вирішувати  конфлікти. Недолік  такої  тактики – половинчастість  рішень, а  конфліктна  ситуація  до  кінця  не  вирішена.</a:t>
            </a:r>
            <a:endParaRPr lang="ru-RU" sz="22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8" name="Лента лицом вниз 17">
            <a:extLst>
              <a:ext uri="{FF2B5EF4-FFF2-40B4-BE49-F238E27FC236}">
                <a16:creationId xmlns:a16="http://schemas.microsoft.com/office/drawing/2014/main" id="{31F1B6F1-F738-43EC-843A-717D6F704226}"/>
              </a:ext>
            </a:extLst>
          </p:cNvPr>
          <p:cNvSpPr/>
          <p:nvPr/>
        </p:nvSpPr>
        <p:spPr>
          <a:xfrm>
            <a:off x="1107268" y="244885"/>
            <a:ext cx="8072438" cy="1214446"/>
          </a:xfrm>
          <a:prstGeom prst="ribbon">
            <a:avLst>
              <a:gd name="adj1" fmla="val 10394"/>
              <a:gd name="adj2" fmla="val 67720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  <a:latin typeface="Bookman Old Style" pitchFamily="18" charset="0"/>
              </a:rPr>
              <a:t>СПІВРОБІТНИЦТВО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9" name="Блок-схема: карточка 18">
            <a:extLst>
              <a:ext uri="{FF2B5EF4-FFF2-40B4-BE49-F238E27FC236}">
                <a16:creationId xmlns:a16="http://schemas.microsoft.com/office/drawing/2014/main" id="{1DAC45A7-F6A7-478E-AF54-2D27F9416470}"/>
              </a:ext>
            </a:extLst>
          </p:cNvPr>
          <p:cNvSpPr/>
          <p:nvPr/>
        </p:nvSpPr>
        <p:spPr>
          <a:xfrm>
            <a:off x="814361" y="1898199"/>
            <a:ext cx="7429552" cy="4643470"/>
          </a:xfrm>
          <a:prstGeom prst="flowChartPunchedCard">
            <a:avLst/>
          </a:prstGeom>
          <a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600" b="1" i="1" dirty="0">
                <a:solidFill>
                  <a:schemeClr val="tx1"/>
                </a:solidFill>
                <a:latin typeface="Bookman Old Style" pitchFamily="18" charset="0"/>
              </a:rPr>
              <a:t>Бажання  обох  сторін  знайти  взаємовигідне  рішення. Учасники  признають  право  один  одного  на  власну  думку, готові  її  зрозуміти  та  шукати  причини  розбіжностей. Установка  на  співпрацю: «Не  ти  проти  мене, а  ми  проти  проблеми». Потрібні  навички  переговорного  процесу. «Виграш-виграш».</a:t>
            </a:r>
            <a:endParaRPr lang="ru-RU" sz="26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5" presetClass="exit" presetSubtype="0" fill="hold" grpId="1" nodeType="afterEffect">
                                  <p:stCondLst>
                                    <p:cond delay="1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4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5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6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94000"/>
                            </p:stCondLst>
                            <p:childTnLst>
                              <p:par>
                                <p:cTn id="6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1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DB6094E-7F64-4039-A35A-1BEB591A08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Горизонтальный свиток 8">
            <a:extLst>
              <a:ext uri="{FF2B5EF4-FFF2-40B4-BE49-F238E27FC236}">
                <a16:creationId xmlns:a16="http://schemas.microsoft.com/office/drawing/2014/main" id="{435B774D-6599-4DDF-87B6-7110A0027C73}"/>
              </a:ext>
            </a:extLst>
          </p:cNvPr>
          <p:cNvSpPr/>
          <p:nvPr/>
        </p:nvSpPr>
        <p:spPr>
          <a:xfrm>
            <a:off x="500063" y="214313"/>
            <a:ext cx="8215312" cy="1428750"/>
          </a:xfrm>
          <a:prstGeom prst="horizontalScroll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860000"/>
                </a:solidFill>
                <a:latin typeface="Bookman Old Style" pitchFamily="18" charset="0"/>
              </a:rPr>
              <a:t>ВИЗНАЧЕННЯ   КОНФЛІКТУ</a:t>
            </a:r>
            <a:endParaRPr lang="ru-RU" sz="3600" dirty="0">
              <a:solidFill>
                <a:srgbClr val="860000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1E6F2AC-BE8F-4D99-8260-75A1518AB072}"/>
              </a:ext>
            </a:extLst>
          </p:cNvPr>
          <p:cNvSpPr/>
          <p:nvPr/>
        </p:nvSpPr>
        <p:spPr>
          <a:xfrm>
            <a:off x="251520" y="1643008"/>
            <a:ext cx="4177605" cy="485780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u="sng" dirty="0">
                <a:solidFill>
                  <a:schemeClr val="tx1"/>
                </a:solidFill>
                <a:latin typeface="Bookman Old Style" pitchFamily="18" charset="0"/>
              </a:rPr>
              <a:t>Конфлікт </a:t>
            </a:r>
            <a: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  <a:t>- форма соціальної взаємодії між двома або більше суб'єктами (суб'єкти можуть бути представлені індивідом / групою / самим собою - у разі внутрішнього конфлікту), що виникає через розбіжності бажань, інтересів, цінностей або сприйняття </a:t>
            </a:r>
            <a:b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</a:br>
            <a:endParaRPr lang="ru-RU" sz="20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AA98DF0-9F3B-4092-99A8-5CB72982083F}"/>
              </a:ext>
            </a:extLst>
          </p:cNvPr>
          <p:cNvSpPr/>
          <p:nvPr/>
        </p:nvSpPr>
        <p:spPr>
          <a:xfrm>
            <a:off x="251520" y="1643050"/>
            <a:ext cx="4177605" cy="4857763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b="1" dirty="0">
                <a:solidFill>
                  <a:schemeClr val="tx1"/>
                </a:solidFill>
                <a:latin typeface="Bookman Old Style" pitchFamily="18" charset="0"/>
              </a:rPr>
              <a:t>Конфлікт – це відсутність згоди між двома або більше сторонами-особами чи групами.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b="1" i="1" dirty="0">
                <a:solidFill>
                  <a:schemeClr val="tx1"/>
                </a:solidFill>
                <a:latin typeface="Bookman Old Style" pitchFamily="18" charset="0"/>
              </a:rPr>
              <a:t>В  перекладі з латинської мови термін</a:t>
            </a:r>
            <a:r>
              <a:rPr lang="ru-RU" sz="2200" b="1" i="1" dirty="0">
                <a:solidFill>
                  <a:schemeClr val="tx1"/>
                </a:solidFill>
                <a:latin typeface="Bookman Old Style" pitchFamily="18" charset="0"/>
              </a:rPr>
              <a:t> «</a:t>
            </a:r>
            <a:r>
              <a:rPr lang="en-US" sz="2200" b="1" i="1" dirty="0" err="1">
                <a:solidFill>
                  <a:schemeClr val="tx1"/>
                </a:solidFill>
                <a:latin typeface="Bookman Old Style" pitchFamily="18" charset="0"/>
              </a:rPr>
              <a:t>conflictus</a:t>
            </a:r>
            <a:r>
              <a:rPr lang="ru-RU" sz="2200" b="1" i="1" dirty="0">
                <a:solidFill>
                  <a:schemeClr val="tx1"/>
                </a:solidFill>
                <a:latin typeface="Bookman Old Style" pitchFamily="18" charset="0"/>
              </a:rPr>
              <a:t>»</a:t>
            </a:r>
            <a:r>
              <a:rPr lang="uk-UA" sz="2200" b="1" i="1" dirty="0">
                <a:solidFill>
                  <a:schemeClr val="tx1"/>
                </a:solidFill>
                <a:latin typeface="Bookman Old Style" pitchFamily="18" charset="0"/>
              </a:rPr>
              <a:t>  трактується зіткнення протилежних цілей, позицій, думок і поглядів.</a:t>
            </a:r>
            <a:endParaRPr lang="ru-RU" sz="22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3079" name="Рисунок 1" descr="http://profy.ucoz.ru/Erudit/4.jpg">
            <a:extLst>
              <a:ext uri="{FF2B5EF4-FFF2-40B4-BE49-F238E27FC236}">
                <a16:creationId xmlns:a16="http://schemas.microsoft.com/office/drawing/2014/main" id="{26F3702A-7EAB-4B98-89F0-7203A4DD4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b="8208"/>
          <a:stretch>
            <a:fillRect/>
          </a:stretch>
        </p:blipFill>
        <p:spPr bwMode="auto">
          <a:xfrm>
            <a:off x="251521" y="1643029"/>
            <a:ext cx="4143374" cy="4857763"/>
          </a:xfrm>
          <a:prstGeom prst="rect">
            <a:avLst/>
          </a:prstGeom>
          <a:noFill/>
          <a:ln w="57150" cmpd="thinThick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03768DA-725B-4C7B-B1D0-6DB5DD34BB25}"/>
              </a:ext>
            </a:extLst>
          </p:cNvPr>
          <p:cNvSpPr/>
          <p:nvPr/>
        </p:nvSpPr>
        <p:spPr>
          <a:xfrm>
            <a:off x="215516" y="1643819"/>
            <a:ext cx="4249612" cy="4857784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Bookman Old Style" pitchFamily="18" charset="0"/>
              </a:rPr>
              <a:t>У книзі «Керувати без конфліктів» її автори </a:t>
            </a:r>
            <a:r>
              <a:rPr lang="uk-UA" sz="2000" b="1" dirty="0" err="1">
                <a:solidFill>
                  <a:schemeClr val="tx1"/>
                </a:solidFill>
                <a:latin typeface="Bookman Old Style" pitchFamily="18" charset="0"/>
              </a:rPr>
              <a:t>Зінгерт</a:t>
            </a:r>
            <a:r>
              <a:rPr lang="uk-UA" sz="2000" b="1" dirty="0">
                <a:solidFill>
                  <a:schemeClr val="tx1"/>
                </a:solidFill>
                <a:latin typeface="Bookman Old Style" pitchFamily="18" charset="0"/>
              </a:rPr>
              <a:t> та </a:t>
            </a:r>
            <a:r>
              <a:rPr lang="uk-UA" sz="2000" b="1" dirty="0" err="1">
                <a:solidFill>
                  <a:schemeClr val="tx1"/>
                </a:solidFill>
                <a:latin typeface="Bookman Old Style" pitchFamily="18" charset="0"/>
              </a:rPr>
              <a:t>Ланг</a:t>
            </a:r>
            <a:r>
              <a:rPr lang="uk-UA" sz="2000" b="1" dirty="0">
                <a:solidFill>
                  <a:schemeClr val="tx1"/>
                </a:solidFill>
                <a:latin typeface="Bookman Old Style" pitchFamily="18" charset="0"/>
              </a:rPr>
              <a:t> стверджують, що конфлікти-це не обов'язково щось погане.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Bookman Old Style" pitchFamily="18" charset="0"/>
              </a:rPr>
              <a:t> Поганим, негативним і тим самим деструктивним може бути поведінка в конфліктній ситуації.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  <a:latin typeface="Bookman Old Style" pitchFamily="18" charset="0"/>
              </a:rPr>
              <a:t>Конфлікт – постійний супутник людини.</a:t>
            </a:r>
            <a:endParaRPr lang="ru-RU" sz="20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Горизонтальный свиток 7">
            <a:extLst>
              <a:ext uri="{FF2B5EF4-FFF2-40B4-BE49-F238E27FC236}">
                <a16:creationId xmlns:a16="http://schemas.microsoft.com/office/drawing/2014/main" id="{FA82B859-64DD-470C-95C7-A857D3504FE6}"/>
              </a:ext>
            </a:extLst>
          </p:cNvPr>
          <p:cNvSpPr/>
          <p:nvPr/>
        </p:nvSpPr>
        <p:spPr>
          <a:xfrm>
            <a:off x="500063" y="214313"/>
            <a:ext cx="8215312" cy="1428750"/>
          </a:xfrm>
          <a:prstGeom prst="horizontalScroll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860000"/>
                </a:solidFill>
                <a:latin typeface="Bookman Old Style" pitchFamily="18" charset="0"/>
              </a:rPr>
              <a:t>Природа конфлікту</a:t>
            </a:r>
            <a:endParaRPr lang="ru-RU" sz="3600" dirty="0">
              <a:solidFill>
                <a:srgbClr val="86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0C466F45-C1A5-4DE9-B0D2-34F4DD6F0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3EC9FA19-5751-439A-91BC-685D2C2F95D2}"/>
              </a:ext>
            </a:extLst>
          </p:cNvPr>
          <p:cNvSpPr/>
          <p:nvPr/>
        </p:nvSpPr>
        <p:spPr>
          <a:xfrm>
            <a:off x="857250" y="285750"/>
            <a:ext cx="8001000" cy="1857375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ПРОЦЕДУРА 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ВРЕГУЛЮВАННЯ КОНФЛІКТІВ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Овальная выноска 8">
            <a:extLst>
              <a:ext uri="{FF2B5EF4-FFF2-40B4-BE49-F238E27FC236}">
                <a16:creationId xmlns:a16="http://schemas.microsoft.com/office/drawing/2014/main" id="{C6F5A66C-E2E7-45F0-A171-20DB38587174}"/>
              </a:ext>
            </a:extLst>
          </p:cNvPr>
          <p:cNvSpPr/>
          <p:nvPr/>
        </p:nvSpPr>
        <p:spPr>
          <a:xfrm>
            <a:off x="357188" y="3143250"/>
            <a:ext cx="3643312" cy="3214688"/>
          </a:xfrm>
          <a:prstGeom prst="wedgeEllipseCallout">
            <a:avLst>
              <a:gd name="adj1" fmla="val 56929"/>
              <a:gd name="adj2" fmla="val -75525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Сприймати ситуацію такою, яка вона насправді</a:t>
            </a:r>
            <a:endParaRPr lang="ru-RU" sz="24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Овальная выноска 9">
            <a:extLst>
              <a:ext uri="{FF2B5EF4-FFF2-40B4-BE49-F238E27FC236}">
                <a16:creationId xmlns:a16="http://schemas.microsoft.com/office/drawing/2014/main" id="{B9766FF7-CF06-426C-81DD-B7A55CE01CE3}"/>
              </a:ext>
            </a:extLst>
          </p:cNvPr>
          <p:cNvSpPr/>
          <p:nvPr/>
        </p:nvSpPr>
        <p:spPr>
          <a:xfrm>
            <a:off x="5072063" y="3071813"/>
            <a:ext cx="3643312" cy="3214687"/>
          </a:xfrm>
          <a:prstGeom prst="wedgeEllipseCallout">
            <a:avLst>
              <a:gd name="adj1" fmla="val -42640"/>
              <a:gd name="adj2" fmla="val -71795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dirty="0">
                <a:solidFill>
                  <a:schemeClr val="tx1"/>
                </a:solidFill>
                <a:latin typeface="Bookman Old Style" pitchFamily="18" charset="0"/>
              </a:rPr>
              <a:t>Не робити поспішних висновків</a:t>
            </a:r>
            <a:endParaRPr lang="ru-RU" sz="2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Овальная выноска 10">
            <a:extLst>
              <a:ext uri="{FF2B5EF4-FFF2-40B4-BE49-F238E27FC236}">
                <a16:creationId xmlns:a16="http://schemas.microsoft.com/office/drawing/2014/main" id="{C2DB0B12-921E-42D6-9C69-2FC1C80B4451}"/>
              </a:ext>
            </a:extLst>
          </p:cNvPr>
          <p:cNvSpPr/>
          <p:nvPr/>
        </p:nvSpPr>
        <p:spPr>
          <a:xfrm>
            <a:off x="357158" y="3143248"/>
            <a:ext cx="3643338" cy="3214710"/>
          </a:xfrm>
          <a:prstGeom prst="wedgeEllipseCallout">
            <a:avLst>
              <a:gd name="adj1" fmla="val 56929"/>
              <a:gd name="adj2" fmla="val -75525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  <a:t>При обговоренні слід </a:t>
            </a:r>
            <a:r>
              <a:rPr lang="uk-UA" sz="2000" b="1" i="1" dirty="0" err="1">
                <a:solidFill>
                  <a:schemeClr val="tx1"/>
                </a:solidFill>
                <a:latin typeface="Bookman Old Style" pitchFamily="18" charset="0"/>
              </a:rPr>
              <a:t>аналізу-вати</a:t>
            </a:r>
            <a: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  <a:t> думки протилежних сторін, </a:t>
            </a:r>
            <a:r>
              <a:rPr lang="uk-UA" sz="2000" b="1" i="1" dirty="0" err="1">
                <a:solidFill>
                  <a:schemeClr val="tx1"/>
                </a:solidFill>
                <a:latin typeface="Bookman Old Style" pitchFamily="18" charset="0"/>
              </a:rPr>
              <a:t>уника-ти</a:t>
            </a:r>
            <a:r>
              <a:rPr lang="uk-UA" sz="2000" b="1" i="1" dirty="0">
                <a:solidFill>
                  <a:schemeClr val="tx1"/>
                </a:solidFill>
                <a:latin typeface="Bookman Old Style" pitchFamily="18" charset="0"/>
              </a:rPr>
              <a:t> взаємних звинувачень</a:t>
            </a:r>
            <a:endParaRPr lang="ru-RU" sz="20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Овальная выноска 11">
            <a:extLst>
              <a:ext uri="{FF2B5EF4-FFF2-40B4-BE49-F238E27FC236}">
                <a16:creationId xmlns:a16="http://schemas.microsoft.com/office/drawing/2014/main" id="{16ABCB51-2672-44DB-BAE9-C05125D519DB}"/>
              </a:ext>
            </a:extLst>
          </p:cNvPr>
          <p:cNvSpPr/>
          <p:nvPr/>
        </p:nvSpPr>
        <p:spPr>
          <a:xfrm>
            <a:off x="5072066" y="3071810"/>
            <a:ext cx="3643338" cy="3214710"/>
          </a:xfrm>
          <a:prstGeom prst="wedgeEllipseCallout">
            <a:avLst>
              <a:gd name="adj1" fmla="val -42228"/>
              <a:gd name="adj2" fmla="val -72727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Навчитися ставити себе на місце іншої сторони</a:t>
            </a:r>
            <a:endParaRPr lang="ru-RU" sz="24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Овальная выноска 12">
            <a:extLst>
              <a:ext uri="{FF2B5EF4-FFF2-40B4-BE49-F238E27FC236}">
                <a16:creationId xmlns:a16="http://schemas.microsoft.com/office/drawing/2014/main" id="{C1E8F5B8-2F2F-468C-97B4-FCBA0BFBA2DB}"/>
              </a:ext>
            </a:extLst>
          </p:cNvPr>
          <p:cNvSpPr/>
          <p:nvPr/>
        </p:nvSpPr>
        <p:spPr>
          <a:xfrm>
            <a:off x="357188" y="3143250"/>
            <a:ext cx="3643312" cy="3214688"/>
          </a:xfrm>
          <a:prstGeom prst="wedgeEllipseCallout">
            <a:avLst>
              <a:gd name="adj1" fmla="val 56929"/>
              <a:gd name="adj2" fmla="val -75525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dirty="0">
                <a:solidFill>
                  <a:schemeClr val="tx1"/>
                </a:solidFill>
                <a:latin typeface="Bookman Old Style" pitchFamily="18" charset="0"/>
              </a:rPr>
              <a:t>Не давати конфлікту розростися</a:t>
            </a:r>
            <a:endParaRPr lang="ru-RU" sz="2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Овальная выноска 13">
            <a:extLst>
              <a:ext uri="{FF2B5EF4-FFF2-40B4-BE49-F238E27FC236}">
                <a16:creationId xmlns:a16="http://schemas.microsoft.com/office/drawing/2014/main" id="{672DAAA2-C89D-4ED6-AB86-348B4936BE26}"/>
              </a:ext>
            </a:extLst>
          </p:cNvPr>
          <p:cNvSpPr/>
          <p:nvPr/>
        </p:nvSpPr>
        <p:spPr>
          <a:xfrm>
            <a:off x="5072063" y="3071813"/>
            <a:ext cx="3643312" cy="3214687"/>
          </a:xfrm>
          <a:prstGeom prst="wedgeEllipseCallout">
            <a:avLst>
              <a:gd name="adj1" fmla="val -42228"/>
              <a:gd name="adj2" fmla="val -7272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dirty="0">
                <a:solidFill>
                  <a:schemeClr val="tx1"/>
                </a:solidFill>
              </a:rPr>
              <a:t>Шанобливо ставитися до людей, з якими спілкуєшся</a:t>
            </a:r>
            <a:endParaRPr lang="ru-RU" sz="2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6" name="Овальная выноска 15">
            <a:extLst>
              <a:ext uri="{FF2B5EF4-FFF2-40B4-BE49-F238E27FC236}">
                <a16:creationId xmlns:a16="http://schemas.microsoft.com/office/drawing/2014/main" id="{A3A6917B-4CE0-44D3-84F6-66AD707CC9FE}"/>
              </a:ext>
            </a:extLst>
          </p:cNvPr>
          <p:cNvSpPr/>
          <p:nvPr/>
        </p:nvSpPr>
        <p:spPr>
          <a:xfrm>
            <a:off x="357158" y="3143250"/>
            <a:ext cx="3643342" cy="3214688"/>
          </a:xfrm>
          <a:prstGeom prst="wedgeEllipseCallout">
            <a:avLst>
              <a:gd name="adj1" fmla="val 56929"/>
              <a:gd name="adj2" fmla="val -75525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dirty="0">
                <a:solidFill>
                  <a:schemeClr val="tx1"/>
                </a:solidFill>
                <a:latin typeface="Bookman Old Style" pitchFamily="18" charset="0"/>
              </a:rPr>
              <a:t>Завжди шукати компроміс</a:t>
            </a:r>
            <a:endParaRPr lang="ru-RU" sz="28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7" name="Овальная выноска 16">
            <a:extLst>
              <a:ext uri="{FF2B5EF4-FFF2-40B4-BE49-F238E27FC236}">
                <a16:creationId xmlns:a16="http://schemas.microsoft.com/office/drawing/2014/main" id="{90A16200-87E2-4E4E-A5B0-DB598D6F9C58}"/>
              </a:ext>
            </a:extLst>
          </p:cNvPr>
          <p:cNvSpPr/>
          <p:nvPr/>
        </p:nvSpPr>
        <p:spPr>
          <a:xfrm>
            <a:off x="5072063" y="3071813"/>
            <a:ext cx="3643312" cy="3214687"/>
          </a:xfrm>
          <a:prstGeom prst="wedgeEllipseCallout">
            <a:avLst>
              <a:gd name="adj1" fmla="val -42640"/>
              <a:gd name="adj2" fmla="val -71795"/>
            </a:avLst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Подолати конфлікт може спільна діяльність і постійна </a:t>
            </a:r>
            <a:r>
              <a:rPr lang="uk-UA" sz="2400" b="1" i="1" dirty="0" err="1">
                <a:solidFill>
                  <a:schemeClr val="tx1"/>
                </a:solidFill>
                <a:latin typeface="Bookman Old Style" pitchFamily="18" charset="0"/>
              </a:rPr>
              <a:t>ко-</a:t>
            </a:r>
            <a:endParaRPr lang="uk-UA" sz="2400" b="1" i="1" dirty="0">
              <a:solidFill>
                <a:schemeClr val="tx1"/>
              </a:solidFill>
              <a:latin typeface="Bookman Old Style" pitchFamily="18" charset="0"/>
            </a:endParaRPr>
          </a:p>
          <a:p>
            <a:pPr algn="ctr">
              <a:defRPr/>
            </a:pPr>
            <a:r>
              <a:rPr lang="uk-UA" sz="2400" b="1" i="1" dirty="0" err="1">
                <a:solidFill>
                  <a:schemeClr val="tx1"/>
                </a:solidFill>
                <a:latin typeface="Bookman Old Style" pitchFamily="18" charset="0"/>
              </a:rPr>
              <a:t>мунікація</a:t>
            </a: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 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man Old Style" pitchFamily="18" charset="0"/>
              </a:rPr>
              <a:t>між людьми</a:t>
            </a:r>
            <a:endParaRPr lang="ru-RU" sz="24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4767FDC-A4D4-4F09-B2EB-DAD240083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B6C339AE-4860-43D1-922E-73436B2B11A3}"/>
              </a:ext>
            </a:extLst>
          </p:cNvPr>
          <p:cNvSpPr/>
          <p:nvPr/>
        </p:nvSpPr>
        <p:spPr>
          <a:xfrm>
            <a:off x="428625" y="285760"/>
            <a:ext cx="8286750" cy="1143000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МОДЕЛІ РОЗВЯЗУВАННЯ КОНФЛІКТУ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4" name="Прямоугольная выноска 3">
            <a:extLst>
              <a:ext uri="{FF2B5EF4-FFF2-40B4-BE49-F238E27FC236}">
                <a16:creationId xmlns:a16="http://schemas.microsoft.com/office/drawing/2014/main" id="{84906991-C7C7-4696-8293-CB69CACD7186}"/>
              </a:ext>
            </a:extLst>
          </p:cNvPr>
          <p:cNvSpPr/>
          <p:nvPr/>
        </p:nvSpPr>
        <p:spPr>
          <a:xfrm>
            <a:off x="827584" y="2178848"/>
            <a:ext cx="7215187" cy="3929063"/>
          </a:xfrm>
          <a:prstGeom prst="wedgeRectCallout">
            <a:avLst>
              <a:gd name="adj1" fmla="val 2643"/>
              <a:gd name="adj2" fmla="val -7179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marR="0" lvl="0" indent="-51435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ШЛЯХ БОРОТЬБИ </a:t>
            </a:r>
          </a:p>
          <a:p>
            <a:pPr marL="514350" marR="0" lvl="0" indent="-51435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ОБХІД КОНФЛІКТУ</a:t>
            </a:r>
          </a:p>
          <a:p>
            <a:pPr marL="514350" marR="0" lvl="0" indent="-51435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ВЕДЕННЯ ПЕРЕГОВОРІВ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83975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4767FDC-A4D4-4F09-B2EB-DAD240083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B6C339AE-4860-43D1-922E-73436B2B11A3}"/>
              </a:ext>
            </a:extLst>
          </p:cNvPr>
          <p:cNvSpPr/>
          <p:nvPr/>
        </p:nvSpPr>
        <p:spPr>
          <a:xfrm>
            <a:off x="428625" y="285760"/>
            <a:ext cx="8286750" cy="1143000"/>
          </a:xfrm>
          <a:prstGeom prst="ribbon">
            <a:avLst>
              <a:gd name="adj1" fmla="val 19574"/>
              <a:gd name="adj2" fmla="val 6622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МОДЕЛІ РОЗВЯЗУВАННЯ КОНФЛІКТУ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4" name="Прямоугольная выноска 3">
            <a:extLst>
              <a:ext uri="{FF2B5EF4-FFF2-40B4-BE49-F238E27FC236}">
                <a16:creationId xmlns:a16="http://schemas.microsoft.com/office/drawing/2014/main" id="{84906991-C7C7-4696-8293-CB69CACD7186}"/>
              </a:ext>
            </a:extLst>
          </p:cNvPr>
          <p:cNvSpPr/>
          <p:nvPr/>
        </p:nvSpPr>
        <p:spPr>
          <a:xfrm>
            <a:off x="827584" y="2178848"/>
            <a:ext cx="7215187" cy="3929063"/>
          </a:xfrm>
          <a:prstGeom prst="wedgeRectCallout">
            <a:avLst>
              <a:gd name="adj1" fmla="val 2643"/>
              <a:gd name="adj2" fmla="val -7179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lvl="0" indent="-514350">
              <a:buFontTx/>
              <a:buAutoNum type="arabicPeriod"/>
              <a:defRPr/>
            </a:pPr>
            <a:r>
              <a:rPr lang="uk-UA" sz="2000" b="1" dirty="0">
                <a:solidFill>
                  <a:srgbClr val="C00000"/>
                </a:solidFill>
                <a:latin typeface="Bookman Old Style" pitchFamily="18" charset="0"/>
              </a:rPr>
              <a:t>Контролювання емоцій.</a:t>
            </a:r>
          </a:p>
          <a:p>
            <a:pPr marL="514350" lvl="0" indent="-514350">
              <a:buFontTx/>
              <a:buAutoNum type="arabicPeriod"/>
              <a:defRPr/>
            </a:pPr>
            <a:r>
              <a:rPr lang="uk-UA" sz="2000" b="1" dirty="0">
                <a:solidFill>
                  <a:srgbClr val="C00000"/>
                </a:solidFill>
                <a:latin typeface="Bookman Old Style" pitchFamily="18" charset="0"/>
              </a:rPr>
              <a:t>Встановлення основних правил переговорів.</a:t>
            </a:r>
          </a:p>
          <a:p>
            <a:pPr marL="514350" lvl="0" indent="-514350">
              <a:buFontTx/>
              <a:buAutoNum type="arabicPeriod"/>
              <a:defRPr/>
            </a:pPr>
            <a:r>
              <a:rPr lang="uk-UA" sz="2000" b="1" dirty="0">
                <a:solidFill>
                  <a:srgbClr val="C00000"/>
                </a:solidFill>
                <a:latin typeface="Bookman Old Style" pitchFamily="18" charset="0"/>
              </a:rPr>
              <a:t>З’ясування позицій.</a:t>
            </a:r>
          </a:p>
          <a:p>
            <a:pPr marL="514350" lvl="0" indent="-514350">
              <a:buFontTx/>
              <a:buAutoNum type="arabicPeriod"/>
              <a:defRPr/>
            </a:pP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Визначення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прихованих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потреб та </a:t>
            </a: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інтересів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.</a:t>
            </a:r>
          </a:p>
          <a:p>
            <a:pPr marL="514350" lvl="0" indent="-514350">
              <a:buFontTx/>
              <a:buAutoNum type="arabicPeriod"/>
              <a:defRPr/>
            </a:pPr>
            <a:r>
              <a:rPr lang="uk-UA" sz="2000" b="1" dirty="0">
                <a:solidFill>
                  <a:srgbClr val="C00000"/>
                </a:solidFill>
                <a:latin typeface="Bookman Old Style" pitchFamily="18" charset="0"/>
              </a:rPr>
              <a:t>Висування альтернативних варіантів. </a:t>
            </a:r>
          </a:p>
          <a:p>
            <a:pPr marL="514350" lvl="0" indent="-514350">
              <a:buFontTx/>
              <a:buAutoNum type="arabicPeriod"/>
              <a:defRPr/>
            </a:pP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Згода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за </a:t>
            </a: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найкращими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взаємовигідними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man Old Style" pitchFamily="18" charset="0"/>
              </a:rPr>
              <a:t>варіантами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.</a:t>
            </a:r>
            <a:endParaRPr kumimoji="0" lang="uk-UA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85334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C9B24BB7-6A3A-4BA4-8D66-0CE9F9440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одержимое 3">
            <a:extLst>
              <a:ext uri="{FF2B5EF4-FFF2-40B4-BE49-F238E27FC236}">
                <a16:creationId xmlns:a16="http://schemas.microsoft.com/office/drawing/2014/main" id="{3261D97A-3C39-4AD8-82D9-783513F2E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4414" y="642918"/>
            <a:ext cx="6758006" cy="828668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3600" b="1" dirty="0">
                <a:latin typeface="Bookman Old Style" pitchFamily="18" charset="0"/>
              </a:rPr>
              <a:t>ДЯКУЄМО  ЗА  УВАГУ!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9" name="Сердце 8">
            <a:extLst>
              <a:ext uri="{FF2B5EF4-FFF2-40B4-BE49-F238E27FC236}">
                <a16:creationId xmlns:a16="http://schemas.microsoft.com/office/drawing/2014/main" id="{8574730A-101B-475C-9DD3-91D46BFD63FF}"/>
              </a:ext>
            </a:extLst>
          </p:cNvPr>
          <p:cNvSpPr/>
          <p:nvPr/>
        </p:nvSpPr>
        <p:spPr>
          <a:xfrm>
            <a:off x="857224" y="1471586"/>
            <a:ext cx="7072362" cy="4929222"/>
          </a:xfrm>
          <a:prstGeom prst="hear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 Antiqua" pitchFamily="18" charset="0"/>
              </a:rPr>
              <a:t>Конфлікти – це норма життя.</a:t>
            </a:r>
            <a:endParaRPr lang="ru-RU" sz="2400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 Antiqua" pitchFamily="18" charset="0"/>
              </a:rPr>
              <a:t> Коли вам здається, що у вашому житті немає конфліктів,</a:t>
            </a:r>
            <a:endParaRPr lang="ru-RU" sz="2400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 Antiqua" pitchFamily="18" charset="0"/>
              </a:rPr>
              <a:t>перевірте, чи є у вас пульс.</a:t>
            </a:r>
            <a:endParaRPr lang="ru-RU" sz="2400" b="1" i="1" dirty="0">
              <a:solidFill>
                <a:schemeClr val="tx1"/>
              </a:solidFill>
              <a:latin typeface="Book Antiqua" pitchFamily="18" charset="0"/>
            </a:endParaRP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  <a:latin typeface="Book Antiqua" pitchFamily="18" charset="0"/>
              </a:rPr>
              <a:t>                                       Ч. </a:t>
            </a:r>
            <a:r>
              <a:rPr lang="uk-UA" sz="2400" b="1" i="1" dirty="0" err="1">
                <a:solidFill>
                  <a:schemeClr val="tx1"/>
                </a:solidFill>
                <a:latin typeface="Book Antiqua" pitchFamily="18" charset="0"/>
              </a:rPr>
              <a:t>Ліксон</a:t>
            </a:r>
            <a:r>
              <a:rPr lang="uk-UA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D:\Моё\Мои рисунки\backgrounds_00041.gif">
            <a:extLst>
              <a:ext uri="{FF2B5EF4-FFF2-40B4-BE49-F238E27FC236}">
                <a16:creationId xmlns:a16="http://schemas.microsoft.com/office/drawing/2014/main" id="{ADCABCAB-FC42-426C-8C61-ADA7FB01F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>
            <a:extLst>
              <a:ext uri="{FF2B5EF4-FFF2-40B4-BE49-F238E27FC236}">
                <a16:creationId xmlns:a16="http://schemas.microsoft.com/office/drawing/2014/main" id="{20D2304B-0B83-4DBB-AD3E-973F94D92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285751"/>
            <a:ext cx="7772400" cy="1991122"/>
          </a:xfr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uk-UA" altLang="ru-RU" sz="4000" b="1" i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Формула  конфлікту:</a:t>
            </a:r>
            <a:endParaRPr lang="ru-RU" altLang="ru-RU" sz="4000" b="1" i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AF64CD-459F-4939-8A9B-F9F13226F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5696" y="2060849"/>
            <a:ext cx="6993979" cy="3816424"/>
          </a:xfr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  <a:ln w="76200"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uk-UA" b="1" i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4500" b="1" i="1" dirty="0">
                <a:solidFill>
                  <a:srgbClr val="FFFF00"/>
                </a:solidFill>
              </a:rPr>
              <a:t>К = </a:t>
            </a:r>
            <a:r>
              <a:rPr lang="uk-UA" sz="4500" b="1" i="1" dirty="0" err="1">
                <a:solidFill>
                  <a:srgbClr val="FFFF00"/>
                </a:solidFill>
              </a:rPr>
              <a:t>кс</a:t>
            </a:r>
            <a:r>
              <a:rPr lang="uk-UA" sz="4500" b="1" i="1" dirty="0">
                <a:solidFill>
                  <a:srgbClr val="FFFF00"/>
                </a:solidFill>
              </a:rPr>
              <a:t> + і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FFFF00"/>
                </a:solidFill>
              </a:rPr>
              <a:t> </a:t>
            </a:r>
            <a:r>
              <a:rPr lang="uk-UA" sz="2400" b="1" i="1" dirty="0">
                <a:solidFill>
                  <a:schemeClr val="tx1"/>
                </a:solidFill>
              </a:rPr>
              <a:t>К – конфлікт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1" i="1" dirty="0" err="1">
                <a:solidFill>
                  <a:schemeClr val="tx1"/>
                </a:solidFill>
              </a:rPr>
              <a:t>Кс</a:t>
            </a:r>
            <a:r>
              <a:rPr lang="uk-UA" sz="2400" b="1" i="1" dirty="0">
                <a:solidFill>
                  <a:schemeClr val="tx1"/>
                </a:solidFill>
              </a:rPr>
              <a:t>- конфліктна ситуація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і - інцидент 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D2E35BD6-A32E-4331-9D06-709A49582922}"/>
              </a:ext>
            </a:extLst>
          </p:cNvPr>
          <p:cNvSpPr/>
          <p:nvPr/>
        </p:nvSpPr>
        <p:spPr>
          <a:xfrm>
            <a:off x="214313" y="5013176"/>
            <a:ext cx="8715375" cy="1559074"/>
          </a:xfrm>
          <a:prstGeom prst="ribbon">
            <a:avLst>
              <a:gd name="adj1" fmla="val 22532"/>
              <a:gd name="adj2" fmla="val 75000"/>
            </a:avLst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Конфлікт- це відсутність згоди між двома чи більше сторонами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53391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-0.55584 " pathEditMode="relative" ptsTypes="AA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D:\Моё\Мои рисунки\backgrounds_00041.gif">
            <a:extLst>
              <a:ext uri="{FF2B5EF4-FFF2-40B4-BE49-F238E27FC236}">
                <a16:creationId xmlns:a16="http://schemas.microsoft.com/office/drawing/2014/main" id="{ADCABCAB-FC42-426C-8C61-ADA7FB01F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>
            <a:extLst>
              <a:ext uri="{FF2B5EF4-FFF2-40B4-BE49-F238E27FC236}">
                <a16:creationId xmlns:a16="http://schemas.microsoft.com/office/drawing/2014/main" id="{20D2304B-0B83-4DBB-AD3E-973F94D92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285751"/>
            <a:ext cx="7772400" cy="1991122"/>
          </a:xfr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</p:spPr>
        <p:txBody>
          <a:bodyPr/>
          <a:lstStyle/>
          <a:p>
            <a:pPr eaLnBrk="1" hangingPunct="1"/>
            <a:r>
              <a:rPr lang="uk-UA" altLang="ru-RU" sz="4000" b="1" i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Дерево конфлікту:</a:t>
            </a:r>
            <a:endParaRPr lang="ru-RU" altLang="ru-RU" sz="4000" b="1" i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AF64CD-459F-4939-8A9B-F9F13226F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5697" y="1844824"/>
            <a:ext cx="5976664" cy="4032449"/>
          </a:xfr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  <a:ln w="76200"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uk-UA" b="1" i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D2E35BD6-A32E-4331-9D06-709A49582922}"/>
              </a:ext>
            </a:extLst>
          </p:cNvPr>
          <p:cNvSpPr/>
          <p:nvPr/>
        </p:nvSpPr>
        <p:spPr>
          <a:xfrm>
            <a:off x="214313" y="5013176"/>
            <a:ext cx="8715375" cy="1559074"/>
          </a:xfrm>
          <a:prstGeom prst="ribbon">
            <a:avLst>
              <a:gd name="adj1" fmla="val 22532"/>
              <a:gd name="adj2" fmla="val 75000"/>
            </a:avLst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Конфлікт має зав'язку, розвиток, кульмінацію і розв'язку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E644EA-57C9-4CED-9D1D-822F8461D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205" y="2067594"/>
            <a:ext cx="49625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5921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-0.55584 " pathEditMode="relative" ptsTypes="AA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2725776F-5F15-4563-B893-9F56C35044F0}"/>
              </a:ext>
            </a:extLst>
          </p:cNvPr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9392"/>
            <a:ext cx="9144000" cy="6886575"/>
          </a:xfrm>
          <a:noFill/>
        </p:spPr>
      </p:pic>
      <p:sp>
        <p:nvSpPr>
          <p:cNvPr id="10" name="Лента лицом вниз 9">
            <a:extLst>
              <a:ext uri="{FF2B5EF4-FFF2-40B4-BE49-F238E27FC236}">
                <a16:creationId xmlns:a16="http://schemas.microsoft.com/office/drawing/2014/main" id="{1A9326DF-9CF6-4961-B812-56D4A8A6C01A}"/>
              </a:ext>
            </a:extLst>
          </p:cNvPr>
          <p:cNvSpPr/>
          <p:nvPr/>
        </p:nvSpPr>
        <p:spPr>
          <a:xfrm>
            <a:off x="750067" y="0"/>
            <a:ext cx="7643866" cy="1190801"/>
          </a:xfrm>
          <a:prstGeom prst="ribbon">
            <a:avLst>
              <a:gd name="adj1" fmla="val 19574"/>
              <a:gd name="adj2" fmla="val 66826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Модель конфлікту як процесу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61988E-2753-40B4-8B1F-046791823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80632"/>
            <a:ext cx="5328592" cy="521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21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0D34AE39-69FD-4F3E-A111-EE14063A1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3"/>
          <a:stretch>
            <a:fillRect/>
          </a:stretch>
        </p:blipFill>
        <p:spPr bwMode="auto">
          <a:xfrm>
            <a:off x="0" y="0"/>
            <a:ext cx="9196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нутый угол 8">
            <a:extLst>
              <a:ext uri="{FF2B5EF4-FFF2-40B4-BE49-F238E27FC236}">
                <a16:creationId xmlns:a16="http://schemas.microsoft.com/office/drawing/2014/main" id="{ECC74E8C-67DB-4F56-ADCD-0513C830DE32}"/>
              </a:ext>
            </a:extLst>
          </p:cNvPr>
          <p:cNvSpPr/>
          <p:nvPr/>
        </p:nvSpPr>
        <p:spPr>
          <a:xfrm>
            <a:off x="1547664" y="2515716"/>
            <a:ext cx="6624736" cy="4056534"/>
          </a:xfrm>
          <a:prstGeom prst="foldedCorner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i="1" dirty="0">
                <a:solidFill>
                  <a:prstClr val="black"/>
                </a:solidFill>
                <a:latin typeface="Bookman Old Style" pitchFamily="18" charset="0"/>
              </a:rPr>
              <a:t>1.Внутрішньособистісний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2.Міжособистісний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i="1" dirty="0">
                <a:solidFill>
                  <a:prstClr val="black"/>
                </a:solidFill>
                <a:latin typeface="Bookman Old Style" pitchFamily="18" charset="0"/>
              </a:rPr>
              <a:t>3.Між особистістю і групою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i="1" dirty="0">
                <a:solidFill>
                  <a:prstClr val="black"/>
                </a:solidFill>
                <a:latin typeface="Bookman Old Style" pitchFamily="18" charset="0"/>
              </a:rPr>
              <a:t>4.Міжгруповий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 </a:t>
            </a:r>
            <a:br>
              <a:rPr kumimoji="0" lang="uk-UA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4" name="Лента лицом вниз 13">
            <a:extLst>
              <a:ext uri="{FF2B5EF4-FFF2-40B4-BE49-F238E27FC236}">
                <a16:creationId xmlns:a16="http://schemas.microsoft.com/office/drawing/2014/main" id="{D23ECF15-2B99-4CB8-A075-9845D66B525C}"/>
              </a:ext>
            </a:extLst>
          </p:cNvPr>
          <p:cNvSpPr/>
          <p:nvPr/>
        </p:nvSpPr>
        <p:spPr>
          <a:xfrm>
            <a:off x="899267" y="285750"/>
            <a:ext cx="7958983" cy="1944216"/>
          </a:xfrm>
          <a:prstGeom prst="ribbon">
            <a:avLst>
              <a:gd name="adj1" fmla="val 17398"/>
              <a:gd name="adj2" fmla="val 66862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Чотири типи конфліктів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963778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ED00C36-7340-44A7-B1EB-83432E373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01C2E324-595E-473B-8A02-99780E1254A3}"/>
              </a:ext>
            </a:extLst>
          </p:cNvPr>
          <p:cNvSpPr/>
          <p:nvPr/>
        </p:nvSpPr>
        <p:spPr>
          <a:xfrm rot="10800000" flipH="1" flipV="1">
            <a:off x="2286000" y="357188"/>
            <a:ext cx="4857750" cy="185737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200" b="1" dirty="0">
                <a:solidFill>
                  <a:schemeClr val="tx1"/>
                </a:solidFill>
                <a:latin typeface="Bookman Old Style" pitchFamily="18" charset="0"/>
              </a:rPr>
              <a:t>КЛАСИФІКАЦІЯ  КОНФЛІКТІВ</a:t>
            </a:r>
            <a:endParaRPr lang="ru-RU" sz="2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5" name="Выноска-облако 24">
            <a:extLst>
              <a:ext uri="{FF2B5EF4-FFF2-40B4-BE49-F238E27FC236}">
                <a16:creationId xmlns:a16="http://schemas.microsoft.com/office/drawing/2014/main" id="{A8DA615D-9929-4465-8765-4111A7FD0591}"/>
              </a:ext>
            </a:extLst>
          </p:cNvPr>
          <p:cNvSpPr/>
          <p:nvPr/>
        </p:nvSpPr>
        <p:spPr>
          <a:xfrm>
            <a:off x="642938" y="3571875"/>
            <a:ext cx="3357562" cy="2286000"/>
          </a:xfrm>
          <a:prstGeom prst="cloudCallout">
            <a:avLst>
              <a:gd name="adj1" fmla="val 57192"/>
              <a:gd name="adj2" fmla="val -102097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shape">
              <a:fillToRect l="50000" t="50000" r="50000" b="50000"/>
            </a:path>
            <a:tileRect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ХАРАКТЕРОМ  ВЗАЄМОДІЇ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4" name="Выноска-облако 33">
            <a:extLst>
              <a:ext uri="{FF2B5EF4-FFF2-40B4-BE49-F238E27FC236}">
                <a16:creationId xmlns:a16="http://schemas.microsoft.com/office/drawing/2014/main" id="{C0612603-4A63-4760-AD01-E9D45C222FA9}"/>
              </a:ext>
            </a:extLst>
          </p:cNvPr>
          <p:cNvSpPr/>
          <p:nvPr/>
        </p:nvSpPr>
        <p:spPr>
          <a:xfrm>
            <a:off x="5572125" y="3429000"/>
            <a:ext cx="3357563" cy="2286000"/>
          </a:xfrm>
          <a:prstGeom prst="cloudCallout">
            <a:avLst>
              <a:gd name="adj1" fmla="val -60226"/>
              <a:gd name="adj2" fmla="val -99474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shape">
              <a:fillToRect l="50000" t="50000" r="50000" b="50000"/>
            </a:path>
            <a:tileRect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ОЗНАКАМИ  ВИЯВУ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5" name="Выноска-облако 34">
            <a:extLst>
              <a:ext uri="{FF2B5EF4-FFF2-40B4-BE49-F238E27FC236}">
                <a16:creationId xmlns:a16="http://schemas.microsoft.com/office/drawing/2014/main" id="{A4A21039-07EF-42B2-B293-EED0FA651EB6}"/>
              </a:ext>
            </a:extLst>
          </p:cNvPr>
          <p:cNvSpPr/>
          <p:nvPr/>
        </p:nvSpPr>
        <p:spPr>
          <a:xfrm>
            <a:off x="642910" y="3571876"/>
            <a:ext cx="3357586" cy="2286016"/>
          </a:xfrm>
          <a:prstGeom prst="cloudCallout">
            <a:avLst>
              <a:gd name="adj1" fmla="val 57192"/>
              <a:gd name="adj2" fmla="val -102097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</a:t>
            </a:r>
          </a:p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ТИПОМ  ВИРІШЕННЯ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6" name="Выноска-облако 35">
            <a:extLst>
              <a:ext uri="{FF2B5EF4-FFF2-40B4-BE49-F238E27FC236}">
                <a16:creationId xmlns:a16="http://schemas.microsoft.com/office/drawing/2014/main" id="{720B0897-4519-42DE-BBED-0B13E69C9202}"/>
              </a:ext>
            </a:extLst>
          </p:cNvPr>
          <p:cNvSpPr/>
          <p:nvPr/>
        </p:nvSpPr>
        <p:spPr>
          <a:xfrm>
            <a:off x="5572125" y="3429000"/>
            <a:ext cx="3357563" cy="2286000"/>
          </a:xfrm>
          <a:prstGeom prst="cloudCallout">
            <a:avLst>
              <a:gd name="adj1" fmla="val -59780"/>
              <a:gd name="adj2" fmla="val -98819"/>
            </a:avLst>
          </a:prstGeom>
          <a:blipFill>
            <a:blip r:embed="rId4"/>
            <a:tile tx="0" ty="0" sx="100000" sy="100000" flip="none" algn="tl"/>
          </a:blip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</a:t>
            </a:r>
          </a:p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ЗМІСТОМ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7" name="Выноска-облако 36">
            <a:extLst>
              <a:ext uri="{FF2B5EF4-FFF2-40B4-BE49-F238E27FC236}">
                <a16:creationId xmlns:a16="http://schemas.microsoft.com/office/drawing/2014/main" id="{72268FB7-88CF-4991-A695-DF8F69A43B1A}"/>
              </a:ext>
            </a:extLst>
          </p:cNvPr>
          <p:cNvSpPr/>
          <p:nvPr/>
        </p:nvSpPr>
        <p:spPr>
          <a:xfrm>
            <a:off x="642938" y="3571875"/>
            <a:ext cx="3357562" cy="2286000"/>
          </a:xfrm>
          <a:prstGeom prst="cloudCallout">
            <a:avLst>
              <a:gd name="adj1" fmla="val 57192"/>
              <a:gd name="adj2" fmla="val -102097"/>
            </a:avLst>
          </a:prstGeom>
          <a:blipFill>
            <a:blip r:embed="rId5"/>
            <a:tile tx="0" ty="0" sx="100000" sy="100000" flip="none" algn="tl"/>
          </a:blip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</a:t>
            </a:r>
          </a:p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КІНЦЕВИМ  РЕЗУЛЬТАТОМ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8" name="Выноска-облако 37">
            <a:extLst>
              <a:ext uri="{FF2B5EF4-FFF2-40B4-BE49-F238E27FC236}">
                <a16:creationId xmlns:a16="http://schemas.microsoft.com/office/drawing/2014/main" id="{9C1EAE64-84A1-4821-A77A-94A6AB3B87C1}"/>
              </a:ext>
            </a:extLst>
          </p:cNvPr>
          <p:cNvSpPr/>
          <p:nvPr/>
        </p:nvSpPr>
        <p:spPr>
          <a:xfrm>
            <a:off x="5572125" y="3429000"/>
            <a:ext cx="3357563" cy="2286000"/>
          </a:xfrm>
          <a:prstGeom prst="cloudCallout">
            <a:avLst>
              <a:gd name="adj1" fmla="val -58888"/>
              <a:gd name="adj2" fmla="val -98163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</a:t>
            </a:r>
          </a:p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КІЛЬКІСТЮ  ОСІБ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39" name="Выноска-облако 38">
            <a:extLst>
              <a:ext uri="{FF2B5EF4-FFF2-40B4-BE49-F238E27FC236}">
                <a16:creationId xmlns:a16="http://schemas.microsoft.com/office/drawing/2014/main" id="{072FE4A4-D831-490A-80F0-510AD689D6CE}"/>
              </a:ext>
            </a:extLst>
          </p:cNvPr>
          <p:cNvSpPr/>
          <p:nvPr/>
        </p:nvSpPr>
        <p:spPr>
          <a:xfrm>
            <a:off x="642938" y="3571875"/>
            <a:ext cx="3357562" cy="2286000"/>
          </a:xfrm>
          <a:prstGeom prst="cloudCallout">
            <a:avLst>
              <a:gd name="adj1" fmla="val 57192"/>
              <a:gd name="adj2" fmla="val -10209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  <a:tileRect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НАПРЯМКАМИ  КОМУНІКАЦІЇ  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40" name="Выноска-облако 39">
            <a:extLst>
              <a:ext uri="{FF2B5EF4-FFF2-40B4-BE49-F238E27FC236}">
                <a16:creationId xmlns:a16="http://schemas.microsoft.com/office/drawing/2014/main" id="{E799F4C4-4F99-4B44-A4CA-28E6A44826AB}"/>
              </a:ext>
            </a:extLst>
          </p:cNvPr>
          <p:cNvSpPr/>
          <p:nvPr/>
        </p:nvSpPr>
        <p:spPr>
          <a:xfrm>
            <a:off x="5572125" y="3429000"/>
            <a:ext cx="3357563" cy="2286000"/>
          </a:xfrm>
          <a:prstGeom prst="cloudCallout">
            <a:avLst>
              <a:gd name="adj1" fmla="val -58887"/>
              <a:gd name="adj2" fmla="val -97507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shape">
              <a:fillToRect l="50000" t="50000" r="50000" b="50000"/>
            </a:path>
            <a:tileRect/>
          </a:gradFill>
          <a:ln w="76200" cmpd="thickThin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ЗА  </a:t>
            </a:r>
          </a:p>
          <a:p>
            <a:pPr algn="ctr">
              <a:defRPr/>
            </a:pPr>
            <a:r>
              <a:rPr lang="uk-UA" sz="2400" b="1" i="1" dirty="0">
                <a:solidFill>
                  <a:srgbClr val="860000"/>
                </a:solidFill>
              </a:rPr>
              <a:t>ЕТАПОМ  ВИНИКНЕННЯ</a:t>
            </a:r>
            <a:endParaRPr lang="ru-RU" sz="2400" b="1" i="1" dirty="0">
              <a:solidFill>
                <a:srgbClr val="860000"/>
              </a:solidFill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EE78D733-FF83-48AF-8E00-88CCCC7C01D7}"/>
              </a:ext>
            </a:extLst>
          </p:cNvPr>
          <p:cNvSpPr/>
          <p:nvPr/>
        </p:nvSpPr>
        <p:spPr>
          <a:xfrm>
            <a:off x="2285984" y="357166"/>
            <a:ext cx="4857784" cy="1857388"/>
          </a:xfrm>
          <a:prstGeom prst="ellipse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ХАРАКТЕРОМ  ВЗАЄМОДІЇ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43" name="Выноска-облако 42">
            <a:extLst>
              <a:ext uri="{FF2B5EF4-FFF2-40B4-BE49-F238E27FC236}">
                <a16:creationId xmlns:a16="http://schemas.microsoft.com/office/drawing/2014/main" id="{C88BAB2D-4A24-4B34-B3AA-266AC6A0DE25}"/>
              </a:ext>
            </a:extLst>
          </p:cNvPr>
          <p:cNvSpPr/>
          <p:nvPr/>
        </p:nvSpPr>
        <p:spPr>
          <a:xfrm>
            <a:off x="285750" y="3429000"/>
            <a:ext cx="4000500" cy="2857500"/>
          </a:xfrm>
          <a:prstGeom prst="cloudCallout">
            <a:avLst>
              <a:gd name="adj1" fmla="val 48113"/>
              <a:gd name="adj2" fmla="val -85958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1"/>
            <a:tileRect/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Char char="v"/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МІЖОСОБИСТІСНІ;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 МІЖГРУПОВІ;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ВНУТРІШНЬО-ОСОБИСТІСНІ</a:t>
            </a:r>
          </a:p>
        </p:txBody>
      </p:sp>
      <p:sp>
        <p:nvSpPr>
          <p:cNvPr id="44" name="Выноска-облако 43">
            <a:extLst>
              <a:ext uri="{FF2B5EF4-FFF2-40B4-BE49-F238E27FC236}">
                <a16:creationId xmlns:a16="http://schemas.microsoft.com/office/drawing/2014/main" id="{B405AF12-FA48-47E5-B813-DE6DADA22007}"/>
              </a:ext>
            </a:extLst>
          </p:cNvPr>
          <p:cNvSpPr/>
          <p:nvPr/>
        </p:nvSpPr>
        <p:spPr>
          <a:xfrm>
            <a:off x="4929188" y="3286125"/>
            <a:ext cx="4214812" cy="3071813"/>
          </a:xfrm>
          <a:prstGeom prst="cloudCallout">
            <a:avLst>
              <a:gd name="adj1" fmla="val -37529"/>
              <a:gd name="adj2" fmla="val -73429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1"/>
            <a:tileRect/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Char char="v"/>
              <a:defRPr/>
            </a:pPr>
            <a:r>
              <a:rPr lang="uk-UA" dirty="0">
                <a:solidFill>
                  <a:schemeClr val="tx1"/>
                </a:solidFill>
              </a:rPr>
              <a:t> </a:t>
            </a:r>
            <a:r>
              <a:rPr lang="uk-UA" sz="2000" b="1" i="1" dirty="0">
                <a:solidFill>
                  <a:schemeClr val="tx1"/>
                </a:solidFill>
              </a:rPr>
              <a:t>МІЖСТАТЕВІ;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 МІЖНАЦІОНАЛЬНІ;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МІЖДЕРЖАВНІ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45" name="Выноска-облако 44">
            <a:extLst>
              <a:ext uri="{FF2B5EF4-FFF2-40B4-BE49-F238E27FC236}">
                <a16:creationId xmlns:a16="http://schemas.microsoft.com/office/drawing/2014/main" id="{B0402E4B-6CF4-47CF-9AB4-ECFE0EB67C8B}"/>
              </a:ext>
            </a:extLst>
          </p:cNvPr>
          <p:cNvSpPr/>
          <p:nvPr/>
        </p:nvSpPr>
        <p:spPr>
          <a:xfrm>
            <a:off x="4929188" y="3286125"/>
            <a:ext cx="4214812" cy="3071813"/>
          </a:xfrm>
          <a:prstGeom prst="cloudCallout">
            <a:avLst>
              <a:gd name="adj1" fmla="val -37529"/>
              <a:gd name="adj2" fmla="val -73429"/>
            </a:avLst>
          </a:prstGeom>
          <a:blipFill>
            <a:blip r:embed="rId5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u="sng" dirty="0">
                <a:solidFill>
                  <a:schemeClr val="tx1"/>
                </a:solidFill>
              </a:rPr>
              <a:t>приховані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(їх можна визначити лише за непрямими ознаками)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46" name="Выноска-облако 45">
            <a:extLst>
              <a:ext uri="{FF2B5EF4-FFF2-40B4-BE49-F238E27FC236}">
                <a16:creationId xmlns:a16="http://schemas.microsoft.com/office/drawing/2014/main" id="{853EEDBC-B6CE-4315-86BF-AD5F48BE362A}"/>
              </a:ext>
            </a:extLst>
          </p:cNvPr>
          <p:cNvSpPr/>
          <p:nvPr/>
        </p:nvSpPr>
        <p:spPr>
          <a:xfrm>
            <a:off x="285750" y="3429000"/>
            <a:ext cx="4000500" cy="2857500"/>
          </a:xfrm>
          <a:prstGeom prst="cloudCallout">
            <a:avLst>
              <a:gd name="adj1" fmla="val 48113"/>
              <a:gd name="adj2" fmla="val -85958"/>
            </a:avLst>
          </a:prstGeom>
          <a:blipFill>
            <a:blip r:embed="rId5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u="sng" dirty="0">
                <a:solidFill>
                  <a:schemeClr val="tx1"/>
                </a:solidFill>
              </a:rPr>
              <a:t>відкриті </a:t>
            </a:r>
            <a:r>
              <a:rPr lang="uk-UA" sz="2800" b="1" i="1" dirty="0">
                <a:solidFill>
                  <a:schemeClr val="tx1"/>
                </a:solidFill>
              </a:rPr>
              <a:t>(лежать на поверхні)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7" name="Выноска-облако 46">
            <a:extLst>
              <a:ext uri="{FF2B5EF4-FFF2-40B4-BE49-F238E27FC236}">
                <a16:creationId xmlns:a16="http://schemas.microsoft.com/office/drawing/2014/main" id="{568DACA0-28AC-4171-B3C2-EF12EE8563C3}"/>
              </a:ext>
            </a:extLst>
          </p:cNvPr>
          <p:cNvSpPr/>
          <p:nvPr/>
        </p:nvSpPr>
        <p:spPr>
          <a:xfrm>
            <a:off x="285750" y="3429000"/>
            <a:ext cx="4000500" cy="2857500"/>
          </a:xfrm>
          <a:prstGeom prst="cloudCallout">
            <a:avLst>
              <a:gd name="adj1" fmla="val 48113"/>
              <a:gd name="adj2" fmla="val -85958"/>
            </a:avLst>
          </a:prstGeom>
          <a:blipFill>
            <a:blip r:embed="rId3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u="sng" dirty="0">
                <a:solidFill>
                  <a:schemeClr val="tx1"/>
                </a:solidFill>
              </a:rPr>
              <a:t>прості</a:t>
            </a:r>
            <a:r>
              <a:rPr lang="uk-UA" sz="2800" b="1" i="1" dirty="0">
                <a:solidFill>
                  <a:schemeClr val="tx1"/>
                </a:solidFill>
              </a:rPr>
              <a:t> (швидко вирішувані)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8" name="Выноска-облако 47">
            <a:extLst>
              <a:ext uri="{FF2B5EF4-FFF2-40B4-BE49-F238E27FC236}">
                <a16:creationId xmlns:a16="http://schemas.microsoft.com/office/drawing/2014/main" id="{C5A4556A-7913-445F-96B4-B550EDED4DDE}"/>
              </a:ext>
            </a:extLst>
          </p:cNvPr>
          <p:cNvSpPr/>
          <p:nvPr/>
        </p:nvSpPr>
        <p:spPr>
          <a:xfrm>
            <a:off x="4929188" y="3286125"/>
            <a:ext cx="4214812" cy="3071813"/>
          </a:xfrm>
          <a:prstGeom prst="cloudCallout">
            <a:avLst>
              <a:gd name="adj1" fmla="val -37529"/>
              <a:gd name="adj2" fmla="val -73429"/>
            </a:avLst>
          </a:prstGeom>
          <a:blipFill>
            <a:blip r:embed="rId3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u="sng" dirty="0">
                <a:solidFill>
                  <a:schemeClr val="tx1"/>
                </a:solidFill>
              </a:rPr>
              <a:t>складні</a:t>
            </a:r>
            <a:r>
              <a:rPr lang="uk-UA" sz="2800" b="1" i="1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(для їх вирішення потрібний тривалий час</a:t>
            </a:r>
            <a:r>
              <a:rPr lang="uk-UA" sz="2400" b="1" i="1" u="sng" dirty="0">
                <a:solidFill>
                  <a:schemeClr val="tx1"/>
                </a:solidFill>
              </a:rPr>
              <a:t>)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F3E8929D-3587-414D-BE96-3698D7556768}"/>
              </a:ext>
            </a:extLst>
          </p:cNvPr>
          <p:cNvSpPr/>
          <p:nvPr/>
        </p:nvSpPr>
        <p:spPr>
          <a:xfrm>
            <a:off x="2285984" y="357166"/>
            <a:ext cx="4857784" cy="185738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ОЗНАКАМИ  ВИЯВУ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432D9466-ED95-445B-B150-FA85E29E6218}"/>
              </a:ext>
            </a:extLst>
          </p:cNvPr>
          <p:cNvSpPr/>
          <p:nvPr/>
        </p:nvSpPr>
        <p:spPr>
          <a:xfrm>
            <a:off x="2285984" y="357166"/>
            <a:ext cx="4857784" cy="1857388"/>
          </a:xfrm>
          <a:prstGeom prst="ellipse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ТИПОМ  ВИРІШЕННЯ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1" name="Выноска-облако 50">
            <a:extLst>
              <a:ext uri="{FF2B5EF4-FFF2-40B4-BE49-F238E27FC236}">
                <a16:creationId xmlns:a16="http://schemas.microsoft.com/office/drawing/2014/main" id="{3A57563B-822D-4204-9647-28E3F7F8A184}"/>
              </a:ext>
            </a:extLst>
          </p:cNvPr>
          <p:cNvSpPr/>
          <p:nvPr/>
        </p:nvSpPr>
        <p:spPr>
          <a:xfrm>
            <a:off x="285750" y="3429000"/>
            <a:ext cx="4000500" cy="2857500"/>
          </a:xfrm>
          <a:prstGeom prst="cloudCallout">
            <a:avLst>
              <a:gd name="adj1" fmla="val 48113"/>
              <a:gd name="adj2" fmla="val -85958"/>
            </a:avLst>
          </a:prstGeom>
          <a:blipFill>
            <a:blip r:embed="rId6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u="sng" dirty="0">
                <a:solidFill>
                  <a:schemeClr val="tx1"/>
                </a:solidFill>
              </a:rPr>
              <a:t>реалістичні </a:t>
            </a:r>
            <a:r>
              <a:rPr lang="uk-UA" sz="2400" b="1" i="1" dirty="0">
                <a:solidFill>
                  <a:schemeClr val="tx1"/>
                </a:solidFill>
              </a:rPr>
              <a:t>(мають реальне підґрунтя для виникнення)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52" name="Выноска-облако 51">
            <a:extLst>
              <a:ext uri="{FF2B5EF4-FFF2-40B4-BE49-F238E27FC236}">
                <a16:creationId xmlns:a16="http://schemas.microsoft.com/office/drawing/2014/main" id="{950ED91E-6F78-4CD5-855B-08025FAEC1F0}"/>
              </a:ext>
            </a:extLst>
          </p:cNvPr>
          <p:cNvSpPr/>
          <p:nvPr/>
        </p:nvSpPr>
        <p:spPr>
          <a:xfrm>
            <a:off x="4929188" y="3286125"/>
            <a:ext cx="4214812" cy="3071813"/>
          </a:xfrm>
          <a:prstGeom prst="cloudCallout">
            <a:avLst>
              <a:gd name="adj1" fmla="val -37529"/>
              <a:gd name="adj2" fmla="val -73429"/>
            </a:avLst>
          </a:prstGeom>
          <a:blipFill>
            <a:blip r:embed="rId6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u="sng" dirty="0">
                <a:solidFill>
                  <a:schemeClr val="tx1"/>
                </a:solidFill>
              </a:rPr>
              <a:t>нереалістичні </a:t>
            </a:r>
          </a:p>
          <a:p>
            <a:pPr algn="ctr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(не мають реальної бази для виникнення, відбуваються на рівні емоційних виявів)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EAAF40D6-3A9B-4471-9CF6-A3C4824FD184}"/>
              </a:ext>
            </a:extLst>
          </p:cNvPr>
          <p:cNvSpPr/>
          <p:nvPr/>
        </p:nvSpPr>
        <p:spPr>
          <a:xfrm>
            <a:off x="2285984" y="357166"/>
            <a:ext cx="4857784" cy="1857388"/>
          </a:xfrm>
          <a:prstGeom prst="ellipse">
            <a:avLst/>
          </a:prstGeom>
          <a:gradFill flip="none"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ЗМІСТОМ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4" name="Выноска-облако 53">
            <a:extLst>
              <a:ext uri="{FF2B5EF4-FFF2-40B4-BE49-F238E27FC236}">
                <a16:creationId xmlns:a16="http://schemas.microsoft.com/office/drawing/2014/main" id="{482E8C0A-F7E0-434F-9B69-49500D47191E}"/>
              </a:ext>
            </a:extLst>
          </p:cNvPr>
          <p:cNvSpPr/>
          <p:nvPr/>
        </p:nvSpPr>
        <p:spPr>
          <a:xfrm>
            <a:off x="285750" y="3429000"/>
            <a:ext cx="4000500" cy="2857500"/>
          </a:xfrm>
          <a:prstGeom prst="cloudCallout">
            <a:avLst>
              <a:gd name="adj1" fmla="val 48113"/>
              <a:gd name="adj2" fmla="val -85958"/>
            </a:avLst>
          </a:prstGeom>
          <a:blipFill>
            <a:blip r:embed="rId7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u="sng" dirty="0">
                <a:solidFill>
                  <a:schemeClr val="tx1"/>
                </a:solidFill>
              </a:rPr>
              <a:t>продуктивні</a:t>
            </a:r>
            <a:r>
              <a:rPr lang="uk-UA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uk-UA" b="1" i="1" dirty="0">
                <a:solidFill>
                  <a:schemeClr val="tx1"/>
                </a:solidFill>
              </a:rPr>
              <a:t>(допомагають розкрити і змінити нездорові взаємовідносини, вирішити протиріччя)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55" name="Выноска-облако 54">
            <a:extLst>
              <a:ext uri="{FF2B5EF4-FFF2-40B4-BE49-F238E27FC236}">
                <a16:creationId xmlns:a16="http://schemas.microsoft.com/office/drawing/2014/main" id="{42A23FB2-762B-4C0C-A52E-963A1AF25DD6}"/>
              </a:ext>
            </a:extLst>
          </p:cNvPr>
          <p:cNvSpPr/>
          <p:nvPr/>
        </p:nvSpPr>
        <p:spPr>
          <a:xfrm>
            <a:off x="4929188" y="3286125"/>
            <a:ext cx="4214812" cy="3071813"/>
          </a:xfrm>
          <a:prstGeom prst="cloudCallout">
            <a:avLst>
              <a:gd name="adj1" fmla="val -37529"/>
              <a:gd name="adj2" fmla="val -73429"/>
            </a:avLst>
          </a:prstGeom>
          <a:blipFill>
            <a:blip r:embed="rId7"/>
            <a:tile tx="0" ty="0" sx="100000" sy="100000" flip="none" algn="tl"/>
          </a:blip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u="sng" dirty="0">
                <a:solidFill>
                  <a:schemeClr val="tx1"/>
                </a:solidFill>
              </a:rPr>
              <a:t>непродуктивні </a:t>
            </a:r>
            <a:r>
              <a:rPr lang="uk-UA" sz="2400" b="1" i="1" dirty="0">
                <a:solidFill>
                  <a:schemeClr val="tx1"/>
                </a:solidFill>
              </a:rPr>
              <a:t>(</a:t>
            </a:r>
            <a:r>
              <a:rPr lang="uk-UA" sz="2400" b="1" i="1" dirty="0" err="1">
                <a:solidFill>
                  <a:schemeClr val="tx1"/>
                </a:solidFill>
              </a:rPr>
              <a:t>“шкідливі”</a:t>
            </a:r>
            <a:r>
              <a:rPr lang="uk-UA" sz="2400" b="1" i="1" dirty="0">
                <a:solidFill>
                  <a:schemeClr val="tx1"/>
                </a:solidFill>
              </a:rPr>
              <a:t> — не дають нікому користі)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56" name="Овал 55">
            <a:extLst>
              <a:ext uri="{FF2B5EF4-FFF2-40B4-BE49-F238E27FC236}">
                <a16:creationId xmlns:a16="http://schemas.microsoft.com/office/drawing/2014/main" id="{B6FA84A0-05C3-44B4-8279-0BBC4E899A2A}"/>
              </a:ext>
            </a:extLst>
          </p:cNvPr>
          <p:cNvSpPr/>
          <p:nvPr/>
        </p:nvSpPr>
        <p:spPr>
          <a:xfrm>
            <a:off x="2285984" y="357166"/>
            <a:ext cx="4857784" cy="1857388"/>
          </a:xfrm>
          <a:prstGeom prst="ellipse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КІНЦЕВИМ  РЕЗУЛЬТАТОМ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3B93798F-F865-4B32-A7D5-EAE0371E2BA7}"/>
              </a:ext>
            </a:extLst>
          </p:cNvPr>
          <p:cNvSpPr/>
          <p:nvPr/>
        </p:nvSpPr>
        <p:spPr>
          <a:xfrm>
            <a:off x="2286000" y="357188"/>
            <a:ext cx="4857750" cy="1857375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КІЛЬКІСТЮ  ОСІБ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8" name="Выноска-облако 57">
            <a:extLst>
              <a:ext uri="{FF2B5EF4-FFF2-40B4-BE49-F238E27FC236}">
                <a16:creationId xmlns:a16="http://schemas.microsoft.com/office/drawing/2014/main" id="{C6E7B323-3AB3-4A7D-8D92-4A962730B985}"/>
              </a:ext>
            </a:extLst>
          </p:cNvPr>
          <p:cNvSpPr/>
          <p:nvPr/>
        </p:nvSpPr>
        <p:spPr>
          <a:xfrm>
            <a:off x="285720" y="3429000"/>
            <a:ext cx="4000528" cy="2857520"/>
          </a:xfrm>
          <a:prstGeom prst="cloudCallout">
            <a:avLst>
              <a:gd name="adj1" fmla="val 48113"/>
              <a:gd name="adj2" fmla="val -85958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u="sng" dirty="0" err="1">
                <a:solidFill>
                  <a:schemeClr val="tx1"/>
                </a:solidFill>
              </a:rPr>
              <a:t>діадичні</a:t>
            </a:r>
            <a:r>
              <a:rPr lang="uk-UA" sz="2000" b="1" i="1" u="sng" dirty="0">
                <a:solidFill>
                  <a:schemeClr val="tx1"/>
                </a:solidFill>
              </a:rPr>
              <a:t> (парні</a:t>
            </a:r>
            <a:r>
              <a:rPr lang="uk-UA" sz="2000" b="1" i="1" dirty="0">
                <a:solidFill>
                  <a:schemeClr val="tx1"/>
                </a:solidFill>
              </a:rPr>
              <a:t>), </a:t>
            </a:r>
            <a:r>
              <a:rPr lang="uk-UA" b="1" i="1" dirty="0">
                <a:solidFill>
                  <a:schemeClr val="tx1"/>
                </a:solidFill>
              </a:rPr>
              <a:t>в яких діють дві людини; </a:t>
            </a:r>
          </a:p>
          <a:p>
            <a:pPr algn="ctr">
              <a:defRPr/>
            </a:pPr>
            <a:r>
              <a:rPr lang="uk-UA" sz="2000" b="1" i="1" u="sng" dirty="0">
                <a:solidFill>
                  <a:schemeClr val="tx1"/>
                </a:solidFill>
              </a:rPr>
              <a:t>локальні, </a:t>
            </a:r>
            <a:r>
              <a:rPr lang="uk-UA" b="1" i="1" dirty="0">
                <a:solidFill>
                  <a:schemeClr val="tx1"/>
                </a:solidFill>
              </a:rPr>
              <a:t>що охоплюють невелику кількість членів колективу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59" name="Выноска-облако 58">
            <a:extLst>
              <a:ext uri="{FF2B5EF4-FFF2-40B4-BE49-F238E27FC236}">
                <a16:creationId xmlns:a16="http://schemas.microsoft.com/office/drawing/2014/main" id="{1C02990C-B855-420F-8AE7-533FFC8D2D8A}"/>
              </a:ext>
            </a:extLst>
          </p:cNvPr>
          <p:cNvSpPr/>
          <p:nvPr/>
        </p:nvSpPr>
        <p:spPr>
          <a:xfrm>
            <a:off x="4929158" y="3286124"/>
            <a:ext cx="4214842" cy="3071834"/>
          </a:xfrm>
          <a:prstGeom prst="cloudCallout">
            <a:avLst>
              <a:gd name="adj1" fmla="val -37529"/>
              <a:gd name="adj2" fmla="val -73429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i="1" u="sng" dirty="0">
                <a:solidFill>
                  <a:schemeClr val="tx1"/>
                </a:solidFill>
              </a:rPr>
              <a:t>загальні, </a:t>
            </a:r>
          </a:p>
          <a:p>
            <a:pPr algn="ctr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в які втягнуті майже усі члени колективу, і </a:t>
            </a:r>
            <a:r>
              <a:rPr lang="uk-UA" sz="2800" b="1" i="1" u="sng" dirty="0" err="1">
                <a:solidFill>
                  <a:schemeClr val="tx1"/>
                </a:solidFill>
              </a:rPr>
              <a:t>міжгрупові</a:t>
            </a:r>
            <a:endParaRPr lang="ru-RU" sz="2800" b="1" i="1" u="sng" dirty="0">
              <a:solidFill>
                <a:schemeClr val="tx1"/>
              </a:solidFill>
            </a:endParaRPr>
          </a:p>
        </p:txBody>
      </p:sp>
      <p:sp>
        <p:nvSpPr>
          <p:cNvPr id="60" name="Овал 59">
            <a:extLst>
              <a:ext uri="{FF2B5EF4-FFF2-40B4-BE49-F238E27FC236}">
                <a16:creationId xmlns:a16="http://schemas.microsoft.com/office/drawing/2014/main" id="{7D1E9953-9C97-452C-94F2-FC150B568AD3}"/>
              </a:ext>
            </a:extLst>
          </p:cNvPr>
          <p:cNvSpPr/>
          <p:nvPr/>
        </p:nvSpPr>
        <p:spPr>
          <a:xfrm>
            <a:off x="2286000" y="357188"/>
            <a:ext cx="4857750" cy="185737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ЗА 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  <a:latin typeface="Bookman Old Style" pitchFamily="18" charset="0"/>
              </a:rPr>
              <a:t>ЕТАПОМ  ВИНИКНЕНННЯ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61" name="Выноска-облако 60">
            <a:extLst>
              <a:ext uri="{FF2B5EF4-FFF2-40B4-BE49-F238E27FC236}">
                <a16:creationId xmlns:a16="http://schemas.microsoft.com/office/drawing/2014/main" id="{4F2C52A1-FD0A-484F-94FE-D621F2D8B60C}"/>
              </a:ext>
            </a:extLst>
          </p:cNvPr>
          <p:cNvSpPr/>
          <p:nvPr/>
        </p:nvSpPr>
        <p:spPr>
          <a:xfrm>
            <a:off x="285720" y="3429000"/>
            <a:ext cx="4000528" cy="2857520"/>
          </a:xfrm>
          <a:prstGeom prst="cloudCallout">
            <a:avLst>
              <a:gd name="adj1" fmla="val 48113"/>
              <a:gd name="adj2" fmla="val -85958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Char char="v"/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стихійні, 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 заплановані,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 спровоковані,</a:t>
            </a:r>
          </a:p>
          <a:p>
            <a:pPr algn="ctr">
              <a:buFont typeface="Wingdings" pitchFamily="2" charset="2"/>
              <a:buChar char="v"/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 ініціативні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62" name="Выноска-облако 61">
            <a:extLst>
              <a:ext uri="{FF2B5EF4-FFF2-40B4-BE49-F238E27FC236}">
                <a16:creationId xmlns:a16="http://schemas.microsoft.com/office/drawing/2014/main" id="{5F67F67B-BD21-43A3-89DC-1AC06D83165B}"/>
              </a:ext>
            </a:extLst>
          </p:cNvPr>
          <p:cNvSpPr/>
          <p:nvPr/>
        </p:nvSpPr>
        <p:spPr>
          <a:xfrm>
            <a:off x="4929158" y="3286124"/>
            <a:ext cx="4214842" cy="3071834"/>
          </a:xfrm>
          <a:prstGeom prst="cloudCallout">
            <a:avLst>
              <a:gd name="adj1" fmla="val -37529"/>
              <a:gd name="adj2" fmla="val -73429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t="100000" r="100000"/>
            </a:path>
            <a:tileRect l="-100000" b="-100000"/>
          </a:gradFill>
          <a:ln w="635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 </a:t>
            </a:r>
            <a:r>
              <a:rPr lang="uk-UA" sz="2400" b="1" i="1" u="sng" dirty="0">
                <a:solidFill>
                  <a:schemeClr val="tx1"/>
                </a:solidFill>
              </a:rPr>
              <a:t>Під час їх розвитку</a:t>
            </a:r>
            <a:r>
              <a:rPr lang="uk-UA" sz="2400" b="1" i="1" dirty="0">
                <a:solidFill>
                  <a:schemeClr val="tx1"/>
                </a:solidFill>
              </a:rPr>
              <a:t> — короткочасні, тривалі, затяжні</a:t>
            </a:r>
            <a:endParaRPr lang="ru-RU" sz="2400" b="1" i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1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1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5" presetID="1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9" presetID="1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43" presetID="1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47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5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6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67" presetID="8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71" presetID="3" presetClass="entr" presetSubtype="5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7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79" presetID="21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8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8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1000"/>
                            </p:stCondLst>
                            <p:childTnLst>
                              <p:par>
                                <p:cTn id="91" presetID="21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0"/>
                            </p:stCondLst>
                            <p:childTnLst>
                              <p:par>
                                <p:cTn id="95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9000"/>
                            </p:stCondLst>
                            <p:childTnLst>
                              <p:par>
                                <p:cTn id="9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103" presetID="21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5000"/>
                            </p:stCondLst>
                            <p:childTnLst>
                              <p:par>
                                <p:cTn id="107" presetID="3" presetClass="entr" presetSubtype="1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9500"/>
                            </p:stCondLst>
                            <p:childTnLst>
                              <p:par>
                                <p:cTn id="111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1500"/>
                            </p:stCondLst>
                            <p:childTnLst>
                              <p:par>
                                <p:cTn id="115" presetID="21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95500"/>
                            </p:stCondLst>
                            <p:childTnLst>
                              <p:par>
                                <p:cTn id="119" presetID="3" presetClass="entr" presetSubtype="5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00"/>
                            </p:stCondLst>
                            <p:childTnLst>
                              <p:par>
                                <p:cTn id="1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02000"/>
                            </p:stCondLst>
                            <p:childTnLst>
                              <p:par>
                                <p:cTn id="127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4" grpId="0" animBg="1"/>
      <p:bldP spid="55" grpId="0" animBg="1"/>
      <p:bldP spid="57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D:\Моё\Мои рисунки\backgrounds_00073.jpg">
            <a:extLst>
              <a:ext uri="{FF2B5EF4-FFF2-40B4-BE49-F238E27FC236}">
                <a16:creationId xmlns:a16="http://schemas.microsoft.com/office/drawing/2014/main" id="{0055CA83-3E3B-4DBC-9D10-4A7D06851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B2F07485-58B2-45D6-B56A-964B3B409E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4445578"/>
              </p:ext>
            </p:extLst>
          </p:nvPr>
        </p:nvGraphicFramePr>
        <p:xfrm>
          <a:off x="1524000" y="1397000"/>
          <a:ext cx="697709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880F5628-631D-4A4C-B145-25449FC903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742726"/>
              </p:ext>
            </p:extLst>
          </p:nvPr>
        </p:nvGraphicFramePr>
        <p:xfrm flipV="1">
          <a:off x="1500166" y="1357298"/>
          <a:ext cx="697709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E5017FD7-1DB7-4463-873B-765734007A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1437860"/>
              </p:ext>
            </p:extLst>
          </p:nvPr>
        </p:nvGraphicFramePr>
        <p:xfrm>
          <a:off x="1500166" y="1376636"/>
          <a:ext cx="6977090" cy="4070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1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1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11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21" presetClass="entr" presetSubtype="3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9" dur="2000"/>
                                        <p:tgtEl>
                                          <p:spTgt spid="12">
                                            <p:graphicEl>
                                              <a:dgm id="{1440316F-59F9-4913-A4E7-398891015E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3" dur="2000"/>
                                        <p:tgtEl>
                                          <p:spTgt spid="12">
                                            <p:graphicEl>
                                              <a:dgm id="{506CB91C-CDBC-48EA-805D-D644AA0ED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11" grpId="0">
        <p:bldSub>
          <a:bldDgm bld="one"/>
        </p:bldSub>
      </p:bldGraphic>
      <p:bldGraphic spid="12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2725776F-5F15-4563-B893-9F56C35044F0}"/>
              </a:ext>
            </a:extLst>
          </p:cNvPr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8575"/>
            <a:ext cx="9144000" cy="6886575"/>
          </a:xfrm>
          <a:noFill/>
        </p:spPr>
      </p:pic>
      <p:sp>
        <p:nvSpPr>
          <p:cNvPr id="6" name="Лента лицом вниз 5">
            <a:extLst>
              <a:ext uri="{FF2B5EF4-FFF2-40B4-BE49-F238E27FC236}">
                <a16:creationId xmlns:a16="http://schemas.microsoft.com/office/drawing/2014/main" id="{D392D542-A7CF-4662-8654-9B7956B99DE4}"/>
              </a:ext>
            </a:extLst>
          </p:cNvPr>
          <p:cNvSpPr/>
          <p:nvPr/>
        </p:nvSpPr>
        <p:spPr>
          <a:xfrm>
            <a:off x="857224" y="571480"/>
            <a:ext cx="7643866" cy="898400"/>
          </a:xfrm>
          <a:prstGeom prst="ribbon">
            <a:avLst>
              <a:gd name="adj1" fmla="val 19574"/>
              <a:gd name="adj2" fmla="val 69219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FF00FF"/>
                </a:solidFill>
                <a:latin typeface="Bookman Old Style" pitchFamily="18" charset="0"/>
              </a:rPr>
              <a:t>КОНФЛІКТ  ДІЯЛЬНОСТІ</a:t>
            </a:r>
            <a:endParaRPr lang="ru-RU" sz="2800" b="1" dirty="0">
              <a:solidFill>
                <a:srgbClr val="FF00FF"/>
              </a:solidFill>
              <a:latin typeface="Bookman Old Style" pitchFamily="18" charset="0"/>
            </a:endParaRPr>
          </a:p>
        </p:txBody>
      </p:sp>
      <p:sp>
        <p:nvSpPr>
          <p:cNvPr id="7" name="Блок-схема: документ 6">
            <a:extLst>
              <a:ext uri="{FF2B5EF4-FFF2-40B4-BE49-F238E27FC236}">
                <a16:creationId xmlns:a16="http://schemas.microsoft.com/office/drawing/2014/main" id="{58254943-DBF5-48BD-8FCB-AC3AFCBBB967}"/>
              </a:ext>
            </a:extLst>
          </p:cNvPr>
          <p:cNvSpPr/>
          <p:nvPr/>
        </p:nvSpPr>
        <p:spPr>
          <a:xfrm>
            <a:off x="714348" y="1785926"/>
            <a:ext cx="3500462" cy="4572032"/>
          </a:xfrm>
          <a:prstGeom prst="flowChartDocumen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chemeClr val="tx1"/>
                </a:solidFill>
              </a:rPr>
              <a:t>Виникає  з приводу виконання працівником виробничих завдань, та іншої діяльності, ситуацій, коли працівники  не виявляють готовності оперативно виправити власну помилку. Керівник  висловлює незадоволення, підлеглі вступають у суперечку або демонструють образу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8" name="Лента лицом вниз 7">
            <a:extLst>
              <a:ext uri="{FF2B5EF4-FFF2-40B4-BE49-F238E27FC236}">
                <a16:creationId xmlns:a16="http://schemas.microsoft.com/office/drawing/2014/main" id="{2645E44C-657F-40E6-B686-E222580E8BCD}"/>
              </a:ext>
            </a:extLst>
          </p:cNvPr>
          <p:cNvSpPr/>
          <p:nvPr/>
        </p:nvSpPr>
        <p:spPr>
          <a:xfrm>
            <a:off x="857224" y="571480"/>
            <a:ext cx="7643866" cy="898400"/>
          </a:xfrm>
          <a:prstGeom prst="ribbon">
            <a:avLst>
              <a:gd name="adj1" fmla="val 19574"/>
              <a:gd name="adj2" fmla="val 69219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Bookman Old Style" pitchFamily="18" charset="0"/>
              </a:rPr>
              <a:t>КОНФЛІКТ  ПОВЕДІНКИ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9" name="Блок-схема: документ 8">
            <a:extLst>
              <a:ext uri="{FF2B5EF4-FFF2-40B4-BE49-F238E27FC236}">
                <a16:creationId xmlns:a16="http://schemas.microsoft.com/office/drawing/2014/main" id="{A7BB36EA-9121-49BE-8317-E9C2D923D6CD}"/>
              </a:ext>
            </a:extLst>
          </p:cNvPr>
          <p:cNvSpPr/>
          <p:nvPr/>
        </p:nvSpPr>
        <p:spPr>
          <a:xfrm>
            <a:off x="714348" y="1785926"/>
            <a:ext cx="3500462" cy="4572032"/>
          </a:xfrm>
          <a:prstGeom prst="flowChartDocumen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i="1" dirty="0">
                <a:solidFill>
                  <a:schemeClr val="tx1"/>
                </a:solidFill>
              </a:rPr>
              <a:t>Виникає з приводу порушення працівником правил поведінки. Керівник висловлює незадоволення порушенням поведінки, не пов'язаної безпосередньо з виробничою діяльністю. Найчастіше це грубощі , агресивна поведінка з колегами по роботі.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0" name="Лента лицом вниз 9">
            <a:extLst>
              <a:ext uri="{FF2B5EF4-FFF2-40B4-BE49-F238E27FC236}">
                <a16:creationId xmlns:a16="http://schemas.microsoft.com/office/drawing/2014/main" id="{1A9326DF-9CF6-4961-B812-56D4A8A6C01A}"/>
              </a:ext>
            </a:extLst>
          </p:cNvPr>
          <p:cNvSpPr/>
          <p:nvPr/>
        </p:nvSpPr>
        <p:spPr>
          <a:xfrm>
            <a:off x="857224" y="571480"/>
            <a:ext cx="7643866" cy="898400"/>
          </a:xfrm>
          <a:prstGeom prst="ribbon">
            <a:avLst>
              <a:gd name="adj1" fmla="val 19574"/>
              <a:gd name="adj2" fmla="val 69219"/>
            </a:avLst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Bookman Old Style" pitchFamily="18" charset="0"/>
              </a:rPr>
              <a:t>КОНФЛІКТИ  ВЗАЄМИН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документ 10">
            <a:extLst>
              <a:ext uri="{FF2B5EF4-FFF2-40B4-BE49-F238E27FC236}">
                <a16:creationId xmlns:a16="http://schemas.microsoft.com/office/drawing/2014/main" id="{0B75F108-E20F-4BE9-82BE-19E33362461D}"/>
              </a:ext>
            </a:extLst>
          </p:cNvPr>
          <p:cNvSpPr/>
          <p:nvPr/>
        </p:nvSpPr>
        <p:spPr>
          <a:xfrm>
            <a:off x="714348" y="1815662"/>
            <a:ext cx="3500462" cy="4643470"/>
          </a:xfrm>
          <a:prstGeom prst="flowChartDocumen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i="1" dirty="0">
                <a:solidFill>
                  <a:schemeClr val="tx1"/>
                </a:solidFill>
              </a:rPr>
              <a:t> Виникають у сфері емоційно-особистісних стосунків. Вони найбільш тривалі та деструктивні. Постають на ґрунті недоброзичливих стосунків як наслідок постійних попередніх конфліктів діяльності або поведінки, вчинків. Створюють взаємно упереджене сприйняття один одного.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6" presetClass="entr" presetSubtype="26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2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1231</Words>
  <Application>Microsoft Office PowerPoint</Application>
  <PresentationFormat>Экран (4:3)</PresentationFormat>
  <Paragraphs>314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Book Antiqua</vt:lpstr>
      <vt:lpstr>Bookman Old Style</vt:lpstr>
      <vt:lpstr>Calibri</vt:lpstr>
      <vt:lpstr>Tahoma</vt:lpstr>
      <vt:lpstr>Wingdings</vt:lpstr>
      <vt:lpstr>Тема Office</vt:lpstr>
      <vt:lpstr>Тема:  Управління  конфліктами</vt:lpstr>
      <vt:lpstr>Презентация PowerPoint</vt:lpstr>
      <vt:lpstr>Формула  конфлікту:</vt:lpstr>
      <vt:lpstr>Дерево конфлікту: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Admin</cp:lastModifiedBy>
  <cp:revision>124</cp:revision>
  <dcterms:created xsi:type="dcterms:W3CDTF">2012-02-17T17:05:35Z</dcterms:created>
  <dcterms:modified xsi:type="dcterms:W3CDTF">2019-10-24T04:57:41Z</dcterms:modified>
</cp:coreProperties>
</file>