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3A9FF5-5ABC-41A5-B7EB-2F756D254F08}" type="datetimeFigureOut">
              <a:rPr lang="uk-UA" smtClean="0"/>
              <a:t>08.12.2010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C3867C-67F6-4F2C-B140-D05E7BC9F46A}" type="slidenum">
              <a:rPr lang="uk-UA" smtClean="0"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412776"/>
            <a:ext cx="7175351" cy="324036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uk-UA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Побудова графіків і</a:t>
            </a:r>
            <a:br>
              <a:rPr lang="uk-UA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характеристик схем</a:t>
            </a:r>
            <a:br>
              <a:rPr lang="uk-UA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програмі</a:t>
            </a:r>
            <a:br>
              <a:rPr lang="uk-UA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480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Electronics Workbench</a:t>
            </a:r>
            <a:endParaRPr lang="uk-UA" sz="44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65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36510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Спочатку побудуємо електричну схему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4" t="30420" r="66063" b="48154"/>
          <a:stretch/>
        </p:blipFill>
        <p:spPr bwMode="auto">
          <a:xfrm>
            <a:off x="2608418" y="1196752"/>
            <a:ext cx="3604457" cy="26125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8670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404664"/>
            <a:ext cx="6552728" cy="5688632"/>
          </a:xfrm>
        </p:spPr>
        <p:txBody>
          <a:bodyPr/>
          <a:lstStyle/>
          <a:p>
            <a:pPr marL="45720" indent="0" algn="ctr">
              <a:buNone/>
            </a:pP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Побудувати графік для даної схеми можна таким способом:</a:t>
            </a:r>
            <a:endParaRPr lang="uk-UA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меню вибрати пункт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Analysis 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обрати потрібний</a:t>
            </a:r>
          </a:p>
          <a:p>
            <a:pPr marL="45720" indent="0" algn="ctr">
              <a:buNone/>
            </a:pP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режим аналізу схеми.</a:t>
            </a:r>
          </a:p>
          <a:p>
            <a:pPr marL="45720" indent="0" algn="ctr">
              <a:buNone/>
            </a:pP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Наприклад побудуємо графік показів осцилографа.</a:t>
            </a:r>
          </a:p>
          <a:p>
            <a:pPr marL="45720" indent="0" algn="ctr">
              <a:buNone/>
            </a:pP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цього вибираємо режим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Transient</a:t>
            </a:r>
          </a:p>
          <a:p>
            <a:pPr marL="45720" indent="0" algn="ctr">
              <a:buNone/>
            </a:pPr>
            <a:endParaRPr lang="uk-UA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382" y="3140968"/>
            <a:ext cx="6172200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0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2204864"/>
            <a:ext cx="4077072" cy="190539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вікні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Transient Analysis</a:t>
            </a:r>
          </a:p>
          <a:p>
            <a:pPr marL="45720" indent="0">
              <a:buNone/>
            </a:pP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вибираємо необхідні параметри і натискаємо</a:t>
            </a:r>
          </a:p>
          <a:p>
            <a:pPr marL="45720" indent="0">
              <a:buNone/>
            </a:pP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кнопку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Simulate</a:t>
            </a: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52736"/>
            <a:ext cx="3838575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5487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348880"/>
            <a:ext cx="3888432" cy="1512168"/>
          </a:xfrm>
        </p:spPr>
        <p:txBody>
          <a:bodyPr/>
          <a:lstStyle/>
          <a:p>
            <a:pPr marL="0" indent="0" algn="l">
              <a:buNone/>
            </a:pPr>
            <a:r>
              <a:rPr lang="uk-UA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новому вікні бачимо графік залежності напруги від часу.</a:t>
            </a:r>
            <a:br>
              <a:rPr lang="uk-UA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28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" t="2128" r="2492" b="2780"/>
          <a:stretch/>
        </p:blipFill>
        <p:spPr>
          <a:xfrm>
            <a:off x="5148064" y="1556792"/>
            <a:ext cx="3431263" cy="3304516"/>
          </a:xfrm>
        </p:spPr>
      </p:pic>
    </p:spTree>
    <p:extLst>
      <p:ext uri="{BB962C8B-B14F-4D97-AF65-F5344CB8AC3E}">
        <p14:creationId xmlns:p14="http://schemas.microsoft.com/office/powerpoint/2010/main" val="55002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1" t="2127" r="3107" b="2518"/>
          <a:stretch/>
        </p:blipFill>
        <p:spPr>
          <a:xfrm>
            <a:off x="5364088" y="1412776"/>
            <a:ext cx="3467478" cy="3313569"/>
          </a:xfrm>
        </p:spPr>
      </p:pic>
      <p:sp>
        <p:nvSpPr>
          <p:cNvPr id="6" name="TextBox 5"/>
          <p:cNvSpPr txBox="1"/>
          <p:nvPr/>
        </p:nvSpPr>
        <p:spPr>
          <a:xfrm>
            <a:off x="539552" y="2444988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Натиснувши на вкладку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Statistic </a:t>
            </a: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 бачимо перелік параметрів даної схеми.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108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127</TotalTime>
  <Words>72</Words>
  <Application>Microsoft Office PowerPoint</Application>
  <PresentationFormat>Экран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Побудова графіків і характеристик схем в програмі Electronics Workbench</vt:lpstr>
      <vt:lpstr>Спочатку побудуємо електричну схему</vt:lpstr>
      <vt:lpstr>Презентация PowerPoint</vt:lpstr>
      <vt:lpstr>Презентация PowerPoint</vt:lpstr>
      <vt:lpstr>У новому вікні бачимо графік залежності напруги від часу. 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</dc:title>
  <dc:creator>Дима</dc:creator>
  <cp:lastModifiedBy>Дима</cp:lastModifiedBy>
  <cp:revision>9</cp:revision>
  <dcterms:created xsi:type="dcterms:W3CDTF">2010-12-08T14:46:20Z</dcterms:created>
  <dcterms:modified xsi:type="dcterms:W3CDTF">2010-12-08T16:53:54Z</dcterms:modified>
</cp:coreProperties>
</file>