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>
        <p:scale>
          <a:sx n="100" d="100"/>
          <a:sy n="100" d="100"/>
        </p:scale>
        <p:origin x="-660" y="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6FDD9EC-E8A2-43C8-9D52-A3FB51C5A514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32C3D74-34DE-4871-9476-D47481BC542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B19B6-4522-4C91-A5D3-E211CE86200E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6D437-8107-4F62-900C-39CADEB2412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C973F3-CF20-418B-AACC-D0A1A24DED73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6D94047-33E0-4C5F-8EB6-537C2AD4B56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1B7BC-1C79-43C1-A26E-2261572E1C7A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253AF-7B8E-4D60-B8BB-C75128C0633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7EFB30D-342C-4E02-B695-0A005AA92F20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880531C-F35F-4D02-A2FD-99714E2A224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37151-215C-4D32-8DDA-5AED9F4A16C4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F7AA1-C133-42AE-BE2F-AD4C2B2E430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FF613-A584-4FC3-A07E-E31D6E233785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3B46A-EEE5-42D3-895E-993D863067C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E40DB-29B8-41D7-84ED-677A28EE5E57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81F29-FF48-44C5-953A-AC8755CBA39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AC24C-0B27-429B-8771-D22BFF920122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F1DF8-F065-4129-9596-2A12A254144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C8D5E-DD34-47AD-BBF2-14A435EBC02E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B646E-685A-4428-AFC4-540A2497DC6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736C2C-93FC-4937-9EF9-B5C113A5E27E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CF9A6D7-6A41-41C2-9F3C-6EE45513CCD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C879727-0935-4606-9217-51E2A6C41B3B}" type="datetimeFigureOut">
              <a:rPr lang="uk-UA"/>
              <a:pPr>
                <a:defRPr/>
              </a:pPr>
              <a:t>28.01.2020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40196C0-384F-4632-9953-72952A78F95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1" r:id="rId2"/>
    <p:sldLayoutId id="2147483789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90" r:id="rId9"/>
    <p:sldLayoutId id="2147483787" r:id="rId10"/>
    <p:sldLayoutId id="2147483791" r:id="rId11"/>
  </p:sldLayoutIdLst>
  <p:transition spd="med">
    <p:wedg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285860"/>
            <a:ext cx="7700962" cy="969959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Побудова схем в </a:t>
            </a:r>
            <a:r>
              <a:rPr lang="en-US" dirty="0" smtClean="0"/>
              <a:t>electronic </a:t>
            </a:r>
            <a:br>
              <a:rPr lang="en-US" dirty="0" smtClean="0"/>
            </a:br>
            <a:r>
              <a:rPr lang="en-US" dirty="0" smtClean="0"/>
              <a:t>workbench</a:t>
            </a:r>
            <a:endParaRPr lang="uk-UA" dirty="0"/>
          </a:p>
        </p:txBody>
      </p:sp>
      <p:pic>
        <p:nvPicPr>
          <p:cNvPr id="6147" name="Рисунок 3" descr="electronicWorkbench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38" y="2857500"/>
            <a:ext cx="5357812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Для роботи в </a:t>
            </a:r>
            <a:r>
              <a:rPr lang="en-US" dirty="0" smtClean="0"/>
              <a:t>electronic </a:t>
            </a:r>
            <a:br>
              <a:rPr lang="en-US" dirty="0" smtClean="0"/>
            </a:br>
            <a:r>
              <a:rPr lang="en-US" dirty="0" smtClean="0"/>
              <a:t>workbench</a:t>
            </a:r>
            <a:r>
              <a:rPr lang="uk-UA" dirty="0" smtClean="0"/>
              <a:t> потрібно перш за все відкрити її </a:t>
            </a:r>
            <a:endParaRPr lang="uk-UA" dirty="0"/>
          </a:p>
        </p:txBody>
      </p:sp>
      <p:pic>
        <p:nvPicPr>
          <p:cNvPr id="7171" name="Содержимое 9" descr="Безымяннйый.png"/>
          <p:cNvPicPr>
            <a:picLocks noGrp="1" noChangeAspect="1"/>
          </p:cNvPicPr>
          <p:nvPr>
            <p:ph idx="1"/>
          </p:nvPr>
        </p:nvPicPr>
        <p:blipFill>
          <a:blip r:embed="rId2"/>
          <a:srcRect r="11578" b="-1859"/>
          <a:stretch>
            <a:fillRect/>
          </a:stretch>
        </p:blipFill>
        <p:spPr>
          <a:xfrm>
            <a:off x="457200" y="1998663"/>
            <a:ext cx="6400800" cy="4144962"/>
          </a:xfrm>
        </p:spPr>
      </p:pic>
    </p:spTree>
  </p:cSld>
  <p:clrMapOvr>
    <a:masterClrMapping/>
  </p:clrMapOvr>
  <p:transition spd="med" advClick="0" advTm="3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У</a:t>
            </a:r>
            <a:r>
              <a:rPr lang="en-US" dirty="0" smtClean="0"/>
              <a:t> electronic </a:t>
            </a:r>
            <a:br>
              <a:rPr lang="en-US" dirty="0" smtClean="0"/>
            </a:br>
            <a:r>
              <a:rPr lang="en-US" dirty="0" smtClean="0"/>
              <a:t>workbench</a:t>
            </a:r>
            <a:r>
              <a:rPr lang="uk-UA" dirty="0" smtClean="0"/>
              <a:t> є панель приладів </a:t>
            </a:r>
            <a:endParaRPr lang="uk-UA" dirty="0"/>
          </a:p>
        </p:txBody>
      </p:sp>
      <p:pic>
        <p:nvPicPr>
          <p:cNvPr id="8195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998663"/>
            <a:ext cx="7239000" cy="4068762"/>
          </a:xfrm>
        </p:spPr>
      </p:pic>
    </p:spTree>
  </p:cSld>
  <p:clrMapOvr>
    <a:masterClrMapping/>
  </p:clrMapOvr>
  <p:transition spd="med" advClick="0" advTm="3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Для побудови схем потрібно перемістити потрібний елемент на робоче поле</a:t>
            </a:r>
            <a:endParaRPr lang="uk-UA" dirty="0"/>
          </a:p>
        </p:txBody>
      </p:sp>
      <p:pic>
        <p:nvPicPr>
          <p:cNvPr id="9219" name="Содержимое 3" descr="Безымянный.png"/>
          <p:cNvPicPr>
            <a:picLocks noGrp="1" noChangeAspect="1"/>
          </p:cNvPicPr>
          <p:nvPr>
            <p:ph idx="1"/>
          </p:nvPr>
        </p:nvPicPr>
        <p:blipFill>
          <a:blip r:embed="rId2"/>
          <a:srcRect t="-1701" r="723" b="5164"/>
          <a:stretch>
            <a:fillRect/>
          </a:stretch>
        </p:blipFill>
        <p:spPr>
          <a:xfrm>
            <a:off x="457200" y="1928813"/>
            <a:ext cx="7186613" cy="3929062"/>
          </a:xfrm>
        </p:spPr>
      </p:pic>
    </p:spTree>
  </p:cSld>
  <p:clrMapOvr>
    <a:masterClrMapping/>
  </p:clrMapOvr>
  <p:transition spd="med" advClick="0" advTm="3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Продовжуючи переміщувати потрібні елементи схеми з'єднуємо їх так як показано на малюнку наведеному нижче</a:t>
            </a:r>
            <a:endParaRPr lang="uk-UA" dirty="0"/>
          </a:p>
        </p:txBody>
      </p:sp>
      <p:pic>
        <p:nvPicPr>
          <p:cNvPr id="10243" name="Содержимое 3" descr="Безымянный.png"/>
          <p:cNvPicPr>
            <a:picLocks noGrp="1" noChangeAspect="1"/>
          </p:cNvPicPr>
          <p:nvPr>
            <p:ph idx="1"/>
          </p:nvPr>
        </p:nvPicPr>
        <p:blipFill>
          <a:blip r:embed="rId2"/>
          <a:srcRect r="-262" b="6918"/>
          <a:stretch>
            <a:fillRect/>
          </a:stretch>
        </p:blipFill>
        <p:spPr>
          <a:xfrm>
            <a:off x="457200" y="1998663"/>
            <a:ext cx="7258050" cy="3787775"/>
          </a:xfrm>
        </p:spPr>
      </p:pic>
    </p:spTree>
  </p:cSld>
  <p:clrMapOvr>
    <a:masterClrMapping/>
  </p:clrMapOvr>
  <p:transition spd="med" advClick="0" advTm="3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96621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Після побудови потрібної схеми перевіряємо чи все працює якщо так (індикатор горить) схема побудована вірно</a:t>
            </a:r>
            <a:endParaRPr lang="uk-UA" dirty="0"/>
          </a:p>
        </p:txBody>
      </p:sp>
    </p:spTree>
  </p:cSld>
  <p:clrMapOvr>
    <a:masterClrMapping/>
  </p:clrMapOvr>
  <p:transition spd="med" advClick="0" advTm="3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484632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dirty="0"/>
          </a:p>
        </p:txBody>
      </p:sp>
    </p:spTree>
  </p:cSld>
  <p:clrMapOvr>
    <a:masterClrMapping/>
  </p:clrMapOvr>
  <p:transition spd="med" advTm="3000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74</TotalTime>
  <Words>51</Words>
  <Application>Microsoft Office PowerPoint</Application>
  <PresentationFormat>Экран (4:3)</PresentationFormat>
  <Paragraphs>6</Paragraphs>
  <Slides>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Изящная</vt:lpstr>
      <vt:lpstr>Побудова схем в electronic  workbench</vt:lpstr>
      <vt:lpstr>Для роботи в electronic  workbench потрібно перш за все відкрити її </vt:lpstr>
      <vt:lpstr>У electronic  workbench є панель приладів </vt:lpstr>
      <vt:lpstr>Для побудови схем потрібно перемістити потрібний елемент на робоче поле</vt:lpstr>
      <vt:lpstr>Продовжуючи переміщувати потрібні елементи схеми з'єднуємо їх так як показано на малюнку наведеному нижче</vt:lpstr>
      <vt:lpstr>Після побудови потрібної схеми перевіряємо чи все працює якщо так (індикатор горить) схема побудована вірно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Побудова схем в electronic  workbench</dc:title>
  <dc:creator>Данило</dc:creator>
  <cp:lastModifiedBy>Zeon_home</cp:lastModifiedBy>
  <cp:revision>14</cp:revision>
  <dcterms:created xsi:type="dcterms:W3CDTF">2010-12-12T20:05:59Z</dcterms:created>
  <dcterms:modified xsi:type="dcterms:W3CDTF">2020-01-28T11:46:53Z</dcterms:modified>
</cp:coreProperties>
</file>