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68" r:id="rId1"/>
  </p:sldMasterIdLst>
  <p:notesMasterIdLst>
    <p:notesMasterId r:id="rId13"/>
  </p:notesMasterIdLst>
  <p:sldIdLst>
    <p:sldId id="256" r:id="rId2"/>
    <p:sldId id="257" r:id="rId3"/>
    <p:sldId id="258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5" autoAdjust="0"/>
    <p:restoredTop sz="94675" autoAdjust="0"/>
  </p:normalViewPr>
  <p:slideViewPr>
    <p:cSldViewPr>
      <p:cViewPr varScale="1">
        <p:scale>
          <a:sx n="70" d="100"/>
          <a:sy n="70" d="100"/>
        </p:scale>
        <p:origin x="-78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B281DC-4C42-4FD0-8EE9-C11191B8B982}" type="datetimeFigureOut">
              <a:rPr lang="ru-RU" smtClean="0"/>
              <a:t>11.12.2014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4952A3-05DF-41C8-998A-931B2980E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63937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4952A3-05DF-41C8-998A-931B2980E61A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5703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11.12.2014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11.12.2014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11.12.2014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11.12.2014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11.12.2014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404664"/>
            <a:ext cx="7772400" cy="1470025"/>
          </a:xfrm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obliqueTopLeft"/>
            <a:lightRig rig="threePt" dir="t"/>
          </a:scene3d>
          <a:sp3d>
            <a:bevelT prst="relaxedInset"/>
          </a:sp3d>
        </p:spPr>
        <p:txBody>
          <a:bodyPr anchor="t">
            <a:noAutofit/>
          </a:bodyPr>
          <a:lstStyle/>
          <a:p>
            <a:r>
              <a:rPr lang="uk-UA" sz="6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Енергозберігаючі технології  </a:t>
            </a:r>
            <a:endParaRPr lang="ru-RU" sz="6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636912"/>
            <a:ext cx="5112000" cy="383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0871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106">
        <p:split orient="vert"/>
      </p:transition>
    </mc:Choice>
    <mc:Fallback>
      <p:transition spd="slow" advTm="3106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4935"/>
            <a:ext cx="8229600" cy="1143000"/>
          </a:xfrm>
        </p:spPr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Синхронні компенсатори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119565"/>
            <a:ext cx="3408000" cy="25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67376"/>
            <a:ext cx="3408000" cy="25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1616" y="2132856"/>
            <a:ext cx="5126802" cy="34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1587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3226296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Дякую за </a:t>
            </a:r>
            <a:r>
              <a:rPr lang="ru-RU" sz="6000" dirty="0" err="1" smtClean="0">
                <a:latin typeface="Times New Roman" pitchFamily="18" charset="0"/>
                <a:cs typeface="Times New Roman" pitchFamily="18" charset="0"/>
              </a:rPr>
              <a:t>увагу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6000" dirty="0" err="1" smtClean="0">
                <a:latin typeface="Times New Roman" pitchFamily="18" charset="0"/>
                <a:cs typeface="Times New Roman" pitchFamily="18" charset="0"/>
              </a:rPr>
              <a:t>допов</a:t>
            </a:r>
            <a:r>
              <a:rPr lang="uk-UA" sz="6000" dirty="0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6000" dirty="0" err="1" smtClean="0">
                <a:latin typeface="Times New Roman" pitchFamily="18" charset="0"/>
                <a:cs typeface="Times New Roman" pitchFamily="18" charset="0"/>
              </a:rPr>
              <a:t>дь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dirty="0" err="1" smtClean="0">
                <a:latin typeface="Times New Roman" pitchFamily="18" charset="0"/>
                <a:cs typeface="Times New Roman" pitchFamily="18" charset="0"/>
              </a:rPr>
              <a:t>закінчено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0532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700808"/>
            <a:ext cx="7920880" cy="4608512"/>
          </a:xfrm>
        </p:spPr>
        <p:txBody>
          <a:bodyPr anchor="ctr"/>
          <a:lstStyle/>
          <a:p>
            <a:pPr lvl="0">
              <a:spcBef>
                <a:spcPct val="20000"/>
              </a:spcBef>
            </a:pPr>
            <a:r>
              <a:rPr lang="uk-UA" sz="2600" b="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- </a:t>
            </a:r>
            <a:r>
              <a:rPr lang="uk-UA" sz="3200" b="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Ознайомитися </a:t>
            </a:r>
            <a:r>
              <a:rPr lang="uk-UA" sz="3200" b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про </a:t>
            </a:r>
            <a:r>
              <a:rPr lang="uk-UA" sz="3200" b="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види енергозберігаючих технологій;</a:t>
            </a:r>
            <a:r>
              <a:rPr lang="uk-UA" sz="3200" b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uk-UA" sz="3200" b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uk-UA" sz="3200" b="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- Ознайомитися </a:t>
            </a:r>
            <a:r>
              <a:rPr lang="uk-UA" sz="3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з </a:t>
            </a:r>
            <a:r>
              <a:rPr lang="ru-RU" sz="3200" dirty="0" err="1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основними</a:t>
            </a:r>
            <a:r>
              <a:rPr lang="ru-RU" sz="3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3200" dirty="0" err="1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напрями</a:t>
            </a:r>
            <a:r>
              <a:rPr lang="ru-RU" sz="320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і </a:t>
            </a:r>
            <a:r>
              <a:rPr lang="ru-RU" sz="3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способами </a:t>
            </a:r>
            <a:r>
              <a:rPr lang="ru-RU" sz="3200" dirty="0" err="1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енергозбереження</a:t>
            </a:r>
            <a:r>
              <a:rPr lang="uk-UA" sz="3200" b="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;</a:t>
            </a:r>
            <a:r>
              <a:rPr lang="uk-UA" sz="3200" b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uk-UA" sz="3200" b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uk-UA" sz="3200" b="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- Розглянути принцип </a:t>
            </a:r>
            <a:r>
              <a:rPr lang="uk-UA" sz="3200" b="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роботи деяких </a:t>
            </a:r>
            <a:r>
              <a:rPr lang="uk-UA" sz="32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енергозберігаючих технологій</a:t>
            </a:r>
            <a:r>
              <a:rPr lang="uk-UA" sz="3200" b="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. </a:t>
            </a:r>
            <a:r>
              <a:rPr lang="ru-RU" sz="2600" b="0" dirty="0">
                <a:solidFill>
                  <a:prstClr val="black"/>
                </a:solidFill>
                <a:effectLst/>
                <a:latin typeface="Cambria"/>
                <a:ea typeface="+mn-ea"/>
                <a:cs typeface="+mn-cs"/>
              </a:rPr>
              <a:t/>
            </a:r>
            <a:br>
              <a:rPr lang="ru-RU" sz="2600" b="0" dirty="0">
                <a:solidFill>
                  <a:prstClr val="black"/>
                </a:solidFill>
                <a:effectLst/>
                <a:latin typeface="Cambria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620688"/>
            <a:ext cx="6400800" cy="1257320"/>
          </a:xfr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>
            <a:normAutofit/>
          </a:bodyPr>
          <a:lstStyle/>
          <a:p>
            <a:r>
              <a:rPr lang="uk-UA" sz="5000" dirty="0">
                <a:solidFill>
                  <a:schemeClr val="accent6"/>
                </a:solidFill>
                <a:latin typeface="Calibri"/>
                <a:ea typeface="+mj-ea"/>
                <a:cs typeface="+mj-cs"/>
              </a:rPr>
              <a:t>Мета презентації:</a:t>
            </a:r>
            <a:endParaRPr lang="ru-RU" sz="240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40210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099880" cy="908862"/>
          </a:xfrm>
        </p:spPr>
        <p:txBody>
          <a:bodyPr anchor="t">
            <a:no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Умовно, сучасні енергозберігаючі технології можна поділити на кілька видів, залежно від сфер вживання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2492896"/>
            <a:ext cx="7776352" cy="4176464"/>
          </a:xfrm>
          <a:solidFill>
            <a:schemeClr val="accent2">
              <a:lumMod val="20000"/>
              <a:lumOff val="80000"/>
            </a:schemeClr>
          </a:solidFill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1. Енергозберігаючі технології на виробництві:</a:t>
            </a:r>
          </a:p>
          <a:p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а) Вітрові генератори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981673"/>
            <a:ext cx="5239805" cy="3643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3975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00080" y="260648"/>
            <a:ext cx="4023360" cy="64008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б) Сонячні колектори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16016" y="260648"/>
            <a:ext cx="4023360" cy="64008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в) Теплові насоси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4320480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980727"/>
            <a:ext cx="2571750" cy="271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0194" y="3730082"/>
            <a:ext cx="2764264" cy="3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0893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2. Енергозберігаючі технології на транспорті: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2204864"/>
            <a:ext cx="2923416" cy="4176464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Енергоємність залізничного транспорту зменшена за останні 8 років на 33,8%.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7" y="1988840"/>
            <a:ext cx="4575615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0835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4278" y="116632"/>
            <a:ext cx="8260210" cy="1512168"/>
          </a:xfrm>
        </p:spPr>
        <p:txBody>
          <a:bodyPr anchor="t"/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3. Енергозберігаючі технології індивідуального споживання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80728"/>
            <a:ext cx="4707155" cy="4774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484784"/>
            <a:ext cx="3416963" cy="226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507554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 smtClean="0"/>
              <a:t>4. Енергозберігаючі технології загального споживання</a:t>
            </a:r>
            <a:endParaRPr lang="uk-U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14" y="2060848"/>
            <a:ext cx="4320474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127178"/>
            <a:ext cx="3672437" cy="3971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6340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187624" y="332656"/>
            <a:ext cx="7560840" cy="4176464"/>
          </a:xfrm>
        </p:spPr>
        <p:txBody>
          <a:bodyPr anchor="t">
            <a:noAutofit/>
          </a:bodyPr>
          <a:lstStyle/>
          <a:p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Основні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напрями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способи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енергозбереження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Економія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електричної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енергії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освітлення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електропривод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електрообігрів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електроплити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холодильні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установки та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кондиціонери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споживання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побутових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промислових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пристроїв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зниження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втрат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електромережі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);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Економія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тепла (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зниження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тепловтрат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підвищення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ефективності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систем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теплопостачання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);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Економія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води (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водозабір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споживання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побуті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та на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виробництві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зниження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втрат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підвищення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ефективності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систем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водопостачання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);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Економія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газу (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споживання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побуті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та на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виробництві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зниження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втрат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підвищення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ефективності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систем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газопостачання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);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Економія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палива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зниження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споживання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двигунах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внутрішнього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згоряння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альтернативні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види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гібридні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системи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зниження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втрат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підвищення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ефективності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виробництва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електричної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теплової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енергії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6515945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 anchor="t">
            <a:normAutofit fontScale="90000"/>
          </a:bodyPr>
          <a:lstStyle/>
          <a:p>
            <a:r>
              <a:rPr lang="ru-RU" sz="3200" dirty="0" smtClean="0"/>
              <a:t> </a:t>
            </a:r>
            <a:r>
              <a:rPr lang="uk-UA" sz="3200" b="1" dirty="0" smtClean="0"/>
              <a:t>Розглянемо принцип роботи найбільш ефективних енергозберігаючих технологій:</a:t>
            </a:r>
            <a:endParaRPr lang="uk-UA" sz="32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64088" y="1850064"/>
            <a:ext cx="3475112" cy="4747288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Електропривод із частотно-регульованою функцією. </a:t>
            </a:r>
          </a:p>
          <a:p>
            <a:endParaRPr lang="uk-UA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Принцип роботи даної технології полягає в тому, що частота подачі напруги залежить від реальних навантажень. Практика показує, що допомогою даного електропривода можна заощаджувати до 45% споживаною енергією.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127" y="1756291"/>
            <a:ext cx="4032448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879" y="4293096"/>
            <a:ext cx="1562100" cy="209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293096"/>
            <a:ext cx="1562100" cy="209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51275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401</TotalTime>
  <Words>141</Words>
  <Application>Microsoft Office PowerPoint</Application>
  <PresentationFormat>Экран (4:3)</PresentationFormat>
  <Paragraphs>22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Солнцестояние</vt:lpstr>
      <vt:lpstr>Енергозберігаючі технології  </vt:lpstr>
      <vt:lpstr>- Ознайомитися про види енергозберігаючих технологій; - Ознайомитися з основними напрями і способами енергозбереження; - Розглянути принцип роботи деяких енергозберігаючих технологій.  </vt:lpstr>
      <vt:lpstr>Умовно, сучасні енергозберігаючі технології можна поділити на кілька видів, залежно від сфер вживання:</vt:lpstr>
      <vt:lpstr>Презентация PowerPoint</vt:lpstr>
      <vt:lpstr>2. Енергозберігаючі технології на транспорті:</vt:lpstr>
      <vt:lpstr>3. Енергозберігаючі технології індивідуального споживання</vt:lpstr>
      <vt:lpstr>4. Енергозберігаючі технології загального споживання</vt:lpstr>
      <vt:lpstr>Основні напрями і способи енергозбереження:   - Економія електричної енергії (освітлення, електропривод, електрообігрів та електроплити, холодильні установки та кондиціонери, споживання побутових і промислових пристроїв, зниження втрат в електромережі);  - Економія тепла (зниження тепловтрат, підвищення ефективності систем теплопостачання);  - Економія води (водозабір, споживання у побуті та на виробництві, зниження втрат і підвищення ефективності систем водопостачання);  - Економія газу (споживання в побуті та на виробництві, зниження втрат і підвищення ефективності систем газопостачання);  - Економія палива (зниження споживання в двигунах внутрішнього згоряння, альтернативні види та гібридні системи, зниження втрат і підвищення ефективності виробництва електричної та теплової енергії).</vt:lpstr>
      <vt:lpstr> Розглянемо принцип роботи найбільш ефективних енергозберігаючих технологій:</vt:lpstr>
      <vt:lpstr>Синхронні компенсатори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Енергозберігаючі технології  </dc:title>
  <dc:creator>пользователь</dc:creator>
  <cp:lastModifiedBy>shaman</cp:lastModifiedBy>
  <cp:revision>29</cp:revision>
  <dcterms:created xsi:type="dcterms:W3CDTF">2014-12-08T12:02:29Z</dcterms:created>
  <dcterms:modified xsi:type="dcterms:W3CDTF">2014-12-11T08:51:16Z</dcterms:modified>
</cp:coreProperties>
</file>