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64" r:id="rId2"/>
    <p:sldId id="266" r:id="rId3"/>
    <p:sldId id="260" r:id="rId4"/>
    <p:sldId id="280" r:id="rId5"/>
    <p:sldId id="257" r:id="rId6"/>
    <p:sldId id="265" r:id="rId7"/>
    <p:sldId id="258" r:id="rId8"/>
    <p:sldId id="259" r:id="rId9"/>
    <p:sldId id="268" r:id="rId10"/>
    <p:sldId id="269" r:id="rId11"/>
    <p:sldId id="270" r:id="rId12"/>
    <p:sldId id="271" r:id="rId13"/>
    <p:sldId id="272" r:id="rId14"/>
    <p:sldId id="273" r:id="rId15"/>
    <p:sldId id="275" r:id="rId16"/>
    <p:sldId id="276" r:id="rId17"/>
    <p:sldId id="277" r:id="rId18"/>
    <p:sldId id="278" r:id="rId19"/>
    <p:sldId id="279"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4C71EC6-210F-42DE-9C53-41977AD35B3D}" type="datetimeFigureOut">
              <a:rPr lang="ru-RU" smtClean="0"/>
              <a:t>19.03.2018</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19.03.2018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19.03.2018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19.03.2018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t>19.03.2018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t>19.03.2018</a:t>
            </a:fld>
            <a:endParaRPr lang="ru-RU"/>
          </a:p>
        </p:txBody>
      </p:sp>
      <p:sp>
        <p:nvSpPr>
          <p:cNvPr id="8" name="Номер слайда 7"/>
          <p:cNvSpPr>
            <a:spLocks noGrp="1"/>
          </p:cNvSpPr>
          <p:nvPr>
            <p:ph type="sldNum" sz="quarter" idx="11"/>
          </p:nvPr>
        </p:nvSpPr>
        <p:spPr/>
        <p:txBody>
          <a:bodyPr/>
          <a:lstStyle/>
          <a:p>
            <a:fld id="{B19B0651-EE4F-4900-A07F-96A6BFA9D0F0}" type="slidenum">
              <a:rPr lang="ru-RU" smtClean="0"/>
              <a:t>‹#›</a:t>
            </a:fld>
            <a:endParaRPr lang="ru-RU"/>
          </a:p>
        </p:txBody>
      </p:sp>
      <p:sp>
        <p:nvSpPr>
          <p:cNvPr id="9" name="Нижний колонтитул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19.03.2018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19.03.2018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156448" y="6422064"/>
            <a:ext cx="762000" cy="365125"/>
          </a:xfrm>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457200" y="6422064"/>
            <a:ext cx="2133600" cy="365125"/>
          </a:xfrm>
        </p:spPr>
        <p:txBody>
          <a:bodyPr/>
          <a:lstStyle/>
          <a:p>
            <a:fld id="{B4C71EC6-210F-42DE-9C53-41977AD35B3D}" type="datetimeFigureOut">
              <a:rPr lang="ru-RU" smtClean="0"/>
              <a:t>19.03.2018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19.03.2018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19.03.2018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B4C71EC6-210F-42DE-9C53-41977AD35B3D}" type="datetimeFigureOut">
              <a:rPr lang="ru-RU" smtClean="0"/>
              <a:t>19.03.2018</a:t>
            </a:fld>
            <a:endParaRPr lang="ru-RU"/>
          </a:p>
        </p:txBody>
      </p:sp>
      <p:sp>
        <p:nvSpPr>
          <p:cNvPr id="22" name="Нижний колонтитул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ru-RU"/>
          </a:p>
        </p:txBody>
      </p:sp>
      <p:sp>
        <p:nvSpPr>
          <p:cNvPr id="18" name="Номер слайда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B19B0651-EE4F-4900-A07F-96A6BFA9D0F0}"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196752"/>
            <a:ext cx="6480048" cy="1800200"/>
          </a:xfrm>
        </p:spPr>
        <p:txBody>
          <a:bodyPr>
            <a:normAutofit/>
          </a:bodyPr>
          <a:lstStyle/>
          <a:p>
            <a:pPr algn="ctr"/>
            <a:r>
              <a:rPr lang="uk-UA" sz="4000" cap="none" dirty="0" smtClean="0">
                <a:solidFill>
                  <a:srgbClr val="FFFF00"/>
                </a:solidFill>
                <a:effectLst/>
                <a:latin typeface="Times New Roman" pitchFamily="18" charset="0"/>
                <a:cs typeface="Times New Roman" pitchFamily="18" charset="0"/>
              </a:rPr>
              <a:t/>
            </a:r>
            <a:br>
              <a:rPr lang="uk-UA" sz="4000" cap="none" dirty="0" smtClean="0">
                <a:solidFill>
                  <a:srgbClr val="FFFF00"/>
                </a:solidFill>
                <a:effectLst/>
                <a:latin typeface="Times New Roman" pitchFamily="18" charset="0"/>
                <a:cs typeface="Times New Roman" pitchFamily="18" charset="0"/>
              </a:rPr>
            </a:br>
            <a:r>
              <a:rPr lang="uk-UA" sz="6000" cap="none" dirty="0" err="1" smtClean="0">
                <a:solidFill>
                  <a:srgbClr val="FFFF00"/>
                </a:solidFill>
                <a:effectLst/>
                <a:latin typeface="Times New Roman" pitchFamily="18" charset="0"/>
                <a:cs typeface="Times New Roman" pitchFamily="18" charset="0"/>
              </a:rPr>
              <a:t>Рефреймінг</a:t>
            </a:r>
            <a:r>
              <a:rPr lang="uk-UA" sz="6000" cap="none" dirty="0" smtClean="0">
                <a:solidFill>
                  <a:srgbClr val="FFFF00"/>
                </a:solidFill>
                <a:effectLst/>
                <a:latin typeface="Times New Roman" pitchFamily="18" charset="0"/>
                <a:cs typeface="Times New Roman" pitchFamily="18" charset="0"/>
              </a:rPr>
              <a:t> ???</a:t>
            </a:r>
            <a:endParaRPr lang="ru-RU" sz="6000" cap="none" dirty="0">
              <a:solidFill>
                <a:srgbClr val="FFFF00"/>
              </a:solidFill>
              <a:latin typeface="Times New Roman" pitchFamily="18" charset="0"/>
              <a:cs typeface="Times New Roman" pitchFamily="18" charset="0"/>
            </a:endParaRPr>
          </a:p>
        </p:txBody>
      </p:sp>
      <p:pic>
        <p:nvPicPr>
          <p:cNvPr id="3" name="Picture 2" descr="C:\Users\натали\Desktop\Gmail\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3501008"/>
            <a:ext cx="3107707" cy="2658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45866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188640"/>
            <a:ext cx="6768080" cy="5400600"/>
          </a:xfrm>
        </p:spPr>
        <p:txBody>
          <a:bodyPr>
            <a:normAutofit fontScale="90000"/>
          </a:bodyPr>
          <a:lstStyle/>
          <a:p>
            <a:pPr algn="l"/>
            <a:r>
              <a:rPr lang="uk-UA" sz="3600" cap="none" dirty="0" smtClean="0">
                <a:solidFill>
                  <a:srgbClr val="FFFF00"/>
                </a:solidFill>
                <a:effectLst/>
                <a:latin typeface="Times New Roman" pitchFamily="18" charset="0"/>
                <a:cs typeface="Times New Roman" pitchFamily="18" charset="0"/>
              </a:rPr>
              <a:t>	Іноді в нас з’являються проблеми. Інколи здається, що складна ситуація, у яку ми втрапили, – це найстрашніша </a:t>
            </a:r>
            <a:br>
              <a:rPr lang="uk-UA" sz="3600" cap="none" dirty="0" smtClean="0">
                <a:solidFill>
                  <a:srgbClr val="FFFF00"/>
                </a:solidFill>
                <a:effectLst/>
                <a:latin typeface="Times New Roman" pitchFamily="18" charset="0"/>
                <a:cs typeface="Times New Roman" pitchFamily="18" charset="0"/>
              </a:rPr>
            </a:br>
            <a:r>
              <a:rPr lang="uk-UA" sz="3600" cap="none" dirty="0" smtClean="0">
                <a:solidFill>
                  <a:srgbClr val="FFFF00"/>
                </a:solidFill>
                <a:effectLst/>
                <a:latin typeface="Times New Roman" pitchFamily="18" charset="0"/>
                <a:cs typeface="Times New Roman" pitchFamily="18" charset="0"/>
              </a:rPr>
              <a:t>річ у житті й гірше бути не може. Зазвичай це не так, а такими панічними настроями ми лише погіршуємо стан справ. Тому </a:t>
            </a:r>
            <a:br>
              <a:rPr lang="uk-UA" sz="3600" cap="none" dirty="0" smtClean="0">
                <a:solidFill>
                  <a:srgbClr val="FFFF00"/>
                </a:solidFill>
                <a:effectLst/>
                <a:latin typeface="Times New Roman" pitchFamily="18" charset="0"/>
                <a:cs typeface="Times New Roman" pitchFamily="18" charset="0"/>
              </a:rPr>
            </a:br>
            <a:r>
              <a:rPr lang="uk-UA" sz="3600" cap="none" dirty="0" smtClean="0">
                <a:solidFill>
                  <a:srgbClr val="FFFF00"/>
                </a:solidFill>
                <a:effectLst/>
                <a:latin typeface="Times New Roman" pitchFamily="18" charset="0"/>
                <a:cs typeface="Times New Roman" pitchFamily="18" charset="0"/>
              </a:rPr>
              <a:t>варто подивитися на проблеми під іншим кутом.  </a:t>
            </a:r>
            <a:br>
              <a:rPr lang="uk-UA" sz="3600" cap="none" dirty="0" smtClean="0">
                <a:solidFill>
                  <a:srgbClr val="FFFF00"/>
                </a:solidFill>
                <a:effectLst/>
                <a:latin typeface="Times New Roman" pitchFamily="18" charset="0"/>
                <a:cs typeface="Times New Roman" pitchFamily="18" charset="0"/>
              </a:rPr>
            </a:br>
            <a:r>
              <a:rPr lang="uk-UA" sz="3600" cap="none" dirty="0" smtClean="0">
                <a:solidFill>
                  <a:srgbClr val="FFFF00"/>
                </a:solidFill>
                <a:effectLst/>
                <a:latin typeface="Times New Roman" pitchFamily="18" charset="0"/>
                <a:cs typeface="Times New Roman" pitchFamily="18" charset="0"/>
              </a:rPr>
              <a:t>	Що ж таке </a:t>
            </a:r>
            <a:r>
              <a:rPr lang="uk-UA" sz="3600" cap="none" dirty="0" err="1" smtClean="0">
                <a:solidFill>
                  <a:srgbClr val="FFFF00"/>
                </a:solidFill>
                <a:effectLst/>
                <a:latin typeface="Times New Roman" pitchFamily="18" charset="0"/>
                <a:cs typeface="Times New Roman" pitchFamily="18" charset="0"/>
              </a:rPr>
              <a:t>рефреймінг</a:t>
            </a:r>
            <a:r>
              <a:rPr lang="uk-UA" sz="3600" cap="none" dirty="0" smtClean="0">
                <a:solidFill>
                  <a:srgbClr val="FFFF00"/>
                </a:solidFill>
                <a:effectLst/>
                <a:latin typeface="Times New Roman" pitchFamily="18" charset="0"/>
                <a:cs typeface="Times New Roman" pitchFamily="18" charset="0"/>
              </a:rPr>
              <a:t>?</a:t>
            </a:r>
            <a:r>
              <a:rPr lang="ru-RU" sz="3600" cap="none" dirty="0" smtClean="0">
                <a:solidFill>
                  <a:srgbClr val="FFFF00"/>
                </a:solidFill>
                <a:effectLst/>
                <a:latin typeface="Times New Roman" pitchFamily="18" charset="0"/>
                <a:cs typeface="Times New Roman" pitchFamily="18" charset="0"/>
              </a:rPr>
              <a:t/>
            </a:r>
            <a:br>
              <a:rPr lang="ru-RU" sz="3600" cap="none" dirty="0" smtClean="0">
                <a:solidFill>
                  <a:srgbClr val="FFFF00"/>
                </a:solidFill>
                <a:effectLst/>
                <a:latin typeface="Times New Roman" pitchFamily="18" charset="0"/>
                <a:cs typeface="Times New Roman" pitchFamily="18" charset="0"/>
              </a:rPr>
            </a:br>
            <a:endParaRPr lang="ru-RU" sz="3600" cap="none" dirty="0">
              <a:solidFill>
                <a:srgbClr val="FFFF00"/>
              </a:solidFill>
              <a:latin typeface="Times New Roman" pitchFamily="18" charset="0"/>
              <a:cs typeface="Times New Roman" pitchFamily="18" charset="0"/>
            </a:endParaRPr>
          </a:p>
        </p:txBody>
      </p:sp>
      <p:pic>
        <p:nvPicPr>
          <p:cNvPr id="4" name="Picture 2" descr="C:\Users\натали\Desktop\Gmail\hungover.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430359" y="148518"/>
            <a:ext cx="2649120" cy="2649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49558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196752"/>
            <a:ext cx="6480048" cy="2088232"/>
          </a:xfrm>
        </p:spPr>
        <p:txBody>
          <a:bodyPr>
            <a:noAutofit/>
          </a:bodyPr>
          <a:lstStyle/>
          <a:p>
            <a:pPr algn="ctr"/>
            <a:r>
              <a:rPr lang="uk-UA" sz="4000" cap="none" dirty="0" err="1" smtClean="0">
                <a:solidFill>
                  <a:srgbClr val="FFFF00"/>
                </a:solidFill>
                <a:effectLst/>
                <a:latin typeface="Times New Roman" pitchFamily="18" charset="0"/>
                <a:cs typeface="Times New Roman" pitchFamily="18" charset="0"/>
              </a:rPr>
              <a:t>Рефреймінг</a:t>
            </a:r>
            <a:r>
              <a:rPr lang="uk-UA" sz="4000" cap="none" dirty="0" smtClean="0">
                <a:solidFill>
                  <a:srgbClr val="FFFF00"/>
                </a:solidFill>
                <a:effectLst/>
                <a:latin typeface="Times New Roman" pitchFamily="18" charset="0"/>
                <a:cs typeface="Times New Roman" pitchFamily="18" charset="0"/>
              </a:rPr>
              <a:t> – мистецтво змінювати своє ставлення до будь-чого.</a:t>
            </a:r>
            <a:br>
              <a:rPr lang="uk-UA" sz="4000" cap="none" dirty="0" smtClean="0">
                <a:solidFill>
                  <a:srgbClr val="FFFF00"/>
                </a:solidFill>
                <a:effectLst/>
                <a:latin typeface="Times New Roman" pitchFamily="18" charset="0"/>
                <a:cs typeface="Times New Roman" pitchFamily="18" charset="0"/>
              </a:rPr>
            </a:br>
            <a:r>
              <a:rPr lang="uk-UA" sz="4000" cap="none" dirty="0" smtClean="0">
                <a:solidFill>
                  <a:srgbClr val="FFFF00"/>
                </a:solidFill>
                <a:effectLst/>
                <a:latin typeface="Times New Roman" pitchFamily="18" charset="0"/>
                <a:cs typeface="Times New Roman" pitchFamily="18" charset="0"/>
              </a:rPr>
              <a:t/>
            </a:r>
            <a:br>
              <a:rPr lang="uk-UA" sz="4000" cap="none" dirty="0" smtClean="0">
                <a:solidFill>
                  <a:srgbClr val="FFFF00"/>
                </a:solidFill>
                <a:effectLst/>
                <a:latin typeface="Times New Roman" pitchFamily="18" charset="0"/>
                <a:cs typeface="Times New Roman" pitchFamily="18" charset="0"/>
              </a:rPr>
            </a:br>
            <a:r>
              <a:rPr lang="uk-UA" sz="4000" cap="none" dirty="0">
                <a:solidFill>
                  <a:srgbClr val="FFFF00"/>
                </a:solidFill>
                <a:effectLst/>
                <a:latin typeface="Times New Roman" pitchFamily="18" charset="0"/>
                <a:cs typeface="Times New Roman" pitchFamily="18" charset="0"/>
              </a:rPr>
              <a:t/>
            </a:r>
            <a:br>
              <a:rPr lang="uk-UA" sz="4000" cap="none" dirty="0">
                <a:solidFill>
                  <a:srgbClr val="FFFF00"/>
                </a:solidFill>
                <a:effectLst/>
                <a:latin typeface="Times New Roman" pitchFamily="18" charset="0"/>
                <a:cs typeface="Times New Roman" pitchFamily="18" charset="0"/>
              </a:rPr>
            </a:br>
            <a:endParaRPr lang="ru-RU" sz="4000" cap="none" dirty="0">
              <a:solidFill>
                <a:srgbClr val="FFFF00"/>
              </a:solidFill>
              <a:latin typeface="Times New Roman" pitchFamily="18" charset="0"/>
              <a:cs typeface="Times New Roman" pitchFamily="18" charset="0"/>
            </a:endParaRPr>
          </a:p>
        </p:txBody>
      </p:sp>
      <p:pic>
        <p:nvPicPr>
          <p:cNvPr id="5" name="Picture 5" descr="D:\картинки 2014\questio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2536" y="3212976"/>
            <a:ext cx="2397438" cy="2658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11620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404664"/>
            <a:ext cx="6480048" cy="5760640"/>
          </a:xfrm>
        </p:spPr>
        <p:txBody>
          <a:bodyPr>
            <a:noAutofit/>
          </a:bodyPr>
          <a:lstStyle/>
          <a:p>
            <a:pPr algn="l"/>
            <a:r>
              <a:rPr lang="ru-RU" sz="4000" cap="none" dirty="0" smtClean="0">
                <a:solidFill>
                  <a:srgbClr val="FFFF00"/>
                </a:solidFill>
                <a:effectLst/>
                <a:latin typeface="Times New Roman" pitchFamily="18" charset="0"/>
                <a:cs typeface="Times New Roman" pitchFamily="18" charset="0"/>
              </a:rPr>
              <a:t>	«</a:t>
            </a:r>
            <a:r>
              <a:rPr lang="ru-RU" sz="4000" cap="none" dirty="0" err="1">
                <a:solidFill>
                  <a:srgbClr val="FFFF00"/>
                </a:solidFill>
                <a:effectLst/>
                <a:latin typeface="Times New Roman" pitchFamily="18" charset="0"/>
                <a:cs typeface="Times New Roman" pitchFamily="18" charset="0"/>
              </a:rPr>
              <a:t>Гарної</a:t>
            </a:r>
            <a:r>
              <a:rPr lang="ru-RU" sz="4000" cap="none" dirty="0">
                <a:solidFill>
                  <a:srgbClr val="FFFF00"/>
                </a:solidFill>
                <a:effectLst/>
                <a:latin typeface="Times New Roman" pitchFamily="18" charset="0"/>
                <a:cs typeface="Times New Roman" pitchFamily="18" charset="0"/>
              </a:rPr>
              <a:t> погоди абсолютно </a:t>
            </a:r>
            <a:r>
              <a:rPr lang="ru-RU" sz="4000" cap="none" dirty="0" err="1">
                <a:solidFill>
                  <a:srgbClr val="FFFF00"/>
                </a:solidFill>
                <a:effectLst/>
                <a:latin typeface="Times New Roman" pitchFamily="18" charset="0"/>
                <a:cs typeface="Times New Roman" pitchFamily="18" charset="0"/>
              </a:rPr>
              <a:t>достатньо</a:t>
            </a:r>
            <a:r>
              <a:rPr lang="ru-RU" sz="4000" cap="none" dirty="0">
                <a:solidFill>
                  <a:srgbClr val="FFFF00"/>
                </a:solidFill>
                <a:effectLst/>
                <a:latin typeface="Times New Roman" pitchFamily="18" charset="0"/>
                <a:cs typeface="Times New Roman" pitchFamily="18" charset="0"/>
              </a:rPr>
              <a:t> </a:t>
            </a:r>
            <a:r>
              <a:rPr lang="ru-RU" sz="4000" cap="none" dirty="0" smtClean="0">
                <a:solidFill>
                  <a:srgbClr val="FFFF00"/>
                </a:solidFill>
                <a:effectLst/>
                <a:latin typeface="Times New Roman" pitchFamily="18" charset="0"/>
                <a:cs typeface="Times New Roman" pitchFamily="18" charset="0"/>
              </a:rPr>
              <a:t/>
            </a:r>
            <a:br>
              <a:rPr lang="ru-RU" sz="4000" cap="none" dirty="0" smtClean="0">
                <a:solidFill>
                  <a:srgbClr val="FFFF00"/>
                </a:solidFill>
                <a:effectLst/>
                <a:latin typeface="Times New Roman" pitchFamily="18" charset="0"/>
                <a:cs typeface="Times New Roman" pitchFamily="18" charset="0"/>
              </a:rPr>
            </a:br>
            <a:r>
              <a:rPr lang="ru-RU" sz="4000" cap="none" dirty="0" smtClean="0">
                <a:solidFill>
                  <a:srgbClr val="FFFF00"/>
                </a:solidFill>
                <a:effectLst/>
                <a:latin typeface="Times New Roman" pitchFamily="18" charset="0"/>
                <a:cs typeface="Times New Roman" pitchFamily="18" charset="0"/>
              </a:rPr>
              <a:t>для </a:t>
            </a:r>
            <a:r>
              <a:rPr lang="ru-RU" sz="4000" cap="none" dirty="0" err="1">
                <a:solidFill>
                  <a:srgbClr val="FFFF00"/>
                </a:solidFill>
                <a:effectLst/>
                <a:latin typeface="Times New Roman" pitchFamily="18" charset="0"/>
                <a:cs typeface="Times New Roman" pitchFamily="18" charset="0"/>
              </a:rPr>
              <a:t>щастя</a:t>
            </a:r>
            <a:r>
              <a:rPr lang="ru-RU" sz="4000" cap="none" dirty="0">
                <a:solidFill>
                  <a:srgbClr val="FFFF00"/>
                </a:solidFill>
                <a:effectLst/>
                <a:latin typeface="Times New Roman" pitchFamily="18" charset="0"/>
                <a:cs typeface="Times New Roman" pitchFamily="18" charset="0"/>
              </a:rPr>
              <a:t>, а в </a:t>
            </a:r>
            <a:r>
              <a:rPr lang="ru-RU" sz="4000" cap="none" dirty="0" err="1">
                <a:solidFill>
                  <a:srgbClr val="FFFF00"/>
                </a:solidFill>
                <a:effectLst/>
                <a:latin typeface="Times New Roman" pitchFamily="18" charset="0"/>
                <a:cs typeface="Times New Roman" pitchFamily="18" charset="0"/>
              </a:rPr>
              <a:t>погану</a:t>
            </a:r>
            <a:r>
              <a:rPr lang="ru-RU" sz="4000" cap="none" dirty="0">
                <a:solidFill>
                  <a:srgbClr val="FFFF00"/>
                </a:solidFill>
                <a:effectLst/>
                <a:latin typeface="Times New Roman" pitchFamily="18" charset="0"/>
                <a:cs typeface="Times New Roman" pitchFamily="18" charset="0"/>
              </a:rPr>
              <a:t> </a:t>
            </a:r>
            <a:r>
              <a:rPr lang="ru-RU" sz="4000" cap="none" dirty="0" err="1">
                <a:solidFill>
                  <a:srgbClr val="FFFF00"/>
                </a:solidFill>
                <a:effectLst/>
                <a:latin typeface="Times New Roman" pitchFamily="18" charset="0"/>
                <a:cs typeface="Times New Roman" pitchFamily="18" charset="0"/>
              </a:rPr>
              <a:t>можна</a:t>
            </a:r>
            <a:r>
              <a:rPr lang="ru-RU" sz="4000" cap="none" dirty="0">
                <a:solidFill>
                  <a:srgbClr val="FFFF00"/>
                </a:solidFill>
                <a:effectLst/>
                <a:latin typeface="Times New Roman" pitchFamily="18" charset="0"/>
                <a:cs typeface="Times New Roman" pitchFamily="18" charset="0"/>
              </a:rPr>
              <a:t>, </a:t>
            </a:r>
            <a:r>
              <a:rPr lang="ru-RU" sz="4000" cap="none" dirty="0" err="1">
                <a:solidFill>
                  <a:srgbClr val="FFFF00"/>
                </a:solidFill>
                <a:effectLst/>
                <a:latin typeface="Times New Roman" pitchFamily="18" charset="0"/>
                <a:cs typeface="Times New Roman" pitchFamily="18" charset="0"/>
              </a:rPr>
              <a:t>наприклад</a:t>
            </a:r>
            <a:r>
              <a:rPr lang="ru-RU" sz="4000" cap="none" dirty="0">
                <a:solidFill>
                  <a:srgbClr val="FFFF00"/>
                </a:solidFill>
                <a:effectLst/>
                <a:latin typeface="Times New Roman" pitchFamily="18" charset="0"/>
                <a:cs typeface="Times New Roman" pitchFamily="18" charset="0"/>
              </a:rPr>
              <a:t>, </a:t>
            </a:r>
            <a:r>
              <a:rPr lang="ru-RU" sz="4000" cap="none" dirty="0" err="1">
                <a:solidFill>
                  <a:srgbClr val="FFFF00"/>
                </a:solidFill>
                <a:effectLst/>
                <a:latin typeface="Times New Roman" pitchFamily="18" charset="0"/>
                <a:cs typeface="Times New Roman" pitchFamily="18" charset="0"/>
              </a:rPr>
              <a:t>спекти</a:t>
            </a:r>
            <a:r>
              <a:rPr lang="ru-RU" sz="4000" cap="none" dirty="0">
                <a:solidFill>
                  <a:srgbClr val="FFFF00"/>
                </a:solidFill>
                <a:effectLst/>
                <a:latin typeface="Times New Roman" pitchFamily="18" charset="0"/>
                <a:cs typeface="Times New Roman" pitchFamily="18" charset="0"/>
              </a:rPr>
              <a:t> </a:t>
            </a:r>
            <a:r>
              <a:rPr lang="ru-RU" sz="4000" cap="none" dirty="0" err="1">
                <a:solidFill>
                  <a:srgbClr val="FFFF00"/>
                </a:solidFill>
                <a:effectLst/>
                <a:latin typeface="Times New Roman" pitchFamily="18" charset="0"/>
                <a:cs typeface="Times New Roman" pitchFamily="18" charset="0"/>
              </a:rPr>
              <a:t>яблучний</a:t>
            </a:r>
            <a:r>
              <a:rPr lang="ru-RU" sz="4000" cap="none" dirty="0">
                <a:solidFill>
                  <a:srgbClr val="FFFF00"/>
                </a:solidFill>
                <a:effectLst/>
                <a:latin typeface="Times New Roman" pitchFamily="18" charset="0"/>
                <a:cs typeface="Times New Roman" pitchFamily="18" charset="0"/>
              </a:rPr>
              <a:t> </a:t>
            </a:r>
            <a:r>
              <a:rPr lang="ru-RU" sz="4000" cap="none" dirty="0" err="1">
                <a:solidFill>
                  <a:srgbClr val="FFFF00"/>
                </a:solidFill>
                <a:effectLst/>
                <a:latin typeface="Times New Roman" pitchFamily="18" charset="0"/>
                <a:cs typeface="Times New Roman" pitchFamily="18" charset="0"/>
              </a:rPr>
              <a:t>пиріг</a:t>
            </a:r>
            <a:r>
              <a:rPr lang="ru-RU" sz="4000" cap="none" dirty="0">
                <a:solidFill>
                  <a:srgbClr val="FFFF00"/>
                </a:solidFill>
                <a:effectLst/>
                <a:latin typeface="Times New Roman" pitchFamily="18" charset="0"/>
                <a:cs typeface="Times New Roman" pitchFamily="18" charset="0"/>
              </a:rPr>
              <a:t>. І </a:t>
            </a:r>
            <a:r>
              <a:rPr lang="ru-RU" sz="4000" cap="none" dirty="0" err="1">
                <a:solidFill>
                  <a:srgbClr val="FFFF00"/>
                </a:solidFill>
                <a:effectLst/>
                <a:latin typeface="Times New Roman" pitchFamily="18" charset="0"/>
                <a:cs typeface="Times New Roman" pitchFamily="18" charset="0"/>
              </a:rPr>
              <a:t>ніякого</a:t>
            </a:r>
            <a:r>
              <a:rPr lang="ru-RU" sz="4000" cap="none" dirty="0">
                <a:solidFill>
                  <a:srgbClr val="FFFF00"/>
                </a:solidFill>
                <a:effectLst/>
                <a:latin typeface="Times New Roman" pitchFamily="18" charset="0"/>
                <a:cs typeface="Times New Roman" pitchFamily="18" charset="0"/>
              </a:rPr>
              <a:t> </a:t>
            </a:r>
            <a:r>
              <a:rPr lang="ru-RU" sz="4000" cap="none" dirty="0" err="1">
                <a:solidFill>
                  <a:srgbClr val="FFFF00"/>
                </a:solidFill>
                <a:effectLst/>
                <a:latin typeface="Times New Roman" pitchFamily="18" charset="0"/>
                <a:cs typeface="Times New Roman" pitchFamily="18" charset="0"/>
              </a:rPr>
              <a:t>додаткового</a:t>
            </a:r>
            <a:r>
              <a:rPr lang="ru-RU" sz="4000" cap="none" dirty="0">
                <a:solidFill>
                  <a:srgbClr val="FFFF00"/>
                </a:solidFill>
                <a:effectLst/>
                <a:latin typeface="Times New Roman" pitchFamily="18" charset="0"/>
                <a:cs typeface="Times New Roman" pitchFamily="18" charset="0"/>
              </a:rPr>
              <a:t> </a:t>
            </a:r>
            <a:r>
              <a:rPr lang="ru-RU" sz="4000" cap="none" dirty="0" err="1">
                <a:solidFill>
                  <a:srgbClr val="FFFF00"/>
                </a:solidFill>
                <a:effectLst/>
                <a:latin typeface="Times New Roman" pitchFamily="18" charset="0"/>
                <a:cs typeface="Times New Roman" pitchFamily="18" charset="0"/>
              </a:rPr>
              <a:t>сенсу</a:t>
            </a:r>
            <a:r>
              <a:rPr lang="ru-RU" sz="4000" cap="none" dirty="0">
                <a:solidFill>
                  <a:srgbClr val="FFFF00"/>
                </a:solidFill>
                <a:effectLst/>
                <a:latin typeface="Times New Roman" pitchFamily="18" charset="0"/>
                <a:cs typeface="Times New Roman" pitchFamily="18" charset="0"/>
              </a:rPr>
              <a:t> не </a:t>
            </a:r>
            <a:r>
              <a:rPr lang="ru-RU" sz="4000" cap="none" dirty="0" err="1">
                <a:solidFill>
                  <a:srgbClr val="FFFF00"/>
                </a:solidFill>
                <a:effectLst/>
                <a:latin typeface="Times New Roman" pitchFamily="18" charset="0"/>
                <a:cs typeface="Times New Roman" pitchFamily="18" charset="0"/>
              </a:rPr>
              <a:t>потрібно</a:t>
            </a:r>
            <a:r>
              <a:rPr lang="ru-RU" sz="4000" cap="none" dirty="0">
                <a:solidFill>
                  <a:srgbClr val="FFFF00"/>
                </a:solidFill>
                <a:effectLst/>
                <a:latin typeface="Times New Roman" pitchFamily="18" charset="0"/>
                <a:cs typeface="Times New Roman" pitchFamily="18" charset="0"/>
              </a:rPr>
              <a:t>. Як в </a:t>
            </a:r>
            <a:r>
              <a:rPr lang="ru-RU" sz="4000" cap="none" dirty="0" err="1">
                <a:solidFill>
                  <a:srgbClr val="FFFF00"/>
                </a:solidFill>
                <a:effectLst/>
                <a:latin typeface="Times New Roman" pitchFamily="18" charset="0"/>
                <a:cs typeface="Times New Roman" pitchFamily="18" charset="0"/>
              </a:rPr>
              <a:t>дитинстві</a:t>
            </a:r>
            <a:r>
              <a:rPr lang="ru-RU" sz="4000" cap="none" dirty="0">
                <a:solidFill>
                  <a:srgbClr val="FFFF00"/>
                </a:solidFill>
                <a:effectLst/>
                <a:latin typeface="Times New Roman" pitchFamily="18" charset="0"/>
                <a:cs typeface="Times New Roman" pitchFamily="18" charset="0"/>
              </a:rPr>
              <a:t>» (</a:t>
            </a:r>
            <a:r>
              <a:rPr lang="ru-RU" sz="4000" cap="none" dirty="0" smtClean="0">
                <a:solidFill>
                  <a:srgbClr val="FFFF00"/>
                </a:solidFill>
                <a:effectLst/>
                <a:latin typeface="Times New Roman" pitchFamily="18" charset="0"/>
                <a:cs typeface="Times New Roman" pitchFamily="18" charset="0"/>
              </a:rPr>
              <a:t>Макс Фрай</a:t>
            </a:r>
            <a:r>
              <a:rPr lang="ru-RU" sz="4000" cap="none" dirty="0">
                <a:solidFill>
                  <a:srgbClr val="FFFF00"/>
                </a:solidFill>
                <a:effectLst/>
                <a:latin typeface="Times New Roman" pitchFamily="18" charset="0"/>
                <a:cs typeface="Times New Roman" pitchFamily="18" charset="0"/>
              </a:rPr>
              <a:t>).</a:t>
            </a:r>
            <a:r>
              <a:rPr lang="ru-RU" sz="4000" cap="none" dirty="0" smtClean="0">
                <a:solidFill>
                  <a:srgbClr val="FFFF00"/>
                </a:solidFill>
                <a:effectLst/>
                <a:latin typeface="Times New Roman" pitchFamily="18" charset="0"/>
                <a:cs typeface="Times New Roman" pitchFamily="18" charset="0"/>
              </a:rPr>
              <a:t/>
            </a:r>
            <a:br>
              <a:rPr lang="ru-RU" sz="4000" cap="none" dirty="0" smtClean="0">
                <a:solidFill>
                  <a:srgbClr val="FFFF00"/>
                </a:solidFill>
                <a:effectLst/>
                <a:latin typeface="Times New Roman" pitchFamily="18" charset="0"/>
                <a:cs typeface="Times New Roman" pitchFamily="18" charset="0"/>
              </a:rPr>
            </a:br>
            <a:endParaRPr lang="ru-RU" sz="4000" cap="none"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16656304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2564904"/>
            <a:ext cx="7056784" cy="3960440"/>
          </a:xfrm>
        </p:spPr>
        <p:txBody>
          <a:bodyPr>
            <a:normAutofit fontScale="90000"/>
          </a:bodyPr>
          <a:lstStyle/>
          <a:p>
            <a:pPr algn="l"/>
            <a:r>
              <a:rPr lang="uk-UA" sz="2000" dirty="0" smtClean="0">
                <a:effectLst/>
                <a:latin typeface="Times New Roman" pitchFamily="18" charset="0"/>
                <a:cs typeface="Times New Roman" pitchFamily="18" charset="0"/>
              </a:rPr>
              <a:t>	</a:t>
            </a:r>
            <a:r>
              <a:rPr lang="uk-UA" sz="3600" cap="none" dirty="0" smtClean="0">
                <a:solidFill>
                  <a:srgbClr val="FFFF00"/>
                </a:solidFill>
                <a:effectLst/>
                <a:latin typeface="Times New Roman" pitchFamily="18" charset="0"/>
                <a:cs typeface="Times New Roman" pitchFamily="18" charset="0"/>
              </a:rPr>
              <a:t>Слово походить від англійського «</a:t>
            </a:r>
            <a:r>
              <a:rPr lang="en-US" sz="3600" cap="none" dirty="0" smtClean="0">
                <a:solidFill>
                  <a:srgbClr val="FFFF00"/>
                </a:solidFill>
                <a:effectLst/>
                <a:latin typeface="Times New Roman" pitchFamily="18" charset="0"/>
                <a:cs typeface="Times New Roman" pitchFamily="18" charset="0"/>
              </a:rPr>
              <a:t>frame</a:t>
            </a:r>
            <a:r>
              <a:rPr lang="ru-RU" sz="3600" cap="none" dirty="0" smtClean="0">
                <a:solidFill>
                  <a:srgbClr val="FFFF00"/>
                </a:solidFill>
                <a:effectLst/>
                <a:latin typeface="Times New Roman" pitchFamily="18" charset="0"/>
                <a:cs typeface="Times New Roman" pitchFamily="18" charset="0"/>
              </a:rPr>
              <a:t>»</a:t>
            </a:r>
            <a:r>
              <a:rPr lang="uk-UA" sz="3600" cap="none" dirty="0" smtClean="0">
                <a:solidFill>
                  <a:srgbClr val="FFFF00"/>
                </a:solidFill>
                <a:effectLst/>
                <a:latin typeface="Times New Roman" pitchFamily="18" charset="0"/>
                <a:cs typeface="Times New Roman" pitchFamily="18" charset="0"/>
              </a:rPr>
              <a:t> – рамка. </a:t>
            </a:r>
            <a:br>
              <a:rPr lang="uk-UA" sz="3600" cap="none" dirty="0" smtClean="0">
                <a:solidFill>
                  <a:srgbClr val="FFFF00"/>
                </a:solidFill>
                <a:effectLst/>
                <a:latin typeface="Times New Roman" pitchFamily="18" charset="0"/>
                <a:cs typeface="Times New Roman" pitchFamily="18" charset="0"/>
              </a:rPr>
            </a:br>
            <a:r>
              <a:rPr lang="uk-UA" sz="3600" cap="none" dirty="0" smtClean="0">
                <a:solidFill>
                  <a:srgbClr val="FFFF00"/>
                </a:solidFill>
                <a:effectLst/>
                <a:latin typeface="Times New Roman" pitchFamily="18" charset="0"/>
                <a:cs typeface="Times New Roman" pitchFamily="18" charset="0"/>
              </a:rPr>
              <a:t>	Буквально термін означає «змінення рамки»: «вставити в нову рамку (ту ж картину)», «вставити в ту саму рамку (нову картину)», «по-новому сформулювати».</a:t>
            </a:r>
            <a:r>
              <a:rPr lang="ru-RU" sz="3600" cap="none" dirty="0" smtClean="0">
                <a:solidFill>
                  <a:srgbClr val="FFFF00"/>
                </a:solidFill>
                <a:effectLst/>
                <a:latin typeface="Times New Roman" pitchFamily="18" charset="0"/>
                <a:cs typeface="Times New Roman" pitchFamily="18" charset="0"/>
              </a:rPr>
              <a:t/>
            </a:r>
            <a:br>
              <a:rPr lang="ru-RU" sz="3600" cap="none" dirty="0" smtClean="0">
                <a:solidFill>
                  <a:srgbClr val="FFFF00"/>
                </a:solidFill>
                <a:effectLst/>
                <a:latin typeface="Times New Roman" pitchFamily="18" charset="0"/>
                <a:cs typeface="Times New Roman" pitchFamily="18" charset="0"/>
              </a:rPr>
            </a:br>
            <a:endParaRPr lang="ru-RU" sz="3600" cap="none" dirty="0">
              <a:solidFill>
                <a:srgbClr val="FFFF00"/>
              </a:solidFill>
              <a:latin typeface="Times New Roman" pitchFamily="18" charset="0"/>
              <a:cs typeface="Times New Roman" pitchFamily="18" charset="0"/>
            </a:endParaRPr>
          </a:p>
        </p:txBody>
      </p:sp>
      <p:pic>
        <p:nvPicPr>
          <p:cNvPr id="3" name="Picture 2" descr="C:\Users\натали\Desktop\Gmail\1968019_stock-photo-panicked-smile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54" y="110065"/>
            <a:ext cx="3312368" cy="25174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натали\Desktop\Gmail\happy-emoji-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110065"/>
            <a:ext cx="3168352" cy="2530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0650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332656"/>
            <a:ext cx="5976664" cy="2952328"/>
          </a:xfrm>
        </p:spPr>
        <p:txBody>
          <a:bodyPr>
            <a:normAutofit/>
          </a:bodyPr>
          <a:lstStyle/>
          <a:p>
            <a:pPr algn="l"/>
            <a:r>
              <a:rPr lang="uk-UA" sz="2000" dirty="0" smtClean="0">
                <a:effectLst/>
                <a:latin typeface="Times New Roman" pitchFamily="18" charset="0"/>
                <a:cs typeface="Times New Roman" pitchFamily="18" charset="0"/>
              </a:rPr>
              <a:t>	</a:t>
            </a:r>
            <a:r>
              <a:rPr lang="uk-UA" sz="3600" cap="none" dirty="0" smtClean="0">
                <a:solidFill>
                  <a:srgbClr val="FFFF00"/>
                </a:solidFill>
                <a:effectLst/>
                <a:latin typeface="Times New Roman" pitchFamily="18" charset="0"/>
                <a:cs typeface="Times New Roman" pitchFamily="18" charset="0"/>
              </a:rPr>
              <a:t>Це – принцип, згідно з яким «в будь-якій ситуації є позитивний ресурс», але його потрібно побачити і постаратися використати.  </a:t>
            </a:r>
            <a:endParaRPr lang="ru-RU" sz="3600" cap="none" dirty="0">
              <a:solidFill>
                <a:srgbClr val="FFFF00"/>
              </a:solidFill>
              <a:latin typeface="Times New Roman" pitchFamily="18" charset="0"/>
              <a:cs typeface="Times New Roman" pitchFamily="18" charset="0"/>
            </a:endParaRPr>
          </a:p>
        </p:txBody>
      </p:sp>
      <p:pic>
        <p:nvPicPr>
          <p:cNvPr id="6" name="Picture 2" descr="C:\Users\натали\Desktop\Gmail\s-l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1419" y="3532584"/>
            <a:ext cx="2594993" cy="2594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14479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196752"/>
            <a:ext cx="6480048" cy="2232248"/>
          </a:xfrm>
        </p:spPr>
        <p:txBody>
          <a:bodyPr>
            <a:normAutofit/>
          </a:bodyPr>
          <a:lstStyle/>
          <a:p>
            <a:pPr algn="l"/>
            <a:r>
              <a:rPr lang="uk-UA" sz="2000" dirty="0" smtClean="0">
                <a:effectLst/>
                <a:latin typeface="Times New Roman" pitchFamily="18" charset="0"/>
                <a:cs typeface="Times New Roman" pitchFamily="18" charset="0"/>
              </a:rPr>
              <a:t>	</a:t>
            </a:r>
            <a:r>
              <a:rPr lang="uk-UA" sz="3200" cap="none" dirty="0" smtClean="0">
                <a:solidFill>
                  <a:srgbClr val="FFFF00"/>
                </a:solidFill>
                <a:effectLst/>
                <a:latin typeface="Times New Roman" pitchFamily="18" charset="0"/>
                <a:cs typeface="Times New Roman" pitchFamily="18" charset="0"/>
              </a:rPr>
              <a:t>Головне завдання </a:t>
            </a:r>
            <a:r>
              <a:rPr lang="uk-UA" sz="3200" cap="none" dirty="0" err="1" smtClean="0">
                <a:solidFill>
                  <a:srgbClr val="FFFF00"/>
                </a:solidFill>
                <a:effectLst/>
                <a:latin typeface="Times New Roman" pitchFamily="18" charset="0"/>
                <a:cs typeface="Times New Roman" pitchFamily="18" charset="0"/>
              </a:rPr>
              <a:t>рефреймінгу</a:t>
            </a:r>
            <a:r>
              <a:rPr lang="uk-UA" sz="3200" cap="none" dirty="0" smtClean="0">
                <a:solidFill>
                  <a:srgbClr val="FFFF00"/>
                </a:solidFill>
                <a:effectLst/>
                <a:latin typeface="Times New Roman" pitchFamily="18" charset="0"/>
                <a:cs typeface="Times New Roman" pitchFamily="18" charset="0"/>
              </a:rPr>
              <a:t> – дати новий погляд на ситуацію, іноді навіть вибити зі звичної колії. </a:t>
            </a:r>
            <a:endParaRPr lang="ru-RU" sz="3200" cap="none" dirty="0">
              <a:solidFill>
                <a:srgbClr val="FFFF00"/>
              </a:solidFill>
              <a:latin typeface="Times New Roman" pitchFamily="18" charset="0"/>
              <a:cs typeface="Times New Roman" pitchFamily="18" charset="0"/>
            </a:endParaRPr>
          </a:p>
        </p:txBody>
      </p:sp>
      <p:pic>
        <p:nvPicPr>
          <p:cNvPr id="4" name="Picture 2" descr="C:\Users\натали\Desktop\Gmail\movember.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573016"/>
            <a:ext cx="2661793" cy="2661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7212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196752"/>
            <a:ext cx="6480048" cy="4248472"/>
          </a:xfrm>
        </p:spPr>
        <p:txBody>
          <a:bodyPr>
            <a:normAutofit/>
          </a:bodyPr>
          <a:lstStyle/>
          <a:p>
            <a:pPr algn="ctr"/>
            <a:r>
              <a:rPr lang="uk-UA" sz="3200" cap="none" dirty="0" smtClean="0">
                <a:solidFill>
                  <a:srgbClr val="FFFF00"/>
                </a:solidFill>
                <a:effectLst/>
                <a:latin typeface="Times New Roman" pitchFamily="18" charset="0"/>
                <a:cs typeface="Times New Roman" pitchFamily="18" charset="0"/>
              </a:rPr>
              <a:t>Два основних види </a:t>
            </a:r>
            <a:br>
              <a:rPr lang="uk-UA" sz="3200" cap="none" dirty="0" smtClean="0">
                <a:solidFill>
                  <a:srgbClr val="FFFF00"/>
                </a:solidFill>
                <a:effectLst/>
                <a:latin typeface="Times New Roman" pitchFamily="18" charset="0"/>
                <a:cs typeface="Times New Roman" pitchFamily="18" charset="0"/>
              </a:rPr>
            </a:br>
            <a:r>
              <a:rPr lang="uk-UA" sz="3200" cap="none" dirty="0" err="1" smtClean="0">
                <a:solidFill>
                  <a:srgbClr val="FFFF00"/>
                </a:solidFill>
                <a:effectLst/>
                <a:latin typeface="Times New Roman" pitchFamily="18" charset="0"/>
                <a:cs typeface="Times New Roman" pitchFamily="18" charset="0"/>
              </a:rPr>
              <a:t>рефреймінгу</a:t>
            </a:r>
            <a:r>
              <a:rPr lang="uk-UA" sz="3200" cap="none" dirty="0" smtClean="0">
                <a:solidFill>
                  <a:srgbClr val="FFFF00"/>
                </a:solidFill>
                <a:effectLst/>
                <a:latin typeface="Times New Roman" pitchFamily="18" charset="0"/>
                <a:cs typeface="Times New Roman" pitchFamily="18" charset="0"/>
              </a:rPr>
              <a:t>:</a:t>
            </a:r>
            <a:br>
              <a:rPr lang="uk-UA" sz="3200" cap="none" dirty="0" smtClean="0">
                <a:solidFill>
                  <a:srgbClr val="FFFF00"/>
                </a:solidFill>
                <a:effectLst/>
                <a:latin typeface="Times New Roman" pitchFamily="18" charset="0"/>
                <a:cs typeface="Times New Roman" pitchFamily="18" charset="0"/>
              </a:rPr>
            </a:br>
            <a:r>
              <a:rPr lang="uk-UA" sz="3200" cap="none" dirty="0">
                <a:solidFill>
                  <a:srgbClr val="FFFF00"/>
                </a:solidFill>
                <a:effectLst/>
                <a:latin typeface="Times New Roman" pitchFamily="18" charset="0"/>
                <a:cs typeface="Times New Roman" pitchFamily="18" charset="0"/>
              </a:rPr>
              <a:t/>
            </a:r>
            <a:br>
              <a:rPr lang="uk-UA" sz="3200" cap="none" dirty="0">
                <a:solidFill>
                  <a:srgbClr val="FFFF00"/>
                </a:solidFill>
                <a:effectLst/>
                <a:latin typeface="Times New Roman" pitchFamily="18" charset="0"/>
                <a:cs typeface="Times New Roman" pitchFamily="18" charset="0"/>
              </a:rPr>
            </a:br>
            <a:endParaRPr lang="ru-RU" sz="3200" cap="none" dirty="0">
              <a:solidFill>
                <a:srgbClr val="FFFF00"/>
              </a:solidFill>
              <a:latin typeface="Times New Roman" pitchFamily="18" charset="0"/>
              <a:cs typeface="Times New Roman" pitchFamily="18" charset="0"/>
            </a:endParaRPr>
          </a:p>
        </p:txBody>
      </p:sp>
      <p:sp>
        <p:nvSpPr>
          <p:cNvPr id="3" name="Скругленный прямоугольник 2"/>
          <p:cNvSpPr/>
          <p:nvPr/>
        </p:nvSpPr>
        <p:spPr>
          <a:xfrm>
            <a:off x="755576" y="3212976"/>
            <a:ext cx="2599603" cy="21602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200" b="1" dirty="0" err="1">
                <a:solidFill>
                  <a:srgbClr val="7030A0"/>
                </a:solidFill>
                <a:latin typeface="Times New Roman" pitchFamily="18" charset="0"/>
                <a:cs typeface="Times New Roman" pitchFamily="18" charset="0"/>
              </a:rPr>
              <a:t>Рефреймінг</a:t>
            </a:r>
            <a:r>
              <a:rPr lang="uk-UA" sz="3200" b="1" dirty="0">
                <a:solidFill>
                  <a:srgbClr val="7030A0"/>
                </a:solidFill>
                <a:latin typeface="Times New Roman" pitchFamily="18" charset="0"/>
                <a:cs typeface="Times New Roman" pitchFamily="18" charset="0"/>
              </a:rPr>
              <a:t> змісту</a:t>
            </a:r>
            <a:endParaRPr lang="ru-RU" sz="3200" b="1" dirty="0">
              <a:solidFill>
                <a:srgbClr val="7030A0"/>
              </a:solidFill>
              <a:latin typeface="Times New Roman" pitchFamily="18" charset="0"/>
              <a:cs typeface="Times New Roman" pitchFamily="18" charset="0"/>
            </a:endParaRPr>
          </a:p>
        </p:txBody>
      </p:sp>
      <p:sp>
        <p:nvSpPr>
          <p:cNvPr id="5" name="Скругленный прямоугольник 4"/>
          <p:cNvSpPr/>
          <p:nvPr/>
        </p:nvSpPr>
        <p:spPr>
          <a:xfrm>
            <a:off x="4283968" y="3212976"/>
            <a:ext cx="2599603" cy="21602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200" b="1" dirty="0" err="1">
                <a:solidFill>
                  <a:srgbClr val="00B050"/>
                </a:solidFill>
                <a:latin typeface="Times New Roman" pitchFamily="18" charset="0"/>
                <a:cs typeface="Times New Roman" pitchFamily="18" charset="0"/>
              </a:rPr>
              <a:t>Рефреймінг</a:t>
            </a:r>
            <a:r>
              <a:rPr lang="uk-UA" sz="3200" b="1" dirty="0">
                <a:solidFill>
                  <a:srgbClr val="00B050"/>
                </a:solidFill>
                <a:latin typeface="Times New Roman" pitchFamily="18" charset="0"/>
                <a:cs typeface="Times New Roman" pitchFamily="18" charset="0"/>
              </a:rPr>
              <a:t> </a:t>
            </a:r>
            <a:r>
              <a:rPr lang="uk-UA" sz="3200" b="1" dirty="0" smtClean="0">
                <a:solidFill>
                  <a:srgbClr val="00B050"/>
                </a:solidFill>
                <a:latin typeface="Times New Roman" pitchFamily="18" charset="0"/>
                <a:cs typeface="Times New Roman" pitchFamily="18" charset="0"/>
              </a:rPr>
              <a:t>контексту</a:t>
            </a:r>
            <a:endParaRPr lang="ru-RU" sz="3200" b="1" dirty="0">
              <a:solidFill>
                <a:srgbClr val="00B050"/>
              </a:solidFill>
              <a:latin typeface="Times New Roman" pitchFamily="18" charset="0"/>
              <a:cs typeface="Times New Roman" pitchFamily="18" charset="0"/>
            </a:endParaRPr>
          </a:p>
        </p:txBody>
      </p:sp>
      <p:sp>
        <p:nvSpPr>
          <p:cNvPr id="7" name="Выгнутая влево стрелка 6"/>
          <p:cNvSpPr/>
          <p:nvPr/>
        </p:nvSpPr>
        <p:spPr>
          <a:xfrm>
            <a:off x="3707904" y="2204864"/>
            <a:ext cx="731520" cy="1216152"/>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9" name="Выгнутая вправо стрелка 8"/>
          <p:cNvSpPr/>
          <p:nvPr/>
        </p:nvSpPr>
        <p:spPr>
          <a:xfrm>
            <a:off x="3203847" y="2204864"/>
            <a:ext cx="720081" cy="121615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extLst>
      <p:ext uri="{BB962C8B-B14F-4D97-AF65-F5344CB8AC3E}">
        <p14:creationId xmlns:p14="http://schemas.microsoft.com/office/powerpoint/2010/main" val="41690677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196752"/>
            <a:ext cx="6480048" cy="2232248"/>
          </a:xfrm>
        </p:spPr>
        <p:txBody>
          <a:bodyPr>
            <a:normAutofit/>
          </a:bodyPr>
          <a:lstStyle/>
          <a:p>
            <a:pPr algn="l"/>
            <a:r>
              <a:rPr lang="uk-UA" sz="2000" dirty="0" smtClean="0">
                <a:effectLst/>
                <a:latin typeface="Times New Roman" pitchFamily="18" charset="0"/>
                <a:cs typeface="Times New Roman" pitchFamily="18" charset="0"/>
              </a:rPr>
              <a:t>	</a:t>
            </a:r>
            <a:r>
              <a:rPr lang="uk-UA" sz="3200" cap="none" dirty="0" err="1">
                <a:solidFill>
                  <a:srgbClr val="FFFF00"/>
                </a:solidFill>
                <a:effectLst/>
                <a:latin typeface="Times New Roman" pitchFamily="18" charset="0"/>
                <a:cs typeface="Times New Roman" pitchFamily="18" charset="0"/>
              </a:rPr>
              <a:t>Р</a:t>
            </a:r>
            <a:r>
              <a:rPr lang="uk-UA" sz="3200" cap="none" dirty="0" err="1" smtClean="0">
                <a:solidFill>
                  <a:srgbClr val="FFFF00"/>
                </a:solidFill>
                <a:effectLst/>
                <a:latin typeface="Times New Roman" pitchFamily="18" charset="0"/>
                <a:cs typeface="Times New Roman" pitchFamily="18" charset="0"/>
              </a:rPr>
              <a:t>ефреймінг</a:t>
            </a:r>
            <a:r>
              <a:rPr lang="uk-UA" sz="3200" cap="none" dirty="0" smtClean="0">
                <a:solidFill>
                  <a:srgbClr val="FFFF00"/>
                </a:solidFill>
                <a:effectLst/>
                <a:latin typeface="Times New Roman" pitchFamily="18" charset="0"/>
                <a:cs typeface="Times New Roman" pitchFamily="18" charset="0"/>
              </a:rPr>
              <a:t> </a:t>
            </a:r>
            <a:r>
              <a:rPr lang="uk-UA" sz="3200" cap="none" dirty="0" smtClean="0">
                <a:solidFill>
                  <a:srgbClr val="7030A0"/>
                </a:solidFill>
                <a:effectLst/>
                <a:latin typeface="Times New Roman" pitchFamily="18" charset="0"/>
                <a:cs typeface="Times New Roman" pitchFamily="18" charset="0"/>
              </a:rPr>
              <a:t>змісту</a:t>
            </a:r>
            <a:r>
              <a:rPr lang="uk-UA" sz="3200" cap="none" dirty="0" smtClean="0">
                <a:solidFill>
                  <a:srgbClr val="FFFF00"/>
                </a:solidFill>
                <a:effectLst/>
                <a:latin typeface="Times New Roman" pitchFamily="18" charset="0"/>
                <a:cs typeface="Times New Roman" pitchFamily="18" charset="0"/>
              </a:rPr>
              <a:t> – це вміння сприйняти ситуацію і зрозуміти, що світ – різнобарвний, а не чорно-білий. </a:t>
            </a:r>
            <a:endParaRPr lang="ru-RU" sz="3200" cap="none" dirty="0">
              <a:solidFill>
                <a:srgbClr val="FFFF00"/>
              </a:solidFill>
              <a:latin typeface="Times New Roman" pitchFamily="18" charset="0"/>
              <a:cs typeface="Times New Roman" pitchFamily="18" charset="0"/>
            </a:endParaRPr>
          </a:p>
        </p:txBody>
      </p:sp>
      <p:pic>
        <p:nvPicPr>
          <p:cNvPr id="6" name="Picture 2" descr="C:\Users\натали\Desktop\Gmail\275251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3645024"/>
            <a:ext cx="3279181" cy="2661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1930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88640"/>
            <a:ext cx="7416824" cy="5184576"/>
          </a:xfrm>
        </p:spPr>
        <p:txBody>
          <a:bodyPr>
            <a:normAutofit/>
          </a:bodyPr>
          <a:lstStyle/>
          <a:p>
            <a:pPr algn="l"/>
            <a:r>
              <a:rPr lang="uk-UA" sz="2000" dirty="0" smtClean="0">
                <a:effectLst/>
                <a:latin typeface="Times New Roman" pitchFamily="18" charset="0"/>
                <a:cs typeface="Times New Roman" pitchFamily="18" charset="0"/>
              </a:rPr>
              <a:t>	</a:t>
            </a:r>
            <a:r>
              <a:rPr lang="uk-UA" sz="3200" cap="none" dirty="0" smtClean="0">
                <a:solidFill>
                  <a:srgbClr val="FFFF00"/>
                </a:solidFill>
                <a:effectLst/>
                <a:latin typeface="Times New Roman" pitchFamily="18" charset="0"/>
                <a:cs typeface="Times New Roman" pitchFamily="18" charset="0"/>
              </a:rPr>
              <a:t>Проблеми? </a:t>
            </a:r>
            <a:br>
              <a:rPr lang="uk-UA" sz="3200" cap="none" dirty="0" smtClean="0">
                <a:solidFill>
                  <a:srgbClr val="FFFF00"/>
                </a:solidFill>
                <a:effectLst/>
                <a:latin typeface="Times New Roman" pitchFamily="18" charset="0"/>
                <a:cs typeface="Times New Roman" pitchFamily="18" charset="0"/>
              </a:rPr>
            </a:br>
            <a:r>
              <a:rPr lang="uk-UA" sz="3200" cap="none" dirty="0">
                <a:solidFill>
                  <a:srgbClr val="FFFF00"/>
                </a:solidFill>
                <a:effectLst/>
                <a:latin typeface="Times New Roman" pitchFamily="18" charset="0"/>
                <a:cs typeface="Times New Roman" pitchFamily="18" charset="0"/>
              </a:rPr>
              <a:t>	</a:t>
            </a:r>
            <a:r>
              <a:rPr lang="uk-UA" sz="3200" cap="none" dirty="0" smtClean="0">
                <a:solidFill>
                  <a:srgbClr val="FFFF00"/>
                </a:solidFill>
                <a:effectLst/>
                <a:latin typeface="Times New Roman" pitchFamily="18" charset="0"/>
                <a:cs typeface="Times New Roman" pitchFamily="18" charset="0"/>
              </a:rPr>
              <a:t>Психологи радять спочатку поставити собі кілька запитань:</a:t>
            </a:r>
            <a:br>
              <a:rPr lang="uk-UA" sz="3200" cap="none" dirty="0" smtClean="0">
                <a:solidFill>
                  <a:srgbClr val="FFFF00"/>
                </a:solidFill>
                <a:effectLst/>
                <a:latin typeface="Times New Roman" pitchFamily="18" charset="0"/>
                <a:cs typeface="Times New Roman" pitchFamily="18" charset="0"/>
              </a:rPr>
            </a:br>
            <a:r>
              <a:rPr lang="uk-UA" sz="3200" cap="none" dirty="0" smtClean="0">
                <a:solidFill>
                  <a:srgbClr val="FFFF00"/>
                </a:solidFill>
                <a:effectLst/>
                <a:latin typeface="Times New Roman" pitchFamily="18" charset="0"/>
                <a:cs typeface="Times New Roman" pitchFamily="18" charset="0"/>
              </a:rPr>
              <a:t>- Що позитивного може дати ця ситуація?</a:t>
            </a:r>
            <a:br>
              <a:rPr lang="uk-UA" sz="3200" cap="none" dirty="0" smtClean="0">
                <a:solidFill>
                  <a:srgbClr val="FFFF00"/>
                </a:solidFill>
                <a:effectLst/>
                <a:latin typeface="Times New Roman" pitchFamily="18" charset="0"/>
                <a:cs typeface="Times New Roman" pitchFamily="18" charset="0"/>
              </a:rPr>
            </a:br>
            <a:r>
              <a:rPr lang="uk-UA" sz="3200" cap="none" dirty="0" smtClean="0">
                <a:solidFill>
                  <a:srgbClr val="FFFF00"/>
                </a:solidFill>
                <a:effectLst/>
                <a:latin typeface="Times New Roman" pitchFamily="18" charset="0"/>
                <a:cs typeface="Times New Roman" pitchFamily="18" charset="0"/>
              </a:rPr>
              <a:t>- Яку вигоду для себе я зможу отримати?</a:t>
            </a:r>
            <a:br>
              <a:rPr lang="uk-UA" sz="3200" cap="none" dirty="0" smtClean="0">
                <a:solidFill>
                  <a:srgbClr val="FFFF00"/>
                </a:solidFill>
                <a:effectLst/>
                <a:latin typeface="Times New Roman" pitchFamily="18" charset="0"/>
                <a:cs typeface="Times New Roman" pitchFamily="18" charset="0"/>
              </a:rPr>
            </a:br>
            <a:r>
              <a:rPr lang="uk-UA" sz="3200" cap="none" dirty="0" smtClean="0">
                <a:solidFill>
                  <a:srgbClr val="FFFF00"/>
                </a:solidFill>
                <a:effectLst/>
                <a:latin typeface="Times New Roman" pitchFamily="18" charset="0"/>
                <a:cs typeface="Times New Roman" pitchFamily="18" charset="0"/>
              </a:rPr>
              <a:t>- Які життєві уроки я можу засвоїти? (Якщо зовсім несолодко.)</a:t>
            </a:r>
            <a:br>
              <a:rPr lang="uk-UA" sz="3200" cap="none" dirty="0" smtClean="0">
                <a:solidFill>
                  <a:srgbClr val="FFFF00"/>
                </a:solidFill>
                <a:effectLst/>
                <a:latin typeface="Times New Roman" pitchFamily="18" charset="0"/>
                <a:cs typeface="Times New Roman" pitchFamily="18" charset="0"/>
              </a:rPr>
            </a:br>
            <a:endParaRPr lang="ru-RU" sz="3200" cap="none" dirty="0">
              <a:solidFill>
                <a:srgbClr val="FFFF00"/>
              </a:solidFill>
              <a:latin typeface="Times New Roman" pitchFamily="18" charset="0"/>
              <a:cs typeface="Times New Roman" pitchFamily="18" charset="0"/>
            </a:endParaRPr>
          </a:p>
        </p:txBody>
      </p:sp>
      <p:pic>
        <p:nvPicPr>
          <p:cNvPr id="3" name="Picture 4" descr="C:\Users\натали\Desktop\Gmail\smaylyky.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7904" y="4509120"/>
            <a:ext cx="3941194" cy="2239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9759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09835" y="260648"/>
            <a:ext cx="5832648" cy="6336704"/>
          </a:xfrm>
        </p:spPr>
        <p:txBody>
          <a:bodyPr>
            <a:normAutofit/>
          </a:bodyPr>
          <a:lstStyle/>
          <a:p>
            <a:pPr algn="l"/>
            <a:r>
              <a:rPr lang="uk-UA" sz="2000" dirty="0" smtClean="0">
                <a:effectLst/>
                <a:latin typeface="Times New Roman" pitchFamily="18" charset="0"/>
                <a:cs typeface="Times New Roman" pitchFamily="18" charset="0"/>
              </a:rPr>
              <a:t>	</a:t>
            </a:r>
            <a:r>
              <a:rPr lang="uk-UA" sz="3200" cap="none" dirty="0" smtClean="0">
                <a:solidFill>
                  <a:srgbClr val="FFFF00"/>
                </a:solidFill>
                <a:effectLst/>
                <a:latin typeface="Times New Roman" pitchFamily="18" charset="0"/>
                <a:cs typeface="Times New Roman" pitchFamily="18" charset="0"/>
              </a:rPr>
              <a:t>Є ще один простий метод, який пропонує </a:t>
            </a:r>
            <a:r>
              <a:rPr lang="uk-UA" sz="3200" cap="none" dirty="0" err="1" smtClean="0">
                <a:solidFill>
                  <a:srgbClr val="FFFF00"/>
                </a:solidFill>
                <a:effectLst/>
                <a:latin typeface="Times New Roman" pitchFamily="18" charset="0"/>
                <a:cs typeface="Times New Roman" pitchFamily="18" charset="0"/>
              </a:rPr>
              <a:t>рефреймінг</a:t>
            </a:r>
            <a:r>
              <a:rPr lang="uk-UA" sz="3200" cap="none" dirty="0" smtClean="0">
                <a:solidFill>
                  <a:srgbClr val="FFFF00"/>
                </a:solidFill>
                <a:effectLst/>
                <a:latin typeface="Times New Roman" pitchFamily="18" charset="0"/>
                <a:cs typeface="Times New Roman" pitchFamily="18" charset="0"/>
              </a:rPr>
              <a:t> </a:t>
            </a:r>
            <a:r>
              <a:rPr lang="uk-UA" sz="3200" cap="none" dirty="0" smtClean="0">
                <a:solidFill>
                  <a:srgbClr val="7030A0"/>
                </a:solidFill>
                <a:effectLst/>
                <a:latin typeface="Times New Roman" pitchFamily="18" charset="0"/>
                <a:cs typeface="Times New Roman" pitchFamily="18" charset="0"/>
              </a:rPr>
              <a:t>змісту</a:t>
            </a:r>
            <a:r>
              <a:rPr lang="uk-UA" sz="3200" cap="none" dirty="0" smtClean="0">
                <a:solidFill>
                  <a:srgbClr val="FFFF00"/>
                </a:solidFill>
                <a:effectLst/>
                <a:latin typeface="Times New Roman" pitchFamily="18" charset="0"/>
                <a:cs typeface="Times New Roman" pitchFamily="18" charset="0"/>
              </a:rPr>
              <a:t>.</a:t>
            </a:r>
            <a:br>
              <a:rPr lang="uk-UA" sz="3200" cap="none" dirty="0" smtClean="0">
                <a:solidFill>
                  <a:srgbClr val="FFFF00"/>
                </a:solidFill>
                <a:effectLst/>
                <a:latin typeface="Times New Roman" pitchFamily="18" charset="0"/>
                <a:cs typeface="Times New Roman" pitchFamily="18" charset="0"/>
              </a:rPr>
            </a:br>
            <a:endParaRPr lang="ru-RU" sz="3200" cap="none" dirty="0">
              <a:solidFill>
                <a:srgbClr val="FFFF00"/>
              </a:solidFill>
              <a:latin typeface="Times New Roman" pitchFamily="18" charset="0"/>
              <a:cs typeface="Times New Roman" pitchFamily="18" charset="0"/>
            </a:endParaRPr>
          </a:p>
        </p:txBody>
      </p:sp>
      <p:sp>
        <p:nvSpPr>
          <p:cNvPr id="4" name="Овал 3"/>
          <p:cNvSpPr/>
          <p:nvPr/>
        </p:nvSpPr>
        <p:spPr>
          <a:xfrm>
            <a:off x="2051720" y="2210481"/>
            <a:ext cx="294888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200" b="1" dirty="0" smtClean="0">
                <a:solidFill>
                  <a:srgbClr val="7030A0"/>
                </a:solidFill>
                <a:latin typeface="Times New Roman" pitchFamily="18" charset="0"/>
                <a:cs typeface="Times New Roman" pitchFamily="18" charset="0"/>
              </a:rPr>
              <a:t>Проблема</a:t>
            </a:r>
            <a:endParaRPr lang="ru-RU" sz="3200" b="1" dirty="0">
              <a:solidFill>
                <a:srgbClr val="7030A0"/>
              </a:solidFill>
              <a:latin typeface="Times New Roman" pitchFamily="18" charset="0"/>
              <a:cs typeface="Times New Roman" pitchFamily="18" charset="0"/>
            </a:endParaRPr>
          </a:p>
        </p:txBody>
      </p:sp>
      <p:grpSp>
        <p:nvGrpSpPr>
          <p:cNvPr id="9" name="Группа 8"/>
          <p:cNvGrpSpPr/>
          <p:nvPr/>
        </p:nvGrpSpPr>
        <p:grpSpPr>
          <a:xfrm>
            <a:off x="1988987" y="3143178"/>
            <a:ext cx="3011613" cy="2866140"/>
            <a:chOff x="1988987" y="3143178"/>
            <a:chExt cx="3011613" cy="2866140"/>
          </a:xfrm>
        </p:grpSpPr>
        <p:sp>
          <p:nvSpPr>
            <p:cNvPr id="5" name="Овал 4"/>
            <p:cNvSpPr/>
            <p:nvPr/>
          </p:nvSpPr>
          <p:spPr>
            <a:xfrm>
              <a:off x="1988987" y="3645024"/>
              <a:ext cx="298206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200" b="1" dirty="0" smtClean="0">
                  <a:solidFill>
                    <a:srgbClr val="7030A0"/>
                  </a:solidFill>
                  <a:latin typeface="Times New Roman" pitchFamily="18" charset="0"/>
                  <a:cs typeface="Times New Roman" pitchFamily="18" charset="0"/>
                </a:rPr>
                <a:t>Завдання </a:t>
              </a:r>
              <a:endParaRPr lang="ru-RU" sz="3200" b="1" dirty="0">
                <a:solidFill>
                  <a:srgbClr val="7030A0"/>
                </a:solidFill>
                <a:latin typeface="Times New Roman" pitchFamily="18" charset="0"/>
                <a:cs typeface="Times New Roman" pitchFamily="18" charset="0"/>
              </a:endParaRPr>
            </a:p>
          </p:txBody>
        </p:sp>
        <p:sp>
          <p:nvSpPr>
            <p:cNvPr id="6" name="Овал 5"/>
            <p:cNvSpPr/>
            <p:nvPr/>
          </p:nvSpPr>
          <p:spPr>
            <a:xfrm>
              <a:off x="2051720" y="5094918"/>
              <a:ext cx="294888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200" b="1" dirty="0" smtClean="0">
                  <a:solidFill>
                    <a:srgbClr val="7030A0"/>
                  </a:solidFill>
                  <a:latin typeface="Times New Roman" pitchFamily="18" charset="0"/>
                  <a:cs typeface="Times New Roman" pitchFamily="18" charset="0"/>
                </a:rPr>
                <a:t>Мета </a:t>
              </a:r>
              <a:endParaRPr lang="ru-RU" sz="3200" b="1" dirty="0">
                <a:solidFill>
                  <a:srgbClr val="7030A0"/>
                </a:solidFill>
                <a:latin typeface="Times New Roman" pitchFamily="18" charset="0"/>
                <a:cs typeface="Times New Roman" pitchFamily="18" charset="0"/>
              </a:endParaRPr>
            </a:p>
          </p:txBody>
        </p:sp>
        <p:sp>
          <p:nvSpPr>
            <p:cNvPr id="7" name="Стрелка вниз 6"/>
            <p:cNvSpPr/>
            <p:nvPr/>
          </p:nvSpPr>
          <p:spPr>
            <a:xfrm>
              <a:off x="3340208" y="3143178"/>
              <a:ext cx="371903" cy="52014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низ 7"/>
            <p:cNvSpPr/>
            <p:nvPr/>
          </p:nvSpPr>
          <p:spPr>
            <a:xfrm>
              <a:off x="3340208" y="4574775"/>
              <a:ext cx="371903" cy="52014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2542086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23528" y="332656"/>
            <a:ext cx="7128792" cy="3888432"/>
          </a:xfrm>
        </p:spPr>
        <p:txBody>
          <a:bodyPr>
            <a:normAutofit fontScale="90000"/>
          </a:bodyPr>
          <a:lstStyle/>
          <a:p>
            <a:pPr algn="l"/>
            <a:r>
              <a:rPr lang="uk-UA" sz="2000" dirty="0" smtClean="0">
                <a:effectLst/>
                <a:latin typeface="Times New Roman" pitchFamily="18" charset="0"/>
                <a:cs typeface="Times New Roman" pitchFamily="18" charset="0"/>
              </a:rPr>
              <a:t>	</a:t>
            </a:r>
            <a:br>
              <a:rPr lang="uk-UA" sz="2000" dirty="0" smtClean="0">
                <a:effectLst/>
                <a:latin typeface="Times New Roman" pitchFamily="18" charset="0"/>
                <a:cs typeface="Times New Roman" pitchFamily="18" charset="0"/>
              </a:rPr>
            </a:br>
            <a:r>
              <a:rPr lang="uk-UA" sz="2000" dirty="0" smtClean="0">
                <a:effectLst/>
                <a:latin typeface="Times New Roman" pitchFamily="18" charset="0"/>
                <a:cs typeface="Times New Roman" pitchFamily="18" charset="0"/>
              </a:rPr>
              <a:t/>
            </a:r>
            <a:br>
              <a:rPr lang="uk-UA" sz="2000" dirty="0" smtClean="0">
                <a:effectLst/>
                <a:latin typeface="Times New Roman" pitchFamily="18" charset="0"/>
                <a:cs typeface="Times New Roman" pitchFamily="18" charset="0"/>
              </a:rPr>
            </a:br>
            <a:r>
              <a:rPr lang="uk-UA" sz="2000" dirty="0" smtClean="0">
                <a:effectLst/>
                <a:latin typeface="Times New Roman" pitchFamily="18" charset="0"/>
                <a:cs typeface="Times New Roman" pitchFamily="18" charset="0"/>
              </a:rPr>
              <a:t>	</a:t>
            </a:r>
            <a:r>
              <a:rPr lang="uk-UA" sz="3200" cap="none" dirty="0" err="1" smtClean="0">
                <a:solidFill>
                  <a:srgbClr val="FFFF00"/>
                </a:solidFill>
                <a:effectLst/>
                <a:latin typeface="Times New Roman" pitchFamily="18" charset="0"/>
                <a:cs typeface="Times New Roman" pitchFamily="18" charset="0"/>
              </a:rPr>
              <a:t>Рефреймінг</a:t>
            </a:r>
            <a:r>
              <a:rPr lang="uk-UA" sz="3200" cap="none" dirty="0" smtClean="0">
                <a:solidFill>
                  <a:srgbClr val="FFFF00"/>
                </a:solidFill>
                <a:effectLst/>
                <a:latin typeface="Times New Roman" pitchFamily="18" charset="0"/>
                <a:cs typeface="Times New Roman" pitchFamily="18" charset="0"/>
              </a:rPr>
              <a:t> </a:t>
            </a:r>
            <a:r>
              <a:rPr lang="uk-UA" sz="3200" cap="none" dirty="0" smtClean="0">
                <a:solidFill>
                  <a:srgbClr val="00B050"/>
                </a:solidFill>
                <a:effectLst/>
                <a:latin typeface="Times New Roman" pitchFamily="18" charset="0"/>
                <a:cs typeface="Times New Roman" pitchFamily="18" charset="0"/>
              </a:rPr>
              <a:t>контексту</a:t>
            </a:r>
            <a:r>
              <a:rPr lang="uk-UA" sz="3200" cap="none" dirty="0" smtClean="0">
                <a:solidFill>
                  <a:srgbClr val="FFFF00"/>
                </a:solidFill>
                <a:effectLst/>
                <a:latin typeface="Times New Roman" pitchFamily="18" charset="0"/>
                <a:cs typeface="Times New Roman" pitchFamily="18" charset="0"/>
              </a:rPr>
              <a:t>.</a:t>
            </a:r>
            <a:br>
              <a:rPr lang="uk-UA" sz="3200" cap="none" dirty="0" smtClean="0">
                <a:solidFill>
                  <a:srgbClr val="FFFF00"/>
                </a:solidFill>
                <a:effectLst/>
                <a:latin typeface="Times New Roman" pitchFamily="18" charset="0"/>
                <a:cs typeface="Times New Roman" pitchFamily="18" charset="0"/>
              </a:rPr>
            </a:br>
            <a:r>
              <a:rPr lang="uk-UA" sz="3200" cap="none" dirty="0" smtClean="0">
                <a:solidFill>
                  <a:srgbClr val="FFFF00"/>
                </a:solidFill>
                <a:effectLst/>
                <a:latin typeface="Times New Roman" pitchFamily="18" charset="0"/>
                <a:cs typeface="Times New Roman" pitchFamily="18" charset="0"/>
              </a:rPr>
              <a:t>	Візьми будь-що (ситуацію, поведінку, проблему) і поглянь на неї </a:t>
            </a:r>
            <a:br>
              <a:rPr lang="uk-UA" sz="3200" cap="none" dirty="0" smtClean="0">
                <a:solidFill>
                  <a:srgbClr val="FFFF00"/>
                </a:solidFill>
                <a:effectLst/>
                <a:latin typeface="Times New Roman" pitchFamily="18" charset="0"/>
                <a:cs typeface="Times New Roman" pitchFamily="18" charset="0"/>
              </a:rPr>
            </a:br>
            <a:r>
              <a:rPr lang="uk-UA" sz="3200" cap="none" dirty="0" smtClean="0">
                <a:solidFill>
                  <a:srgbClr val="FFFF00"/>
                </a:solidFill>
                <a:effectLst/>
                <a:latin typeface="Times New Roman" pitchFamily="18" charset="0"/>
                <a:cs typeface="Times New Roman" pitchFamily="18" charset="0"/>
              </a:rPr>
              <a:t>в іншому контексті. </a:t>
            </a:r>
            <a:br>
              <a:rPr lang="uk-UA" sz="3200" cap="none" dirty="0" smtClean="0">
                <a:solidFill>
                  <a:srgbClr val="FFFF00"/>
                </a:solidFill>
                <a:effectLst/>
                <a:latin typeface="Times New Roman" pitchFamily="18" charset="0"/>
                <a:cs typeface="Times New Roman" pitchFamily="18" charset="0"/>
              </a:rPr>
            </a:br>
            <a:r>
              <a:rPr lang="uk-UA" sz="3200" cap="none" dirty="0">
                <a:solidFill>
                  <a:srgbClr val="FFFF00"/>
                </a:solidFill>
                <a:effectLst/>
                <a:latin typeface="Times New Roman" pitchFamily="18" charset="0"/>
                <a:cs typeface="Times New Roman" pitchFamily="18" charset="0"/>
              </a:rPr>
              <a:t>	</a:t>
            </a:r>
            <a:r>
              <a:rPr lang="uk-UA" sz="3200" cap="none" dirty="0" smtClean="0">
                <a:solidFill>
                  <a:srgbClr val="FFFF00"/>
                </a:solidFill>
                <a:effectLst/>
                <a:latin typeface="Times New Roman" pitchFamily="18" charset="0"/>
                <a:cs typeface="Times New Roman" pitchFamily="18" charset="0"/>
              </a:rPr>
              <a:t>Через це змінюється сприйняття.</a:t>
            </a:r>
            <a:br>
              <a:rPr lang="uk-UA" sz="3200" cap="none" dirty="0" smtClean="0">
                <a:solidFill>
                  <a:srgbClr val="FFFF00"/>
                </a:solidFill>
                <a:effectLst/>
                <a:latin typeface="Times New Roman" pitchFamily="18" charset="0"/>
                <a:cs typeface="Times New Roman" pitchFamily="18" charset="0"/>
              </a:rPr>
            </a:br>
            <a:r>
              <a:rPr lang="uk-UA" sz="3200" cap="none" dirty="0" smtClean="0">
                <a:solidFill>
                  <a:srgbClr val="FFFF00"/>
                </a:solidFill>
                <a:effectLst/>
                <a:latin typeface="Times New Roman" pitchFamily="18" charset="0"/>
                <a:cs typeface="Times New Roman" pitchFamily="18" charset="0"/>
              </a:rPr>
              <a:t/>
            </a:r>
            <a:br>
              <a:rPr lang="uk-UA" sz="3200" cap="none" dirty="0" smtClean="0">
                <a:solidFill>
                  <a:srgbClr val="FFFF00"/>
                </a:solidFill>
                <a:effectLst/>
                <a:latin typeface="Times New Roman" pitchFamily="18" charset="0"/>
                <a:cs typeface="Times New Roman" pitchFamily="18" charset="0"/>
              </a:rPr>
            </a:br>
            <a:endParaRPr lang="ru-RU" sz="3200" cap="none" dirty="0">
              <a:solidFill>
                <a:srgbClr val="FFFF00"/>
              </a:solidFill>
              <a:latin typeface="Times New Roman" pitchFamily="18" charset="0"/>
              <a:cs typeface="Times New Roman" pitchFamily="18" charset="0"/>
            </a:endParaRP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573016"/>
            <a:ext cx="2898677" cy="2301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64912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88640"/>
            <a:ext cx="6912768" cy="6048672"/>
          </a:xfrm>
        </p:spPr>
        <p:txBody>
          <a:bodyPr>
            <a:normAutofit/>
          </a:bodyPr>
          <a:lstStyle/>
          <a:p>
            <a:pPr algn="l"/>
            <a:r>
              <a:rPr lang="uk-UA" sz="2000" dirty="0" smtClean="0">
                <a:effectLst/>
                <a:latin typeface="Times New Roman" pitchFamily="18" charset="0"/>
                <a:cs typeface="Times New Roman" pitchFamily="18" charset="0"/>
              </a:rPr>
              <a:t>	</a:t>
            </a:r>
            <a:br>
              <a:rPr lang="uk-UA" sz="2000" dirty="0" smtClean="0">
                <a:effectLst/>
                <a:latin typeface="Times New Roman" pitchFamily="18" charset="0"/>
                <a:cs typeface="Times New Roman" pitchFamily="18" charset="0"/>
              </a:rPr>
            </a:br>
            <a:r>
              <a:rPr lang="uk-UA" sz="2000" dirty="0" smtClean="0">
                <a:effectLst/>
                <a:latin typeface="Times New Roman" pitchFamily="18" charset="0"/>
                <a:cs typeface="Times New Roman" pitchFamily="18" charset="0"/>
              </a:rPr>
              <a:t>	</a:t>
            </a:r>
            <a:r>
              <a:rPr lang="uk-UA" sz="3200" cap="none" dirty="0" smtClean="0">
                <a:solidFill>
                  <a:srgbClr val="FFFF00"/>
                </a:solidFill>
                <a:effectLst/>
                <a:latin typeface="Times New Roman" pitchFamily="18" charset="0"/>
                <a:cs typeface="Times New Roman" pitchFamily="18" charset="0"/>
              </a:rPr>
              <a:t>Контекст, у якому ми перебуваємо, впливає на наше мислення.</a:t>
            </a:r>
            <a:br>
              <a:rPr lang="uk-UA" sz="3200" cap="none" dirty="0" smtClean="0">
                <a:solidFill>
                  <a:srgbClr val="FFFF00"/>
                </a:solidFill>
                <a:effectLst/>
                <a:latin typeface="Times New Roman" pitchFamily="18" charset="0"/>
                <a:cs typeface="Times New Roman" pitchFamily="18" charset="0"/>
              </a:rPr>
            </a:br>
            <a:r>
              <a:rPr lang="uk-UA" sz="3200" cap="none" dirty="0" smtClean="0">
                <a:solidFill>
                  <a:srgbClr val="FFFF00"/>
                </a:solidFill>
                <a:effectLst/>
                <a:latin typeface="Times New Roman" pitchFamily="18" charset="0"/>
                <a:cs typeface="Times New Roman" pitchFamily="18" charset="0"/>
              </a:rPr>
              <a:t/>
            </a:r>
            <a:br>
              <a:rPr lang="uk-UA" sz="3200" cap="none" dirty="0" smtClean="0">
                <a:solidFill>
                  <a:srgbClr val="FFFF00"/>
                </a:solidFill>
                <a:effectLst/>
                <a:latin typeface="Times New Roman" pitchFamily="18" charset="0"/>
                <a:cs typeface="Times New Roman" pitchFamily="18" charset="0"/>
              </a:rPr>
            </a:br>
            <a:r>
              <a:rPr lang="uk-UA" sz="3200" cap="none" dirty="0">
                <a:solidFill>
                  <a:srgbClr val="FFFF00"/>
                </a:solidFill>
                <a:effectLst/>
                <a:latin typeface="Times New Roman" pitchFamily="18" charset="0"/>
                <a:cs typeface="Times New Roman" pitchFamily="18" charset="0"/>
              </a:rPr>
              <a:t/>
            </a:r>
            <a:br>
              <a:rPr lang="uk-UA" sz="3200" cap="none" dirty="0">
                <a:solidFill>
                  <a:srgbClr val="FFFF00"/>
                </a:solidFill>
                <a:effectLst/>
                <a:latin typeface="Times New Roman" pitchFamily="18" charset="0"/>
                <a:cs typeface="Times New Roman" pitchFamily="18" charset="0"/>
              </a:rPr>
            </a:br>
            <a:r>
              <a:rPr lang="uk-UA" sz="3200" cap="none" dirty="0" smtClean="0">
                <a:solidFill>
                  <a:srgbClr val="FFFF00"/>
                </a:solidFill>
                <a:effectLst/>
                <a:latin typeface="Times New Roman" pitchFamily="18" charset="0"/>
                <a:cs typeface="Times New Roman" pitchFamily="18" charset="0"/>
              </a:rPr>
              <a:t/>
            </a:r>
            <a:br>
              <a:rPr lang="uk-UA" sz="3200" cap="none" dirty="0" smtClean="0">
                <a:solidFill>
                  <a:srgbClr val="FFFF00"/>
                </a:solidFill>
                <a:effectLst/>
                <a:latin typeface="Times New Roman" pitchFamily="18" charset="0"/>
                <a:cs typeface="Times New Roman" pitchFamily="18" charset="0"/>
              </a:rPr>
            </a:br>
            <a:r>
              <a:rPr lang="uk-UA" sz="3200" cap="none" dirty="0" smtClean="0">
                <a:solidFill>
                  <a:srgbClr val="FFFF00"/>
                </a:solidFill>
                <a:effectLst/>
                <a:latin typeface="Times New Roman" pitchFamily="18" charset="0"/>
                <a:cs typeface="Times New Roman" pitchFamily="18" charset="0"/>
              </a:rPr>
              <a:t/>
            </a:r>
            <a:br>
              <a:rPr lang="uk-UA" sz="3200" cap="none" dirty="0" smtClean="0">
                <a:solidFill>
                  <a:srgbClr val="FFFF00"/>
                </a:solidFill>
                <a:effectLst/>
                <a:latin typeface="Times New Roman" pitchFamily="18" charset="0"/>
                <a:cs typeface="Times New Roman" pitchFamily="18" charset="0"/>
              </a:rPr>
            </a:br>
            <a:endParaRPr lang="ru-RU" sz="3200" cap="none" dirty="0">
              <a:solidFill>
                <a:srgbClr val="FFFF00"/>
              </a:solidFill>
              <a:latin typeface="Times New Roman" pitchFamily="18" charset="0"/>
              <a:cs typeface="Times New Roman" pitchFamily="18" charset="0"/>
            </a:endParaRPr>
          </a:p>
        </p:txBody>
      </p:sp>
      <p:grpSp>
        <p:nvGrpSpPr>
          <p:cNvPr id="7" name="Группа 6"/>
          <p:cNvGrpSpPr/>
          <p:nvPr/>
        </p:nvGrpSpPr>
        <p:grpSpPr>
          <a:xfrm>
            <a:off x="732000" y="2630342"/>
            <a:ext cx="6225511" cy="2742874"/>
            <a:chOff x="732000" y="2630342"/>
            <a:chExt cx="6225511" cy="2742874"/>
          </a:xfrm>
        </p:grpSpPr>
        <p:sp>
          <p:nvSpPr>
            <p:cNvPr id="3" name="Цилиндр 2"/>
            <p:cNvSpPr/>
            <p:nvPr/>
          </p:nvSpPr>
          <p:spPr>
            <a:xfrm>
              <a:off x="732000" y="3140968"/>
              <a:ext cx="1296144" cy="2232248"/>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200" b="1" dirty="0" smtClean="0">
                  <a:solidFill>
                    <a:srgbClr val="00B050"/>
                  </a:solidFill>
                  <a:latin typeface="Times New Roman" pitchFamily="18" charset="0"/>
                  <a:cs typeface="Times New Roman" pitchFamily="18" charset="0"/>
                </a:rPr>
                <a:t>1</a:t>
              </a:r>
              <a:endParaRPr lang="ru-RU" sz="3200" b="1" dirty="0">
                <a:solidFill>
                  <a:srgbClr val="00B050"/>
                </a:solidFill>
                <a:latin typeface="Times New Roman" pitchFamily="18" charset="0"/>
                <a:cs typeface="Times New Roman" pitchFamily="18" charset="0"/>
              </a:endParaRPr>
            </a:p>
          </p:txBody>
        </p:sp>
        <p:sp>
          <p:nvSpPr>
            <p:cNvPr id="4" name="Цилиндр 3"/>
            <p:cNvSpPr/>
            <p:nvPr/>
          </p:nvSpPr>
          <p:spPr>
            <a:xfrm>
              <a:off x="3416155" y="3140968"/>
              <a:ext cx="1296144" cy="2232248"/>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200" b="1" dirty="0" smtClean="0">
                  <a:solidFill>
                    <a:srgbClr val="00B050"/>
                  </a:solidFill>
                  <a:latin typeface="Times New Roman" pitchFamily="18" charset="0"/>
                  <a:cs typeface="Times New Roman" pitchFamily="18" charset="0"/>
                </a:rPr>
                <a:t>1</a:t>
              </a:r>
              <a:endParaRPr lang="ru-RU" sz="3200" b="1" dirty="0">
                <a:solidFill>
                  <a:srgbClr val="00B050"/>
                </a:solidFill>
                <a:latin typeface="Times New Roman" pitchFamily="18" charset="0"/>
                <a:cs typeface="Times New Roman" pitchFamily="18" charset="0"/>
              </a:endParaRPr>
            </a:p>
          </p:txBody>
        </p:sp>
        <p:sp>
          <p:nvSpPr>
            <p:cNvPr id="5" name="Цилиндр 4"/>
            <p:cNvSpPr/>
            <p:nvPr/>
          </p:nvSpPr>
          <p:spPr>
            <a:xfrm>
              <a:off x="5455928" y="2630342"/>
              <a:ext cx="1501583" cy="2742874"/>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200" b="1" dirty="0" smtClean="0">
                  <a:solidFill>
                    <a:srgbClr val="00B050"/>
                  </a:solidFill>
                  <a:latin typeface="Times New Roman" pitchFamily="18" charset="0"/>
                  <a:cs typeface="Times New Roman" pitchFamily="18" charset="0"/>
                </a:rPr>
                <a:t>2</a:t>
              </a:r>
              <a:endParaRPr lang="ru-RU" sz="3200" b="1" dirty="0">
                <a:solidFill>
                  <a:srgbClr val="00B050"/>
                </a:solidFill>
                <a:latin typeface="Times New Roman" pitchFamily="18" charset="0"/>
                <a:cs typeface="Times New Roman" pitchFamily="18" charset="0"/>
              </a:endParaRPr>
            </a:p>
          </p:txBody>
        </p:sp>
        <p:sp>
          <p:nvSpPr>
            <p:cNvPr id="6" name="Двойная стрелка влево/вправо 5"/>
            <p:cNvSpPr/>
            <p:nvPr/>
          </p:nvSpPr>
          <p:spPr>
            <a:xfrm>
              <a:off x="4703202" y="4014776"/>
              <a:ext cx="781326" cy="48463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3303737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3068960"/>
            <a:ext cx="5544616" cy="3312368"/>
          </a:xfrm>
        </p:spPr>
        <p:txBody>
          <a:bodyPr>
            <a:normAutofit fontScale="90000"/>
          </a:bodyPr>
          <a:lstStyle/>
          <a:p>
            <a:pPr algn="l"/>
            <a:r>
              <a:rPr lang="uk-UA" sz="3200" cap="none" dirty="0">
                <a:solidFill>
                  <a:srgbClr val="FFFF00"/>
                </a:solidFill>
                <a:effectLst/>
                <a:latin typeface="Times New Roman" pitchFamily="18" charset="0"/>
                <a:cs typeface="Times New Roman" pitchFamily="18" charset="0"/>
              </a:rPr>
              <a:t>	</a:t>
            </a:r>
            <a:r>
              <a:rPr lang="uk-UA" sz="3200" cap="none" dirty="0" smtClean="0">
                <a:solidFill>
                  <a:srgbClr val="FFFF00"/>
                </a:solidFill>
                <a:effectLst/>
                <a:latin typeface="Times New Roman" pitchFamily="18" charset="0"/>
                <a:cs typeface="Times New Roman" pitchFamily="18" charset="0"/>
              </a:rPr>
              <a:t>В </a:t>
            </a:r>
            <a:r>
              <a:rPr lang="uk-UA" sz="3200" cap="none" dirty="0">
                <a:solidFill>
                  <a:srgbClr val="FFFF00"/>
                </a:solidFill>
                <a:effectLst/>
                <a:latin typeface="Times New Roman" pitchFamily="18" charset="0"/>
                <a:cs typeface="Times New Roman" pitchFamily="18" charset="0"/>
              </a:rPr>
              <a:t>різних ситуаціях одна й </a:t>
            </a:r>
            <a:r>
              <a:rPr lang="uk-UA" sz="3200" cap="none" dirty="0" smtClean="0">
                <a:solidFill>
                  <a:srgbClr val="FFFF00"/>
                </a:solidFill>
                <a:effectLst/>
                <a:latin typeface="Times New Roman" pitchFamily="18" charset="0"/>
                <a:cs typeface="Times New Roman" pitchFamily="18" charset="0"/>
              </a:rPr>
              <a:t>та ж </a:t>
            </a:r>
            <a:r>
              <a:rPr lang="uk-UA" sz="3200" cap="none" dirty="0">
                <a:solidFill>
                  <a:srgbClr val="FFFF00"/>
                </a:solidFill>
                <a:effectLst/>
                <a:latin typeface="Times New Roman" pitchFamily="18" charset="0"/>
                <a:cs typeface="Times New Roman" pitchFamily="18" charset="0"/>
              </a:rPr>
              <a:t>поведінка може бути як корисною, так і шкідливою: якщо змінити контекст повідомлення, то змінюється і підхід до його змісту.</a:t>
            </a:r>
            <a:endParaRPr lang="ru-RU" sz="3200" cap="none" dirty="0">
              <a:solidFill>
                <a:srgbClr val="FFFF00"/>
              </a:solidFill>
              <a:latin typeface="Times New Roman" pitchFamily="18" charset="0"/>
              <a:cs typeface="Times New Roman" pitchFamily="18" charset="0"/>
            </a:endParaRPr>
          </a:p>
        </p:txBody>
      </p:sp>
      <p:pic>
        <p:nvPicPr>
          <p:cNvPr id="5125" name="Picture 5" descr="C:\Users\натали\Desktop\Gmail\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20043"/>
            <a:ext cx="2634003" cy="263400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C:\Users\натали\Desktop\Gmail\OFghhz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4005064"/>
            <a:ext cx="2661792" cy="2661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31780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16632"/>
            <a:ext cx="6984776" cy="6336704"/>
          </a:xfrm>
        </p:spPr>
        <p:txBody>
          <a:bodyPr>
            <a:normAutofit/>
          </a:bodyPr>
          <a:lstStyle/>
          <a:p>
            <a:pPr algn="l"/>
            <a:r>
              <a:rPr lang="uk-UA" sz="4000" cap="none" dirty="0" smtClean="0">
                <a:solidFill>
                  <a:srgbClr val="FFFF00"/>
                </a:solidFill>
                <a:effectLst/>
                <a:latin typeface="Times New Roman" pitchFamily="18" charset="0"/>
                <a:cs typeface="Times New Roman" pitchFamily="18" charset="0"/>
              </a:rPr>
              <a:t>	</a:t>
            </a:r>
            <a:r>
              <a:rPr lang="uk-UA" sz="2000" i="1" cap="none" dirty="0" smtClean="0">
                <a:solidFill>
                  <a:srgbClr val="FFFF00"/>
                </a:solidFill>
                <a:effectLst/>
                <a:latin typeface="Times New Roman" pitchFamily="18" charset="0"/>
                <a:cs typeface="Times New Roman" pitchFamily="18" charset="0"/>
              </a:rPr>
              <a:t>Проблема </a:t>
            </a:r>
            <a:r>
              <a:rPr lang="uk-UA" sz="2000" i="1" cap="none" dirty="0">
                <a:solidFill>
                  <a:srgbClr val="FFFF00"/>
                </a:solidFill>
                <a:effectLst/>
                <a:latin typeface="Times New Roman" pitchFamily="18" charset="0"/>
                <a:cs typeface="Times New Roman" pitchFamily="18" charset="0"/>
              </a:rPr>
              <a:t>№1. </a:t>
            </a:r>
            <a:r>
              <a:rPr lang="uk-UA" sz="2000" cap="none" dirty="0" smtClean="0">
                <a:solidFill>
                  <a:srgbClr val="FFFF00"/>
                </a:solidFill>
                <a:effectLst/>
                <a:latin typeface="Times New Roman" pitchFamily="18" charset="0"/>
                <a:cs typeface="Times New Roman" pitchFamily="18" charset="0"/>
              </a:rPr>
              <a:t/>
            </a:r>
            <a:br>
              <a:rPr lang="uk-UA" sz="2000" cap="none" dirty="0" smtClean="0">
                <a:solidFill>
                  <a:srgbClr val="FFFF00"/>
                </a:solidFill>
                <a:effectLst/>
                <a:latin typeface="Times New Roman" pitchFamily="18" charset="0"/>
                <a:cs typeface="Times New Roman" pitchFamily="18" charset="0"/>
              </a:rPr>
            </a:br>
            <a:r>
              <a:rPr lang="uk-UA" sz="2000" cap="none" dirty="0">
                <a:solidFill>
                  <a:srgbClr val="FFFF00"/>
                </a:solidFill>
                <a:effectLst/>
                <a:latin typeface="Times New Roman" pitchFamily="18" charset="0"/>
                <a:cs typeface="Times New Roman" pitchFamily="18" charset="0"/>
              </a:rPr>
              <a:t>	</a:t>
            </a:r>
            <a:r>
              <a:rPr lang="uk-UA" sz="2000" cap="none" dirty="0" smtClean="0">
                <a:solidFill>
                  <a:srgbClr val="FFFF00"/>
                </a:solidFill>
                <a:effectLst/>
                <a:latin typeface="Times New Roman" pitchFamily="18" charset="0"/>
                <a:cs typeface="Times New Roman" pitchFamily="18" charset="0"/>
              </a:rPr>
              <a:t>Ти </a:t>
            </a:r>
            <a:r>
              <a:rPr lang="uk-UA" sz="2000" cap="none" dirty="0">
                <a:solidFill>
                  <a:srgbClr val="FFFF00"/>
                </a:solidFill>
                <a:effectLst/>
                <a:latin typeface="Times New Roman" pitchFamily="18" charset="0"/>
                <a:cs typeface="Times New Roman" pitchFamily="18" charset="0"/>
              </a:rPr>
              <a:t>не склав ЗНО. Отже, не зможеш вступити </a:t>
            </a:r>
            <a:r>
              <a:rPr lang="uk-UA" sz="2000" cap="none" dirty="0" err="1">
                <a:solidFill>
                  <a:srgbClr val="FFFF00"/>
                </a:solidFill>
                <a:effectLst/>
                <a:latin typeface="Times New Roman" pitchFamily="18" charset="0"/>
                <a:cs typeface="Times New Roman" pitchFamily="18" charset="0"/>
              </a:rPr>
              <a:t>цьогоріч</a:t>
            </a:r>
            <a:r>
              <a:rPr lang="uk-UA" sz="2000" cap="none" dirty="0">
                <a:solidFill>
                  <a:srgbClr val="FFFF00"/>
                </a:solidFill>
                <a:effectLst/>
                <a:latin typeface="Times New Roman" pitchFamily="18" charset="0"/>
                <a:cs typeface="Times New Roman" pitchFamily="18" charset="0"/>
              </a:rPr>
              <a:t> до вишу. </a:t>
            </a:r>
            <a:r>
              <a:rPr lang="uk-UA" sz="2000" cap="none" dirty="0" smtClean="0">
                <a:solidFill>
                  <a:srgbClr val="FFFF00"/>
                </a:solidFill>
                <a:effectLst/>
                <a:latin typeface="Times New Roman" pitchFamily="18" charset="0"/>
                <a:cs typeface="Times New Roman" pitchFamily="18" charset="0"/>
              </a:rPr>
              <a:t/>
            </a:r>
            <a:br>
              <a:rPr lang="uk-UA" sz="2000" cap="none" dirty="0" smtClean="0">
                <a:solidFill>
                  <a:srgbClr val="FFFF00"/>
                </a:solidFill>
                <a:effectLst/>
                <a:latin typeface="Times New Roman" pitchFamily="18" charset="0"/>
                <a:cs typeface="Times New Roman" pitchFamily="18" charset="0"/>
              </a:rPr>
            </a:br>
            <a:r>
              <a:rPr lang="uk-UA" sz="2000" cap="none" dirty="0" smtClean="0">
                <a:solidFill>
                  <a:srgbClr val="FFFF00"/>
                </a:solidFill>
                <a:effectLst/>
                <a:latin typeface="Times New Roman" pitchFamily="18" charset="0"/>
                <a:cs typeface="Times New Roman" pitchFamily="18" charset="0"/>
              </a:rPr>
              <a:t/>
            </a:r>
            <a:br>
              <a:rPr lang="uk-UA" sz="2000" cap="none" dirty="0" smtClean="0">
                <a:solidFill>
                  <a:srgbClr val="FFFF00"/>
                </a:solidFill>
                <a:effectLst/>
                <a:latin typeface="Times New Roman" pitchFamily="18" charset="0"/>
                <a:cs typeface="Times New Roman" pitchFamily="18" charset="0"/>
              </a:rPr>
            </a:br>
            <a:r>
              <a:rPr lang="uk-UA" sz="2000" cap="none" dirty="0">
                <a:solidFill>
                  <a:srgbClr val="FFFF00"/>
                </a:solidFill>
                <a:effectLst/>
                <a:latin typeface="Times New Roman" pitchFamily="18" charset="0"/>
                <a:cs typeface="Times New Roman" pitchFamily="18" charset="0"/>
              </a:rPr>
              <a:t>	</a:t>
            </a:r>
            <a:r>
              <a:rPr lang="uk-UA" sz="2000" cap="none" dirty="0" smtClean="0">
                <a:solidFill>
                  <a:srgbClr val="FFFF00"/>
                </a:solidFill>
                <a:effectLst/>
                <a:latin typeface="Times New Roman" pitchFamily="18" charset="0"/>
                <a:cs typeface="Times New Roman" pitchFamily="18" charset="0"/>
              </a:rPr>
              <a:t>Але </a:t>
            </a:r>
            <a:r>
              <a:rPr lang="uk-UA" sz="2000" cap="none" dirty="0">
                <a:solidFill>
                  <a:srgbClr val="FFFF00"/>
                </a:solidFill>
                <a:effectLst/>
                <a:latin typeface="Times New Roman" pitchFamily="18" charset="0"/>
                <a:cs typeface="Times New Roman" pitchFamily="18" charset="0"/>
              </a:rPr>
              <a:t>ситуація жахлива лише на перший погляд. Українцям важко уявити, що в Європі молодь спеціально не вступає у виш одразу після школи чи не йде на магістратуру одразу після закінчення </a:t>
            </a:r>
            <a:r>
              <a:rPr lang="uk-UA" sz="2000" cap="none" dirty="0" err="1">
                <a:solidFill>
                  <a:srgbClr val="FFFF00"/>
                </a:solidFill>
                <a:effectLst/>
                <a:latin typeface="Times New Roman" pitchFamily="18" charset="0"/>
                <a:cs typeface="Times New Roman" pitchFamily="18" charset="0"/>
              </a:rPr>
              <a:t>бакалаврата</a:t>
            </a:r>
            <a:r>
              <a:rPr lang="uk-UA" sz="2000" cap="none" dirty="0">
                <a:solidFill>
                  <a:srgbClr val="FFFF00"/>
                </a:solidFill>
                <a:effectLst/>
                <a:latin typeface="Times New Roman" pitchFamily="18" charset="0"/>
                <a:cs typeface="Times New Roman" pitchFamily="18" charset="0"/>
              </a:rPr>
              <a:t>. Тайм-аут довжиною в один рік виділяють на те, щоб </a:t>
            </a:r>
            <a:r>
              <a:rPr lang="uk-UA" sz="2000" cap="none" dirty="0" err="1">
                <a:solidFill>
                  <a:srgbClr val="FFFF00"/>
                </a:solidFill>
                <a:effectLst/>
                <a:latin typeface="Times New Roman" pitchFamily="18" charset="0"/>
                <a:cs typeface="Times New Roman" pitchFamily="18" charset="0"/>
              </a:rPr>
              <a:t>волонтерити</a:t>
            </a:r>
            <a:r>
              <a:rPr lang="uk-UA" sz="2000" cap="none" dirty="0">
                <a:solidFill>
                  <a:srgbClr val="FFFF00"/>
                </a:solidFill>
                <a:effectLst/>
                <a:latin typeface="Times New Roman" pitchFamily="18" charset="0"/>
                <a:cs typeface="Times New Roman" pitchFamily="18" charset="0"/>
              </a:rPr>
              <a:t>, подорожувати, стажуватися…</a:t>
            </a:r>
            <a:br>
              <a:rPr lang="uk-UA" sz="2000" cap="none" dirty="0">
                <a:solidFill>
                  <a:srgbClr val="FFFF00"/>
                </a:solidFill>
                <a:effectLst/>
                <a:latin typeface="Times New Roman" pitchFamily="18" charset="0"/>
                <a:cs typeface="Times New Roman" pitchFamily="18" charset="0"/>
              </a:rPr>
            </a:br>
            <a:r>
              <a:rPr lang="uk-UA" sz="2000" cap="none" dirty="0" smtClean="0">
                <a:solidFill>
                  <a:srgbClr val="FFFF00"/>
                </a:solidFill>
                <a:effectLst/>
                <a:latin typeface="Times New Roman" pitchFamily="18" charset="0"/>
                <a:cs typeface="Times New Roman" pitchFamily="18" charset="0"/>
              </a:rPr>
              <a:t>	Тож </a:t>
            </a:r>
            <a:r>
              <a:rPr lang="uk-UA" sz="2000" cap="none" dirty="0">
                <a:solidFill>
                  <a:srgbClr val="FFFF00"/>
                </a:solidFill>
                <a:effectLst/>
                <a:latin typeface="Times New Roman" pitchFamily="18" charset="0"/>
                <a:cs typeface="Times New Roman" pitchFamily="18" charset="0"/>
              </a:rPr>
              <a:t>у тебе з’явиться цілий рік, щоб визначитися, куди ж ти хочеш вступити насправді. Можливо, ти мріяв стати журналістом, але, постажувавшись у кількох виданнях, зрозумієш, що уявляв цю професію інакше. І обереш інший вуз, </a:t>
            </a:r>
            <a:r>
              <a:rPr lang="uk-UA" sz="2000" cap="none" dirty="0" err="1">
                <a:solidFill>
                  <a:srgbClr val="FFFF00"/>
                </a:solidFill>
                <a:effectLst/>
                <a:latin typeface="Times New Roman" pitchFamily="18" charset="0"/>
                <a:cs typeface="Times New Roman" pitchFamily="18" charset="0"/>
              </a:rPr>
              <a:t>зекономивши</a:t>
            </a:r>
            <a:r>
              <a:rPr lang="uk-UA" sz="2000" cap="none" dirty="0">
                <a:solidFill>
                  <a:srgbClr val="FFFF00"/>
                </a:solidFill>
                <a:effectLst/>
                <a:latin typeface="Times New Roman" pitchFamily="18" charset="0"/>
                <a:cs typeface="Times New Roman" pitchFamily="18" charset="0"/>
              </a:rPr>
              <a:t> одразу 4 або навіть 6 років даремного навчання. Чи </a:t>
            </a:r>
            <a:r>
              <a:rPr lang="uk-UA" sz="2000" cap="none" dirty="0" err="1">
                <a:solidFill>
                  <a:srgbClr val="FFFF00"/>
                </a:solidFill>
                <a:effectLst/>
                <a:latin typeface="Times New Roman" pitchFamily="18" charset="0"/>
                <a:cs typeface="Times New Roman" pitchFamily="18" charset="0"/>
              </a:rPr>
              <a:t>волонтерство</a:t>
            </a:r>
            <a:r>
              <a:rPr lang="uk-UA" sz="2000" cap="none" dirty="0">
                <a:solidFill>
                  <a:srgbClr val="FFFF00"/>
                </a:solidFill>
                <a:effectLst/>
                <a:latin typeface="Times New Roman" pitchFamily="18" charset="0"/>
                <a:cs typeface="Times New Roman" pitchFamily="18" charset="0"/>
              </a:rPr>
              <a:t> переверне твій світ і докорінно змінить життєві пріоритети. </a:t>
            </a:r>
            <a:br>
              <a:rPr lang="uk-UA" sz="2000" cap="none" dirty="0">
                <a:solidFill>
                  <a:srgbClr val="FFFF00"/>
                </a:solidFill>
                <a:effectLst/>
                <a:latin typeface="Times New Roman" pitchFamily="18" charset="0"/>
                <a:cs typeface="Times New Roman" pitchFamily="18" charset="0"/>
              </a:rPr>
            </a:br>
            <a:r>
              <a:rPr lang="uk-UA" sz="2000" cap="none" dirty="0" smtClean="0">
                <a:solidFill>
                  <a:srgbClr val="FFFF00"/>
                </a:solidFill>
                <a:effectLst/>
                <a:latin typeface="Times New Roman" pitchFamily="18" charset="0"/>
                <a:cs typeface="Times New Roman" pitchFamily="18" charset="0"/>
              </a:rPr>
              <a:t>	Просто </a:t>
            </a:r>
            <a:r>
              <a:rPr lang="uk-UA" sz="2000" cap="none" dirty="0">
                <a:solidFill>
                  <a:srgbClr val="FFFF00"/>
                </a:solidFill>
                <a:effectLst/>
                <a:latin typeface="Times New Roman" pitchFamily="18" charset="0"/>
                <a:cs typeface="Times New Roman" pitchFamily="18" charset="0"/>
              </a:rPr>
              <a:t>подивись на це, як на можливість!</a:t>
            </a:r>
            <a:br>
              <a:rPr lang="uk-UA" sz="2000" cap="none" dirty="0">
                <a:solidFill>
                  <a:srgbClr val="FFFF00"/>
                </a:solidFill>
                <a:effectLst/>
                <a:latin typeface="Times New Roman" pitchFamily="18" charset="0"/>
                <a:cs typeface="Times New Roman" pitchFamily="18" charset="0"/>
              </a:rPr>
            </a:br>
            <a:endParaRPr lang="ru-RU" sz="2000" cap="none" dirty="0">
              <a:solidFill>
                <a:srgbClr val="FFFF00"/>
              </a:solidFill>
              <a:latin typeface="Times New Roman" pitchFamily="18" charset="0"/>
              <a:cs typeface="Times New Roman" pitchFamily="18" charset="0"/>
            </a:endParaRPr>
          </a:p>
        </p:txBody>
      </p:sp>
      <p:pic>
        <p:nvPicPr>
          <p:cNvPr id="3074" name="Picture 2" descr="C:\Users\натали\Desktop\Gmail\emoticons-2032927_960_720.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1341" y="2780928"/>
            <a:ext cx="2049413" cy="2298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0401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16632"/>
            <a:ext cx="6984776" cy="6336704"/>
          </a:xfrm>
        </p:spPr>
        <p:txBody>
          <a:bodyPr>
            <a:normAutofit/>
          </a:bodyPr>
          <a:lstStyle/>
          <a:p>
            <a:pPr algn="l"/>
            <a:r>
              <a:rPr lang="uk-UA" sz="4000" cap="none" dirty="0" smtClean="0">
                <a:solidFill>
                  <a:srgbClr val="FFFF00"/>
                </a:solidFill>
                <a:effectLst/>
                <a:latin typeface="Times New Roman" pitchFamily="18" charset="0"/>
                <a:cs typeface="Times New Roman" pitchFamily="18" charset="0"/>
              </a:rPr>
              <a:t>	</a:t>
            </a:r>
            <a:r>
              <a:rPr lang="ru-RU" sz="2000" i="1" cap="none" dirty="0" smtClean="0">
                <a:solidFill>
                  <a:srgbClr val="FFFF00"/>
                </a:solidFill>
                <a:effectLst/>
                <a:latin typeface="Times New Roman" pitchFamily="18" charset="0"/>
                <a:cs typeface="Times New Roman" pitchFamily="18" charset="0"/>
              </a:rPr>
              <a:t>Проблема </a:t>
            </a:r>
            <a:r>
              <a:rPr lang="ru-RU" sz="2000" i="1" cap="none" dirty="0">
                <a:solidFill>
                  <a:srgbClr val="FFFF00"/>
                </a:solidFill>
                <a:effectLst/>
                <a:latin typeface="Times New Roman" pitchFamily="18" charset="0"/>
                <a:cs typeface="Times New Roman" pitchFamily="18" charset="0"/>
              </a:rPr>
              <a:t>№2.</a:t>
            </a:r>
            <a:r>
              <a:rPr lang="ru-RU" sz="2000" cap="none" dirty="0">
                <a:solidFill>
                  <a:srgbClr val="FFFF00"/>
                </a:solidFill>
                <a:effectLst/>
                <a:latin typeface="Times New Roman" pitchFamily="18" charset="0"/>
                <a:cs typeface="Times New Roman" pitchFamily="18" charset="0"/>
              </a:rPr>
              <a:t> </a:t>
            </a:r>
            <a:r>
              <a:rPr lang="ru-RU" sz="2000" cap="none" dirty="0" smtClean="0">
                <a:solidFill>
                  <a:srgbClr val="FFFF00"/>
                </a:solidFill>
                <a:effectLst/>
                <a:latin typeface="Times New Roman" pitchFamily="18" charset="0"/>
                <a:cs typeface="Times New Roman" pitchFamily="18" charset="0"/>
              </a:rPr>
              <a:t/>
            </a:r>
            <a:br>
              <a:rPr lang="ru-RU" sz="2000" cap="none" dirty="0" smtClean="0">
                <a:solidFill>
                  <a:srgbClr val="FFFF00"/>
                </a:solidFill>
                <a:effectLst/>
                <a:latin typeface="Times New Roman" pitchFamily="18" charset="0"/>
                <a:cs typeface="Times New Roman" pitchFamily="18" charset="0"/>
              </a:rPr>
            </a:br>
            <a:r>
              <a:rPr lang="ru-RU" sz="2000" cap="none" dirty="0" smtClean="0">
                <a:solidFill>
                  <a:srgbClr val="FFFF00"/>
                </a:solidFill>
                <a:effectLst/>
                <a:latin typeface="Times New Roman" pitchFamily="18" charset="0"/>
                <a:cs typeface="Times New Roman" pitchFamily="18" charset="0"/>
              </a:rPr>
              <a:t>	</a:t>
            </a:r>
            <a:r>
              <a:rPr lang="ru-RU" sz="2000" cap="none" dirty="0" err="1" smtClean="0">
                <a:solidFill>
                  <a:srgbClr val="FFFF00"/>
                </a:solidFill>
                <a:effectLst/>
                <a:latin typeface="Times New Roman" pitchFamily="18" charset="0"/>
                <a:cs typeface="Times New Roman" pitchFamily="18" charset="0"/>
              </a:rPr>
              <a:t>Ти</a:t>
            </a:r>
            <a:r>
              <a:rPr lang="ru-RU" sz="2000" cap="none" dirty="0" smtClean="0">
                <a:solidFill>
                  <a:srgbClr val="FFFF00"/>
                </a:solidFill>
                <a:effectLst/>
                <a:latin typeface="Times New Roman" pitchFamily="18" charset="0"/>
                <a:cs typeface="Times New Roman" pitchFamily="18" charset="0"/>
              </a:rPr>
              <a:t> </a:t>
            </a:r>
            <a:r>
              <a:rPr lang="ru-RU" sz="2000" cap="none" dirty="0">
                <a:solidFill>
                  <a:srgbClr val="FFFF00"/>
                </a:solidFill>
                <a:effectLst/>
                <a:latin typeface="Times New Roman" pitchFamily="18" charset="0"/>
                <a:cs typeface="Times New Roman" pitchFamily="18" charset="0"/>
              </a:rPr>
              <a:t>не </a:t>
            </a:r>
            <a:r>
              <a:rPr lang="ru-RU" sz="2000" cap="none" dirty="0" err="1">
                <a:solidFill>
                  <a:srgbClr val="FFFF00"/>
                </a:solidFill>
                <a:effectLst/>
                <a:latin typeface="Times New Roman" pitchFamily="18" charset="0"/>
                <a:cs typeface="Times New Roman" pitchFamily="18" charset="0"/>
              </a:rPr>
              <a:t>отримуєш</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стипендії</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хоча</a:t>
            </a:r>
            <a:r>
              <a:rPr lang="ru-RU" sz="2000" cap="none" dirty="0">
                <a:solidFill>
                  <a:srgbClr val="FFFF00"/>
                </a:solidFill>
                <a:effectLst/>
                <a:latin typeface="Times New Roman" pitchFamily="18" charset="0"/>
                <a:cs typeface="Times New Roman" pitchFamily="18" charset="0"/>
              </a:rPr>
              <a:t> на </a:t>
            </a:r>
            <a:r>
              <a:rPr lang="ru-RU" sz="2000" cap="none" dirty="0" err="1">
                <a:solidFill>
                  <a:srgbClr val="FFFF00"/>
                </a:solidFill>
                <a:effectLst/>
                <a:latin typeface="Times New Roman" pitchFamily="18" charset="0"/>
                <a:cs typeface="Times New Roman" pitchFamily="18" charset="0"/>
              </a:rPr>
              <a:t>неї</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дуже</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розраховував</a:t>
            </a:r>
            <a:r>
              <a:rPr lang="ru-RU" sz="2000" cap="none" dirty="0">
                <a:solidFill>
                  <a:srgbClr val="FFFF00"/>
                </a:solidFill>
                <a:effectLst/>
                <a:latin typeface="Times New Roman" pitchFamily="18" charset="0"/>
                <a:cs typeface="Times New Roman" pitchFamily="18" charset="0"/>
              </a:rPr>
              <a:t>. </a:t>
            </a:r>
            <a:r>
              <a:rPr lang="ru-RU" sz="2000" cap="none" dirty="0" smtClean="0">
                <a:solidFill>
                  <a:srgbClr val="FFFF00"/>
                </a:solidFill>
                <a:effectLst/>
                <a:latin typeface="Times New Roman" pitchFamily="18" charset="0"/>
                <a:cs typeface="Times New Roman" pitchFamily="18" charset="0"/>
              </a:rPr>
              <a:t/>
            </a:r>
            <a:br>
              <a:rPr lang="ru-RU" sz="2000" cap="none" dirty="0" smtClean="0">
                <a:solidFill>
                  <a:srgbClr val="FFFF00"/>
                </a:solidFill>
                <a:effectLst/>
                <a:latin typeface="Times New Roman" pitchFamily="18" charset="0"/>
                <a:cs typeface="Times New Roman" pitchFamily="18" charset="0"/>
              </a:rPr>
            </a:br>
            <a:r>
              <a:rPr lang="ru-RU" sz="2000" cap="none" dirty="0">
                <a:solidFill>
                  <a:srgbClr val="FFFF00"/>
                </a:solidFill>
                <a:effectLst/>
                <a:latin typeface="Times New Roman" pitchFamily="18" charset="0"/>
                <a:cs typeface="Times New Roman" pitchFamily="18" charset="0"/>
              </a:rPr>
              <a:t/>
            </a:r>
            <a:br>
              <a:rPr lang="ru-RU" sz="2000" cap="none" dirty="0">
                <a:solidFill>
                  <a:srgbClr val="FFFF00"/>
                </a:solidFill>
                <a:effectLst/>
                <a:latin typeface="Times New Roman" pitchFamily="18" charset="0"/>
                <a:cs typeface="Times New Roman" pitchFamily="18" charset="0"/>
              </a:rPr>
            </a:br>
            <a:r>
              <a:rPr lang="ru-RU" sz="2000" cap="none" dirty="0" smtClean="0">
                <a:solidFill>
                  <a:srgbClr val="FFFF00"/>
                </a:solidFill>
                <a:effectLst/>
                <a:latin typeface="Times New Roman" pitchFamily="18" charset="0"/>
                <a:cs typeface="Times New Roman" pitchFamily="18" charset="0"/>
              </a:rPr>
              <a:t>	</a:t>
            </a:r>
            <a:r>
              <a:rPr lang="ru-RU" sz="2000" cap="none" dirty="0" err="1" smtClean="0">
                <a:solidFill>
                  <a:srgbClr val="FFFF00"/>
                </a:solidFill>
                <a:effectLst/>
                <a:latin typeface="Times New Roman" pitchFamily="18" charset="0"/>
                <a:cs typeface="Times New Roman" pitchFamily="18" charset="0"/>
              </a:rPr>
              <a:t>Насправді</a:t>
            </a:r>
            <a:r>
              <a:rPr lang="ru-RU" sz="2000" cap="none" dirty="0" smtClean="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це</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поштовх</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нарешті</a:t>
            </a:r>
            <a:r>
              <a:rPr lang="ru-RU" sz="2000" cap="none" dirty="0">
                <a:solidFill>
                  <a:srgbClr val="FFFF00"/>
                </a:solidFill>
                <a:effectLst/>
                <a:latin typeface="Times New Roman" pitchFamily="18" charset="0"/>
                <a:cs typeface="Times New Roman" pitchFamily="18" charset="0"/>
              </a:rPr>
              <a:t> стати </a:t>
            </a:r>
            <a:r>
              <a:rPr lang="ru-RU" sz="2000" cap="none" dirty="0" err="1">
                <a:solidFill>
                  <a:srgbClr val="FFFF00"/>
                </a:solidFill>
                <a:effectLst/>
                <a:latin typeface="Times New Roman" pitchFamily="18" charset="0"/>
                <a:cs typeface="Times New Roman" pitchFamily="18" charset="0"/>
              </a:rPr>
              <a:t>самостійним</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Можеш</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зробити</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джерелом</a:t>
            </a:r>
            <a:r>
              <a:rPr lang="ru-RU" sz="2000" cap="none" dirty="0">
                <a:solidFill>
                  <a:srgbClr val="FFFF00"/>
                </a:solidFill>
                <a:effectLst/>
                <a:latin typeface="Times New Roman" pitchFamily="18" charset="0"/>
                <a:cs typeface="Times New Roman" pitchFamily="18" charset="0"/>
              </a:rPr>
              <a:t> доходу… </a:t>
            </a:r>
            <a:r>
              <a:rPr lang="ru-RU" sz="2000" cap="none" dirty="0" err="1">
                <a:solidFill>
                  <a:srgbClr val="FFFF00"/>
                </a:solidFill>
                <a:effectLst/>
                <a:latin typeface="Times New Roman" pitchFamily="18" charset="0"/>
                <a:cs typeface="Times New Roman" pitchFamily="18" charset="0"/>
              </a:rPr>
              <a:t>своє</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хобі</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Любиш</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читати</a:t>
            </a:r>
            <a:r>
              <a:rPr lang="ru-RU" sz="2000" cap="none" dirty="0">
                <a:solidFill>
                  <a:srgbClr val="FFFF00"/>
                </a:solidFill>
                <a:effectLst/>
                <a:latin typeface="Times New Roman" pitchFamily="18" charset="0"/>
                <a:cs typeface="Times New Roman" pitchFamily="18" charset="0"/>
              </a:rPr>
              <a:t> – пиши </a:t>
            </a:r>
            <a:r>
              <a:rPr lang="ru-RU" sz="2000" cap="none" dirty="0" err="1">
                <a:solidFill>
                  <a:srgbClr val="FFFF00"/>
                </a:solidFill>
                <a:effectLst/>
                <a:latin typeface="Times New Roman" pitchFamily="18" charset="0"/>
                <a:cs typeface="Times New Roman" pitchFamily="18" charset="0"/>
              </a:rPr>
              <a:t>рецензії</a:t>
            </a:r>
            <a:r>
              <a:rPr lang="ru-RU" sz="2000" cap="none" dirty="0">
                <a:solidFill>
                  <a:srgbClr val="FFFF00"/>
                </a:solidFill>
                <a:effectLst/>
                <a:latin typeface="Times New Roman" pitchFamily="18" charset="0"/>
                <a:cs typeface="Times New Roman" pitchFamily="18" charset="0"/>
              </a:rPr>
              <a:t> на книжки для </a:t>
            </a:r>
            <a:r>
              <a:rPr lang="ru-RU" sz="2000" cap="none" dirty="0" err="1">
                <a:solidFill>
                  <a:srgbClr val="FFFF00"/>
                </a:solidFill>
                <a:effectLst/>
                <a:latin typeface="Times New Roman" pitchFamily="18" charset="0"/>
                <a:cs typeface="Times New Roman" pitchFamily="18" charset="0"/>
              </a:rPr>
              <a:t>тематичних</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сайтів</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Робиш</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щось</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своїми</a:t>
            </a:r>
            <a:r>
              <a:rPr lang="ru-RU" sz="2000" cap="none" dirty="0">
                <a:solidFill>
                  <a:srgbClr val="FFFF00"/>
                </a:solidFill>
                <a:effectLst/>
                <a:latin typeface="Times New Roman" pitchFamily="18" charset="0"/>
                <a:cs typeface="Times New Roman" pitchFamily="18" charset="0"/>
              </a:rPr>
              <a:t> руками – починай </a:t>
            </a:r>
            <a:r>
              <a:rPr lang="ru-RU" sz="2000" cap="none" dirty="0" err="1">
                <a:solidFill>
                  <a:srgbClr val="FFFF00"/>
                </a:solidFill>
                <a:effectLst/>
                <a:latin typeface="Times New Roman" pitchFamily="18" charset="0"/>
                <a:cs typeface="Times New Roman" pitchFamily="18" charset="0"/>
              </a:rPr>
              <a:t>продавати</a:t>
            </a:r>
            <a:r>
              <a:rPr lang="ru-RU" sz="2000" cap="none" dirty="0">
                <a:solidFill>
                  <a:srgbClr val="FFFF00"/>
                </a:solidFill>
                <a:effectLst/>
                <a:latin typeface="Times New Roman" pitchFamily="18" charset="0"/>
                <a:cs typeface="Times New Roman" pitchFamily="18" charset="0"/>
              </a:rPr>
              <a:t>. Добре </a:t>
            </a:r>
            <a:r>
              <a:rPr lang="ru-RU" sz="2000" cap="none" dirty="0" err="1">
                <a:solidFill>
                  <a:srgbClr val="FFFF00"/>
                </a:solidFill>
                <a:effectLst/>
                <a:latin typeface="Times New Roman" pitchFamily="18" charset="0"/>
                <a:cs typeface="Times New Roman" pitchFamily="18" charset="0"/>
              </a:rPr>
              <a:t>знаєш</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якусь</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іноземну</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мову</a:t>
            </a:r>
            <a:r>
              <a:rPr lang="ru-RU" sz="2000" cap="none" dirty="0">
                <a:solidFill>
                  <a:srgbClr val="FFFF00"/>
                </a:solidFill>
                <a:effectLst/>
                <a:latin typeface="Times New Roman" pitchFamily="18" charset="0"/>
                <a:cs typeface="Times New Roman" pitchFamily="18" charset="0"/>
              </a:rPr>
              <a:t> – </a:t>
            </a:r>
            <a:r>
              <a:rPr lang="ru-RU" sz="2000" cap="none" dirty="0" err="1">
                <a:solidFill>
                  <a:srgbClr val="FFFF00"/>
                </a:solidFill>
                <a:effectLst/>
                <a:latin typeface="Times New Roman" pitchFamily="18" charset="0"/>
                <a:cs typeface="Times New Roman" pitchFamily="18" charset="0"/>
              </a:rPr>
              <a:t>займайся</a:t>
            </a:r>
            <a:r>
              <a:rPr lang="ru-RU" sz="2000" cap="none" dirty="0">
                <a:solidFill>
                  <a:srgbClr val="FFFF00"/>
                </a:solidFill>
                <a:effectLst/>
                <a:latin typeface="Times New Roman" pitchFamily="18" charset="0"/>
                <a:cs typeface="Times New Roman" pitchFamily="18" charset="0"/>
              </a:rPr>
              <a:t> репетиторством </a:t>
            </a:r>
            <a:r>
              <a:rPr lang="ru-RU" sz="2000" cap="none" dirty="0" err="1">
                <a:solidFill>
                  <a:srgbClr val="FFFF00"/>
                </a:solidFill>
                <a:effectLst/>
                <a:latin typeface="Times New Roman" pitchFamily="18" charset="0"/>
                <a:cs typeface="Times New Roman" pitchFamily="18" charset="0"/>
              </a:rPr>
              <a:t>після</a:t>
            </a:r>
            <a:r>
              <a:rPr lang="ru-RU" sz="2000" cap="none" dirty="0">
                <a:solidFill>
                  <a:srgbClr val="FFFF00"/>
                </a:solidFill>
                <a:effectLst/>
                <a:latin typeface="Times New Roman" pitchFamily="18" charset="0"/>
                <a:cs typeface="Times New Roman" pitchFamily="18" charset="0"/>
              </a:rPr>
              <a:t> пар.</a:t>
            </a:r>
            <a:br>
              <a:rPr lang="ru-RU" sz="2000" cap="none" dirty="0">
                <a:solidFill>
                  <a:srgbClr val="FFFF00"/>
                </a:solidFill>
                <a:effectLst/>
                <a:latin typeface="Times New Roman" pitchFamily="18" charset="0"/>
                <a:cs typeface="Times New Roman" pitchFamily="18" charset="0"/>
              </a:rPr>
            </a:br>
            <a:r>
              <a:rPr lang="ru-RU" sz="2000" cap="none" dirty="0" smtClean="0">
                <a:solidFill>
                  <a:srgbClr val="FFFF00"/>
                </a:solidFill>
                <a:effectLst/>
                <a:latin typeface="Times New Roman" pitchFamily="18" charset="0"/>
                <a:cs typeface="Times New Roman" pitchFamily="18" charset="0"/>
              </a:rPr>
              <a:t>	Таким </a:t>
            </a:r>
            <a:r>
              <a:rPr lang="ru-RU" sz="2000" cap="none" dirty="0">
                <a:solidFill>
                  <a:srgbClr val="FFFF00"/>
                </a:solidFill>
                <a:effectLst/>
                <a:latin typeface="Times New Roman" pitchFamily="18" charset="0"/>
                <a:cs typeface="Times New Roman" pitchFamily="18" charset="0"/>
              </a:rPr>
              <a:t>чином </a:t>
            </a:r>
            <a:r>
              <a:rPr lang="ru-RU" sz="2000" cap="none" dirty="0" err="1">
                <a:solidFill>
                  <a:srgbClr val="FFFF00"/>
                </a:solidFill>
                <a:effectLst/>
                <a:latin typeface="Times New Roman" pitchFamily="18" charset="0"/>
                <a:cs typeface="Times New Roman" pitchFamily="18" charset="0"/>
              </a:rPr>
              <a:t>університет</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ти</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закінчиш</a:t>
            </a:r>
            <a:r>
              <a:rPr lang="ru-RU" sz="2000" cap="none" dirty="0">
                <a:solidFill>
                  <a:srgbClr val="FFFF00"/>
                </a:solidFill>
                <a:effectLst/>
                <a:latin typeface="Times New Roman" pitchFamily="18" charset="0"/>
                <a:cs typeface="Times New Roman" pitchFamily="18" charset="0"/>
              </a:rPr>
              <a:t> не </a:t>
            </a:r>
            <a:r>
              <a:rPr lang="ru-RU" sz="2000" cap="none" dirty="0" err="1">
                <a:solidFill>
                  <a:srgbClr val="FFFF00"/>
                </a:solidFill>
                <a:effectLst/>
                <a:latin typeface="Times New Roman" pitchFamily="18" charset="0"/>
                <a:cs typeface="Times New Roman" pitchFamily="18" charset="0"/>
              </a:rPr>
              <a:t>лише</a:t>
            </a:r>
            <a:r>
              <a:rPr lang="ru-RU" sz="2000" cap="none" dirty="0">
                <a:solidFill>
                  <a:srgbClr val="FFFF00"/>
                </a:solidFill>
                <a:effectLst/>
                <a:latin typeface="Times New Roman" pitchFamily="18" charset="0"/>
                <a:cs typeface="Times New Roman" pitchFamily="18" charset="0"/>
              </a:rPr>
              <a:t> з дипломом, але й </a:t>
            </a:r>
            <a:r>
              <a:rPr lang="uk-UA" sz="2000" cap="none" dirty="0" smtClean="0">
                <a:solidFill>
                  <a:srgbClr val="FFFF00"/>
                </a:solidFill>
                <a:effectLst/>
                <a:latin typeface="Times New Roman" pitchFamily="18" charset="0"/>
                <a:cs typeface="Times New Roman" pitchFamily="18" charset="0"/>
              </a:rPr>
              <a:t>з </a:t>
            </a:r>
            <a:r>
              <a:rPr lang="ru-RU" sz="2000" cap="none" dirty="0" err="1" smtClean="0">
                <a:solidFill>
                  <a:srgbClr val="FFFF00"/>
                </a:solidFill>
                <a:effectLst/>
                <a:latin typeface="Times New Roman" pitchFamily="18" charset="0"/>
                <a:cs typeface="Times New Roman" pitchFamily="18" charset="0"/>
              </a:rPr>
              <a:t>досвідом</a:t>
            </a:r>
            <a:r>
              <a:rPr lang="ru-RU" sz="2000" cap="none" dirty="0" smtClean="0">
                <a:solidFill>
                  <a:srgbClr val="FFFF00"/>
                </a:solidFill>
                <a:effectLst/>
                <a:latin typeface="Times New Roman" pitchFamily="18" charset="0"/>
                <a:cs typeface="Times New Roman" pitchFamily="18" charset="0"/>
              </a:rPr>
              <a:t> </a:t>
            </a:r>
            <a:r>
              <a:rPr lang="ru-RU" sz="2000" cap="none" dirty="0">
                <a:solidFill>
                  <a:srgbClr val="FFFF00"/>
                </a:solidFill>
                <a:effectLst/>
                <a:latin typeface="Times New Roman" pitchFamily="18" charset="0"/>
                <a:cs typeface="Times New Roman" pitchFamily="18" charset="0"/>
              </a:rPr>
              <a:t>за </a:t>
            </a:r>
            <a:r>
              <a:rPr lang="ru-RU" sz="2000" cap="none" dirty="0" err="1">
                <a:solidFill>
                  <a:srgbClr val="FFFF00"/>
                </a:solidFill>
                <a:effectLst/>
                <a:latin typeface="Times New Roman" pitchFamily="18" charset="0"/>
                <a:cs typeface="Times New Roman" pitchFamily="18" charset="0"/>
              </a:rPr>
              <a:t>плечима</a:t>
            </a:r>
            <a:r>
              <a:rPr lang="ru-RU" sz="2000" cap="none" dirty="0">
                <a:solidFill>
                  <a:srgbClr val="FFFF00"/>
                </a:solidFill>
                <a:effectLst/>
                <a:latin typeface="Times New Roman" pitchFamily="18" charset="0"/>
                <a:cs typeface="Times New Roman" pitchFamily="18" charset="0"/>
              </a:rPr>
              <a:t>. А </a:t>
            </a:r>
            <a:r>
              <a:rPr lang="ru-RU" sz="2000" cap="none" dirty="0" err="1">
                <a:solidFill>
                  <a:srgbClr val="FFFF00"/>
                </a:solidFill>
                <a:effectLst/>
                <a:latin typeface="Times New Roman" pitchFamily="18" charset="0"/>
                <a:cs typeface="Times New Roman" pitchFamily="18" charset="0"/>
              </a:rPr>
              <a:t>можливо</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знайдеш</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своє</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справжнє</a:t>
            </a:r>
            <a:r>
              <a:rPr lang="ru-RU" sz="2000" cap="none" dirty="0">
                <a:solidFill>
                  <a:srgbClr val="FFFF00"/>
                </a:solidFill>
                <a:effectLst/>
                <a:latin typeface="Times New Roman" pitchFamily="18" charset="0"/>
                <a:cs typeface="Times New Roman" pitchFamily="18" charset="0"/>
              </a:rPr>
              <a:t> </a:t>
            </a:r>
            <a:r>
              <a:rPr lang="ru-RU" sz="2000" cap="none" dirty="0" err="1">
                <a:solidFill>
                  <a:srgbClr val="FFFF00"/>
                </a:solidFill>
                <a:effectLst/>
                <a:latin typeface="Times New Roman" pitchFamily="18" charset="0"/>
                <a:cs typeface="Times New Roman" pitchFamily="18" charset="0"/>
              </a:rPr>
              <a:t>покликання</a:t>
            </a:r>
            <a:r>
              <a:rPr lang="ru-RU" sz="2000" cap="none" dirty="0">
                <a:solidFill>
                  <a:srgbClr val="FFFF00"/>
                </a:solidFill>
                <a:effectLst/>
                <a:latin typeface="Times New Roman" pitchFamily="18" charset="0"/>
                <a:cs typeface="Times New Roman" pitchFamily="18" charset="0"/>
              </a:rPr>
              <a:t>.</a:t>
            </a:r>
            <a:br>
              <a:rPr lang="ru-RU" sz="2000" cap="none" dirty="0">
                <a:solidFill>
                  <a:srgbClr val="FFFF00"/>
                </a:solidFill>
                <a:effectLst/>
                <a:latin typeface="Times New Roman" pitchFamily="18" charset="0"/>
                <a:cs typeface="Times New Roman" pitchFamily="18" charset="0"/>
              </a:rPr>
            </a:br>
            <a:endParaRPr lang="ru-RU" sz="2000" cap="none" dirty="0">
              <a:solidFill>
                <a:srgbClr val="FFFF00"/>
              </a:solidFill>
              <a:latin typeface="Times New Roman" pitchFamily="18" charset="0"/>
              <a:cs typeface="Times New Roman" pitchFamily="18" charset="0"/>
            </a:endParaRPr>
          </a:p>
        </p:txBody>
      </p:sp>
      <p:pic>
        <p:nvPicPr>
          <p:cNvPr id="4" name="Picture 2" descr="C:\Users\натали\Desktop\Gmail\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570834"/>
            <a:ext cx="2232248" cy="2083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99009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16632"/>
            <a:ext cx="6984776" cy="6336704"/>
          </a:xfrm>
        </p:spPr>
        <p:txBody>
          <a:bodyPr>
            <a:normAutofit/>
          </a:bodyPr>
          <a:lstStyle/>
          <a:p>
            <a:pPr algn="l"/>
            <a:r>
              <a:rPr lang="uk-UA" sz="4000" cap="none" dirty="0" smtClean="0">
                <a:solidFill>
                  <a:srgbClr val="FFFF00"/>
                </a:solidFill>
                <a:effectLst/>
                <a:latin typeface="Times New Roman" pitchFamily="18" charset="0"/>
                <a:cs typeface="Times New Roman" pitchFamily="18" charset="0"/>
              </a:rPr>
              <a:t>	</a:t>
            </a:r>
            <a:r>
              <a:rPr lang="ru-RU" sz="2000" i="1" cap="none" dirty="0" smtClean="0">
                <a:solidFill>
                  <a:srgbClr val="FFFF00"/>
                </a:solidFill>
                <a:latin typeface="Times New Roman" pitchFamily="18" charset="0"/>
                <a:cs typeface="Times New Roman" pitchFamily="18" charset="0"/>
              </a:rPr>
              <a:t>Проблема </a:t>
            </a:r>
            <a:r>
              <a:rPr lang="ru-RU" sz="2000" i="1" cap="none" dirty="0">
                <a:solidFill>
                  <a:srgbClr val="FFFF00"/>
                </a:solidFill>
                <a:latin typeface="Times New Roman" pitchFamily="18" charset="0"/>
                <a:cs typeface="Times New Roman" pitchFamily="18" charset="0"/>
              </a:rPr>
              <a:t>№3.</a:t>
            </a:r>
            <a:r>
              <a:rPr lang="ru-RU" sz="2000" cap="none" dirty="0">
                <a:solidFill>
                  <a:srgbClr val="FFFF00"/>
                </a:solidFill>
                <a:latin typeface="Times New Roman" pitchFamily="18" charset="0"/>
                <a:cs typeface="Times New Roman" pitchFamily="18" charset="0"/>
              </a:rPr>
              <a:t> </a:t>
            </a:r>
            <a:r>
              <a:rPr lang="ru-RU" sz="2000" cap="none" dirty="0" smtClean="0">
                <a:solidFill>
                  <a:srgbClr val="FFFF00"/>
                </a:solidFill>
                <a:latin typeface="Times New Roman" pitchFamily="18" charset="0"/>
                <a:cs typeface="Times New Roman" pitchFamily="18" charset="0"/>
              </a:rPr>
              <a:t/>
            </a:r>
            <a:br>
              <a:rPr lang="ru-RU" sz="2000" cap="none" dirty="0" smtClean="0">
                <a:solidFill>
                  <a:srgbClr val="FFFF00"/>
                </a:solidFill>
                <a:latin typeface="Times New Roman" pitchFamily="18" charset="0"/>
                <a:cs typeface="Times New Roman" pitchFamily="18" charset="0"/>
              </a:rPr>
            </a:br>
            <a:r>
              <a:rPr lang="ru-RU" sz="2000" cap="none" dirty="0">
                <a:solidFill>
                  <a:srgbClr val="FFFF00"/>
                </a:solidFill>
                <a:latin typeface="Times New Roman" pitchFamily="18" charset="0"/>
                <a:cs typeface="Times New Roman" pitchFamily="18" charset="0"/>
              </a:rPr>
              <a:t>	</a:t>
            </a:r>
            <a:r>
              <a:rPr lang="ru-RU" sz="2000" cap="none" dirty="0" err="1" smtClean="0">
                <a:solidFill>
                  <a:srgbClr val="FFFF00"/>
                </a:solidFill>
                <a:latin typeface="Times New Roman" pitchFamily="18" charset="0"/>
                <a:cs typeface="Times New Roman" pitchFamily="18" charset="0"/>
              </a:rPr>
              <a:t>Ти</a:t>
            </a:r>
            <a:r>
              <a:rPr lang="ru-RU" sz="2000" cap="none" dirty="0" smtClean="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розлучився</a:t>
            </a:r>
            <a:r>
              <a:rPr lang="ru-RU" sz="2000" cap="none" dirty="0">
                <a:solidFill>
                  <a:srgbClr val="FFFF00"/>
                </a:solidFill>
                <a:latin typeface="Times New Roman" pitchFamily="18" charset="0"/>
                <a:cs typeface="Times New Roman" pitchFamily="18" charset="0"/>
              </a:rPr>
              <a:t> з </a:t>
            </a:r>
            <a:r>
              <a:rPr lang="ru-RU" sz="2000" cap="none" dirty="0" err="1">
                <a:solidFill>
                  <a:srgbClr val="FFFF00"/>
                </a:solidFill>
                <a:latin typeface="Times New Roman" pitchFamily="18" charset="0"/>
                <a:cs typeface="Times New Roman" pitchFamily="18" charset="0"/>
              </a:rPr>
              <a:t>коханою</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людиною</a:t>
            </a:r>
            <a:r>
              <a:rPr lang="ru-RU" sz="2000" cap="none" dirty="0">
                <a:solidFill>
                  <a:srgbClr val="FFFF00"/>
                </a:solidFill>
                <a:latin typeface="Times New Roman" pitchFamily="18" charset="0"/>
                <a:cs typeface="Times New Roman" pitchFamily="18" charset="0"/>
              </a:rPr>
              <a:t>. </a:t>
            </a:r>
            <a:r>
              <a:rPr lang="ru-RU" sz="2000" cap="none" dirty="0" smtClean="0">
                <a:solidFill>
                  <a:srgbClr val="FFFF00"/>
                </a:solidFill>
                <a:latin typeface="Times New Roman" pitchFamily="18" charset="0"/>
                <a:cs typeface="Times New Roman" pitchFamily="18" charset="0"/>
              </a:rPr>
              <a:t/>
            </a:r>
            <a:br>
              <a:rPr lang="ru-RU" sz="2000" cap="none" dirty="0" smtClean="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На </a:t>
            </a:r>
            <a:r>
              <a:rPr lang="ru-RU" sz="2000" cap="none" dirty="0">
                <a:solidFill>
                  <a:srgbClr val="FFFF00"/>
                </a:solidFill>
                <a:latin typeface="Times New Roman" pitchFamily="18" charset="0"/>
                <a:cs typeface="Times New Roman" pitchFamily="18" charset="0"/>
              </a:rPr>
              <a:t>перший </a:t>
            </a:r>
            <a:r>
              <a:rPr lang="ru-RU" sz="2000" cap="none" dirty="0" err="1">
                <a:solidFill>
                  <a:srgbClr val="FFFF00"/>
                </a:solidFill>
                <a:latin typeface="Times New Roman" pitchFamily="18" charset="0"/>
                <a:cs typeface="Times New Roman" pitchFamily="18" charset="0"/>
              </a:rPr>
              <a:t>погляд</a:t>
            </a:r>
            <a:r>
              <a:rPr lang="ru-RU" sz="2000" cap="none" dirty="0">
                <a:solidFill>
                  <a:srgbClr val="FFFF00"/>
                </a:solidFill>
                <a:latin typeface="Times New Roman" pitchFamily="18" charset="0"/>
                <a:cs typeface="Times New Roman" pitchFamily="18" charset="0"/>
              </a:rPr>
              <a:t> – катастрофа. </a:t>
            </a:r>
            <a:r>
              <a:rPr lang="ru-RU" sz="2000" cap="none" dirty="0" smtClean="0">
                <a:solidFill>
                  <a:srgbClr val="FFFF00"/>
                </a:solidFill>
                <a:latin typeface="Times New Roman" pitchFamily="18" charset="0"/>
                <a:cs typeface="Times New Roman" pitchFamily="18" charset="0"/>
              </a:rPr>
              <a:t/>
            </a:r>
            <a:br>
              <a:rPr lang="ru-RU" sz="2000" cap="none" dirty="0" smtClean="0">
                <a:solidFill>
                  <a:srgbClr val="FFFF00"/>
                </a:solidFill>
                <a:latin typeface="Times New Roman" pitchFamily="18" charset="0"/>
                <a:cs typeface="Times New Roman" pitchFamily="18" charset="0"/>
              </a:rPr>
            </a:br>
            <a:r>
              <a:rPr lang="ru-RU" sz="2000" cap="none" dirty="0">
                <a:solidFill>
                  <a:srgbClr val="FFFF00"/>
                </a:solidFill>
                <a:latin typeface="Times New Roman" pitchFamily="18" charset="0"/>
                <a:cs typeface="Times New Roman" pitchFamily="18" charset="0"/>
              </a:rPr>
              <a:t/>
            </a:r>
            <a:br>
              <a:rPr lang="ru-RU" sz="2000" cap="none" dirty="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	Але </a:t>
            </a:r>
            <a:r>
              <a:rPr lang="ru-RU" sz="2000" cap="none" dirty="0" err="1">
                <a:solidFill>
                  <a:srgbClr val="FFFF00"/>
                </a:solidFill>
                <a:latin typeface="Times New Roman" pitchFamily="18" charset="0"/>
                <a:cs typeface="Times New Roman" pitchFamily="18" charset="0"/>
              </a:rPr>
              <a:t>шукаймо</a:t>
            </a:r>
            <a:r>
              <a:rPr lang="ru-RU" sz="2000" cap="none" dirty="0">
                <a:solidFill>
                  <a:srgbClr val="FFFF00"/>
                </a:solidFill>
                <a:latin typeface="Times New Roman" pitchFamily="18" charset="0"/>
                <a:cs typeface="Times New Roman" pitchFamily="18" charset="0"/>
              </a:rPr>
              <a:t> й </a:t>
            </a:r>
            <a:r>
              <a:rPr lang="ru-RU" sz="2000" cap="none" dirty="0" err="1">
                <a:solidFill>
                  <a:srgbClr val="FFFF00"/>
                </a:solidFill>
                <a:latin typeface="Times New Roman" pitchFamily="18" charset="0"/>
                <a:cs typeface="Times New Roman" pitchFamily="18" charset="0"/>
              </a:rPr>
              <a:t>хорошу</a:t>
            </a:r>
            <a:r>
              <a:rPr lang="ru-RU" sz="2000" cap="none" dirty="0">
                <a:solidFill>
                  <a:srgbClr val="FFFF00"/>
                </a:solidFill>
                <a:latin typeface="Times New Roman" pitchFamily="18" charset="0"/>
                <a:cs typeface="Times New Roman" pitchFamily="18" charset="0"/>
              </a:rPr>
              <a:t> сторону.</a:t>
            </a:r>
            <a:br>
              <a:rPr lang="ru-RU" sz="2000" cap="none" dirty="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	</a:t>
            </a:r>
            <a:r>
              <a:rPr lang="ru-RU" sz="2000" cap="none" dirty="0" err="1" smtClean="0">
                <a:solidFill>
                  <a:srgbClr val="FFFF00"/>
                </a:solidFill>
                <a:latin typeface="Times New Roman" pitchFamily="18" charset="0"/>
                <a:cs typeface="Times New Roman" pitchFamily="18" charset="0"/>
              </a:rPr>
              <a:t>По-перше</a:t>
            </a:r>
            <a:r>
              <a:rPr lang="ru-RU" sz="2000" cap="none" dirty="0">
                <a:solidFill>
                  <a:srgbClr val="FFFF00"/>
                </a:solidFill>
                <a:latin typeface="Times New Roman" pitchFamily="18" charset="0"/>
                <a:cs typeface="Times New Roman" pitchFamily="18" charset="0"/>
              </a:rPr>
              <a:t>, все, </a:t>
            </a:r>
            <a:r>
              <a:rPr lang="ru-RU" sz="2000" cap="none" dirty="0" err="1">
                <a:solidFill>
                  <a:srgbClr val="FFFF00"/>
                </a:solidFill>
                <a:latin typeface="Times New Roman" pitchFamily="18" charset="0"/>
                <a:cs typeface="Times New Roman" pitchFamily="18" charset="0"/>
              </a:rPr>
              <a:t>що</a:t>
            </a:r>
            <a:r>
              <a:rPr lang="ru-RU" sz="2000" cap="none" dirty="0">
                <a:solidFill>
                  <a:srgbClr val="FFFF00"/>
                </a:solidFill>
                <a:latin typeface="Times New Roman" pitchFamily="18" charset="0"/>
                <a:cs typeface="Times New Roman" pitchFamily="18" charset="0"/>
              </a:rPr>
              <a:t> нас не </a:t>
            </a:r>
            <a:r>
              <a:rPr lang="ru-RU" sz="2000" cap="none" dirty="0" err="1">
                <a:solidFill>
                  <a:srgbClr val="FFFF00"/>
                </a:solidFill>
                <a:latin typeface="Times New Roman" pitchFamily="18" charset="0"/>
                <a:cs typeface="Times New Roman" pitchFamily="18" charset="0"/>
              </a:rPr>
              <a:t>вбиває</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робить</a:t>
            </a:r>
            <a:r>
              <a:rPr lang="ru-RU" sz="2000" cap="none" dirty="0">
                <a:solidFill>
                  <a:srgbClr val="FFFF00"/>
                </a:solidFill>
                <a:latin typeface="Times New Roman" pitchFamily="18" charset="0"/>
                <a:cs typeface="Times New Roman" pitchFamily="18" charset="0"/>
              </a:rPr>
              <a:t> нас </a:t>
            </a:r>
            <a:r>
              <a:rPr lang="ru-RU" sz="2000" cap="none" dirty="0" err="1">
                <a:solidFill>
                  <a:srgbClr val="FFFF00"/>
                </a:solidFill>
                <a:latin typeface="Times New Roman" pitchFamily="18" charset="0"/>
                <a:cs typeface="Times New Roman" pitchFamily="18" charset="0"/>
              </a:rPr>
              <a:t>сильнішими</a:t>
            </a:r>
            <a:r>
              <a:rPr lang="ru-RU" sz="2000" cap="none" dirty="0">
                <a:solidFill>
                  <a:srgbClr val="FFFF00"/>
                </a:solidFill>
                <a:latin typeface="Times New Roman" pitchFamily="18" charset="0"/>
                <a:cs typeface="Times New Roman" pitchFamily="18" charset="0"/>
              </a:rPr>
              <a:t>.</a:t>
            </a:r>
            <a:br>
              <a:rPr lang="ru-RU" sz="2000" cap="none" dirty="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	</a:t>
            </a:r>
            <a:r>
              <a:rPr lang="ru-RU" sz="2000" cap="none" dirty="0" err="1" smtClean="0">
                <a:solidFill>
                  <a:srgbClr val="FFFF00"/>
                </a:solidFill>
                <a:latin typeface="Times New Roman" pitchFamily="18" charset="0"/>
                <a:cs typeface="Times New Roman" pitchFamily="18" charset="0"/>
              </a:rPr>
              <a:t>По-друге</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колишнього</a:t>
            </a:r>
            <a:r>
              <a:rPr lang="ru-RU" sz="2000" cap="none" dirty="0">
                <a:solidFill>
                  <a:srgbClr val="FFFF00"/>
                </a:solidFill>
                <a:latin typeface="Times New Roman" pitchFamily="18" charset="0"/>
                <a:cs typeface="Times New Roman" pitchFamily="18" charset="0"/>
              </a:rPr>
              <a:t>/ю </a:t>
            </a:r>
            <a:r>
              <a:rPr lang="ru-RU" sz="2000" cap="none" dirty="0" err="1">
                <a:solidFill>
                  <a:srgbClr val="FFFF00"/>
                </a:solidFill>
                <a:latin typeface="Times New Roman" pitchFamily="18" charset="0"/>
                <a:cs typeface="Times New Roman" pitchFamily="18" charset="0"/>
              </a:rPr>
              <a:t>неможливо</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було</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витягнути</a:t>
            </a:r>
            <a:r>
              <a:rPr lang="ru-RU" sz="2000" cap="none" dirty="0">
                <a:solidFill>
                  <a:srgbClr val="FFFF00"/>
                </a:solidFill>
                <a:latin typeface="Times New Roman" pitchFamily="18" charset="0"/>
                <a:cs typeface="Times New Roman" pitchFamily="18" charset="0"/>
              </a:rPr>
              <a:t> за кордон у </a:t>
            </a:r>
            <a:r>
              <a:rPr lang="ru-RU" sz="2000" cap="none" dirty="0" err="1">
                <a:solidFill>
                  <a:srgbClr val="FFFF00"/>
                </a:solidFill>
                <a:latin typeface="Times New Roman" pitchFamily="18" charset="0"/>
                <a:cs typeface="Times New Roman" pitchFamily="18" charset="0"/>
              </a:rPr>
              <a:t>мандри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Ти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спокійно</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можеш</a:t>
            </a:r>
            <a:r>
              <a:rPr lang="ru-RU" sz="2000" cap="none" dirty="0">
                <a:solidFill>
                  <a:srgbClr val="FFFF00"/>
                </a:solidFill>
                <a:latin typeface="Times New Roman" pitchFamily="18" charset="0"/>
                <a:cs typeface="Times New Roman" pitchFamily="18" charset="0"/>
              </a:rPr>
              <a:t> зараз </a:t>
            </a:r>
            <a:r>
              <a:rPr lang="ru-RU" sz="2000" cap="none" dirty="0" err="1">
                <a:solidFill>
                  <a:srgbClr val="FFFF00"/>
                </a:solidFill>
                <a:latin typeface="Times New Roman" pitchFamily="18" charset="0"/>
                <a:cs typeface="Times New Roman" pitchFamily="18" charset="0"/>
              </a:rPr>
              <a:t>зробити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це</a:t>
            </a:r>
            <a:r>
              <a:rPr lang="ru-RU" sz="2000" cap="none" dirty="0">
                <a:solidFill>
                  <a:srgbClr val="FFFF00"/>
                </a:solidFill>
                <a:latin typeface="Times New Roman" pitchFamily="18" charset="0"/>
                <a:cs typeface="Times New Roman" pitchFamily="18" charset="0"/>
              </a:rPr>
              <a:t> без </a:t>
            </a:r>
            <a:r>
              <a:rPr lang="ru-RU" sz="2000" cap="none" dirty="0" err="1">
                <a:solidFill>
                  <a:srgbClr val="FFFF00"/>
                </a:solidFill>
                <a:latin typeface="Times New Roman" pitchFamily="18" charset="0"/>
                <a:cs typeface="Times New Roman" pitchFamily="18" charset="0"/>
              </a:rPr>
              <a:t>нього</a:t>
            </a:r>
            <a:r>
              <a:rPr lang="ru-RU" sz="2000" cap="none" dirty="0">
                <a:solidFill>
                  <a:srgbClr val="FFFF00"/>
                </a:solidFill>
                <a:latin typeface="Times New Roman" pitchFamily="18" charset="0"/>
                <a:cs typeface="Times New Roman" pitchFamily="18" charset="0"/>
              </a:rPr>
              <a:t>/</a:t>
            </a:r>
            <a:r>
              <a:rPr lang="ru-RU" sz="2000" cap="none" dirty="0" err="1">
                <a:solidFill>
                  <a:srgbClr val="FFFF00"/>
                </a:solidFill>
                <a:latin typeface="Times New Roman" pitchFamily="18" charset="0"/>
                <a:cs typeface="Times New Roman" pitchFamily="18" charset="0"/>
              </a:rPr>
              <a:t>неї</a:t>
            </a:r>
            <a:r>
              <a:rPr lang="ru-RU" sz="2000" cap="none" dirty="0">
                <a:solidFill>
                  <a:srgbClr val="FFFF00"/>
                </a:solidFill>
                <a:latin typeface="Times New Roman" pitchFamily="18" charset="0"/>
                <a:cs typeface="Times New Roman" pitchFamily="18" charset="0"/>
              </a:rPr>
              <a:t>.</a:t>
            </a:r>
            <a:br>
              <a:rPr lang="ru-RU" sz="2000" cap="none" dirty="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	</a:t>
            </a:r>
            <a:r>
              <a:rPr lang="ru-RU" sz="2000" cap="none" dirty="0" err="1" smtClean="0">
                <a:solidFill>
                  <a:srgbClr val="FFFF00"/>
                </a:solidFill>
                <a:latin typeface="Times New Roman" pitchFamily="18" charset="0"/>
                <a:cs typeface="Times New Roman" pitchFamily="18" charset="0"/>
              </a:rPr>
              <a:t>По-третє</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саме</a:t>
            </a:r>
            <a:r>
              <a:rPr lang="ru-RU" sz="2000" cap="none" dirty="0">
                <a:solidFill>
                  <a:srgbClr val="FFFF00"/>
                </a:solidFill>
                <a:latin typeface="Times New Roman" pitchFamily="18" charset="0"/>
                <a:cs typeface="Times New Roman" pitchFamily="18" charset="0"/>
              </a:rPr>
              <a:t> час </a:t>
            </a:r>
            <a:r>
              <a:rPr lang="ru-RU" sz="2000" cap="none" dirty="0" err="1">
                <a:solidFill>
                  <a:srgbClr val="FFFF00"/>
                </a:solidFill>
                <a:latin typeface="Times New Roman" pitchFamily="18" charset="0"/>
                <a:cs typeface="Times New Roman" pitchFamily="18" charset="0"/>
              </a:rPr>
              <a:t>згадати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усіх</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близьких</a:t>
            </a:r>
            <a:r>
              <a:rPr lang="ru-RU" sz="2000" cap="none" dirty="0">
                <a:solidFill>
                  <a:srgbClr val="FFFF00"/>
                </a:solidFill>
                <a:latin typeface="Times New Roman" pitchFamily="18" charset="0"/>
                <a:cs typeface="Times New Roman" pitchFamily="18" charset="0"/>
              </a:rPr>
              <a:t>, про </a:t>
            </a:r>
            <a:r>
              <a:rPr lang="ru-RU" sz="2000" cap="none" dirty="0" err="1">
                <a:solidFill>
                  <a:srgbClr val="FFFF00"/>
                </a:solidFill>
                <a:latin typeface="Times New Roman" pitchFamily="18" charset="0"/>
                <a:cs typeface="Times New Roman" pitchFamily="18" charset="0"/>
              </a:rPr>
              <a:t>яких</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ти</a:t>
            </a:r>
            <a:r>
              <a:rPr lang="ru-RU" sz="2000" cap="none" dirty="0">
                <a:solidFill>
                  <a:srgbClr val="FFFF00"/>
                </a:solidFill>
                <a:latin typeface="Times New Roman" pitchFamily="18" charset="0"/>
                <a:cs typeface="Times New Roman" pitchFamily="18" charset="0"/>
              </a:rPr>
              <a:t> несправедливо </a:t>
            </a:r>
            <a:r>
              <a:rPr lang="ru-RU" sz="2000" cap="none" dirty="0" err="1">
                <a:solidFill>
                  <a:srgbClr val="FFFF00"/>
                </a:solidFill>
                <a:latin typeface="Times New Roman" pitchFamily="18" charset="0"/>
                <a:cs typeface="Times New Roman" pitchFamily="18" charset="0"/>
              </a:rPr>
              <a:t>забув</a:t>
            </a:r>
            <a:r>
              <a:rPr lang="ru-RU" sz="2000" cap="none" dirty="0">
                <a:solidFill>
                  <a:srgbClr val="FFFF00"/>
                </a:solidFill>
                <a:latin typeface="Times New Roman" pitchFamily="18" charset="0"/>
                <a:cs typeface="Times New Roman" pitchFamily="18" charset="0"/>
              </a:rPr>
              <a:t>. У тебе </a:t>
            </a:r>
            <a:r>
              <a:rPr lang="ru-RU" sz="2000" cap="none" dirty="0" err="1">
                <a:solidFill>
                  <a:srgbClr val="FFFF00"/>
                </a:solidFill>
                <a:latin typeface="Times New Roman" pitchFamily="18" charset="0"/>
                <a:cs typeface="Times New Roman" pitchFamily="18" charset="0"/>
              </a:rPr>
              <a:t>з’явилося</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багато</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вільного</a:t>
            </a:r>
            <a:r>
              <a:rPr lang="ru-RU" sz="2000" cap="none" dirty="0">
                <a:solidFill>
                  <a:srgbClr val="FFFF00"/>
                </a:solidFill>
                <a:latin typeface="Times New Roman" pitchFamily="18" charset="0"/>
                <a:cs typeface="Times New Roman" pitchFamily="18" charset="0"/>
              </a:rPr>
              <a:t> часу, </a:t>
            </a:r>
            <a:r>
              <a:rPr lang="ru-RU" sz="2000" cap="none" dirty="0" err="1">
                <a:solidFill>
                  <a:srgbClr val="FFFF00"/>
                </a:solidFill>
                <a:latin typeface="Times New Roman" pitchFamily="18" charset="0"/>
                <a:cs typeface="Times New Roman" pitchFamily="18" charset="0"/>
              </a:rPr>
              <a:t>який</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можна</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використати</a:t>
            </a:r>
            <a:r>
              <a:rPr lang="ru-RU" sz="2000" cap="none" dirty="0">
                <a:solidFill>
                  <a:srgbClr val="FFFF00"/>
                </a:solidFill>
                <a:latin typeface="Times New Roman" pitchFamily="18" charset="0"/>
                <a:cs typeface="Times New Roman" pitchFamily="18" charset="0"/>
              </a:rPr>
              <a:t> для </a:t>
            </a:r>
            <a:r>
              <a:rPr lang="ru-RU" sz="2000" cap="none" dirty="0" err="1">
                <a:solidFill>
                  <a:srgbClr val="FFFF00"/>
                </a:solidFill>
                <a:latin typeface="Times New Roman" pitchFamily="18" charset="0"/>
                <a:cs typeface="Times New Roman" pitchFamily="18" charset="0"/>
              </a:rPr>
              <a:t>саморозвитку</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навчання</a:t>
            </a:r>
            <a:r>
              <a:rPr lang="ru-RU" sz="2000" cap="none" dirty="0">
                <a:solidFill>
                  <a:srgbClr val="FFFF00"/>
                </a:solidFill>
                <a:latin typeface="Times New Roman" pitchFamily="18" charset="0"/>
                <a:cs typeface="Times New Roman" pitchFamily="18" charset="0"/>
              </a:rPr>
              <a:t>…</a:t>
            </a:r>
            <a:br>
              <a:rPr lang="ru-RU" sz="2000" cap="none" dirty="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	А </a:t>
            </a:r>
            <a:r>
              <a:rPr lang="ru-RU" sz="2000" cap="none" dirty="0" err="1">
                <a:solidFill>
                  <a:srgbClr val="FFFF00"/>
                </a:solidFill>
                <a:latin typeface="Times New Roman" pitchFamily="18" charset="0"/>
                <a:cs typeface="Times New Roman" pitchFamily="18" charset="0"/>
              </a:rPr>
              <a:t>ще</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такі</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переломні</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моменти</a:t>
            </a:r>
            <a:r>
              <a:rPr lang="ru-RU" sz="2000" cap="none" dirty="0">
                <a:solidFill>
                  <a:srgbClr val="FFFF00"/>
                </a:solidFill>
                <a:latin typeface="Times New Roman" pitchFamily="18" charset="0"/>
                <a:cs typeface="Times New Roman" pitchFamily="18" charset="0"/>
              </a:rPr>
              <a:t> часто </a:t>
            </a:r>
            <a:r>
              <a:rPr lang="ru-RU" sz="2000" cap="none" dirty="0" err="1">
                <a:solidFill>
                  <a:srgbClr val="FFFF00"/>
                </a:solidFill>
                <a:latin typeface="Times New Roman" pitchFamily="18" charset="0"/>
                <a:cs typeface="Times New Roman" pitchFamily="18" charset="0"/>
              </a:rPr>
              <a:t>стають</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поштовхом</a:t>
            </a:r>
            <a:r>
              <a:rPr lang="ru-RU" sz="2000" cap="none" dirty="0">
                <a:solidFill>
                  <a:srgbClr val="FFFF00"/>
                </a:solidFill>
                <a:latin typeface="Times New Roman" pitchFamily="18" charset="0"/>
                <a:cs typeface="Times New Roman" pitchFamily="18" charset="0"/>
              </a:rPr>
              <a:t> до великих </a:t>
            </a:r>
            <a:r>
              <a:rPr lang="ru-RU" sz="2000" cap="none" dirty="0" err="1">
                <a:solidFill>
                  <a:srgbClr val="FFFF00"/>
                </a:solidFill>
                <a:latin typeface="Times New Roman" pitchFamily="18" charset="0"/>
                <a:cs typeface="Times New Roman" pitchFamily="18" charset="0"/>
              </a:rPr>
              <a:t>змін</a:t>
            </a:r>
            <a:r>
              <a:rPr lang="ru-RU" sz="2000" cap="none" dirty="0">
                <a:solidFill>
                  <a:srgbClr val="FFFF00"/>
                </a:solidFill>
                <a:latin typeface="Times New Roman" pitchFamily="18" charset="0"/>
                <a:cs typeface="Times New Roman" pitchFamily="18" charset="0"/>
              </a:rPr>
              <a:t>.</a:t>
            </a:r>
            <a:br>
              <a:rPr lang="ru-RU" sz="2000" cap="none" dirty="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	І</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звичайно</a:t>
            </a:r>
            <a:r>
              <a:rPr lang="ru-RU" sz="2000" cap="none" dirty="0">
                <a:solidFill>
                  <a:srgbClr val="FFFF00"/>
                </a:solidFill>
                <a:latin typeface="Times New Roman" pitchFamily="18" charset="0"/>
                <a:cs typeface="Times New Roman" pitchFamily="18" charset="0"/>
              </a:rPr>
              <a:t>, у тебе є шанс </a:t>
            </a:r>
            <a:r>
              <a:rPr lang="ru-RU" sz="2000" cap="none" dirty="0" err="1">
                <a:solidFill>
                  <a:srgbClr val="FFFF00"/>
                </a:solidFill>
                <a:latin typeface="Times New Roman" pitchFamily="18" charset="0"/>
                <a:cs typeface="Times New Roman" pitchFamily="18" charset="0"/>
              </a:rPr>
              <a:t>зустріти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людину</a:t>
            </a:r>
            <a:r>
              <a:rPr lang="ru-RU" sz="2000" cap="none" dirty="0">
                <a:solidFill>
                  <a:srgbClr val="FFFF00"/>
                </a:solidFill>
                <a:latin typeface="Times New Roman" pitchFamily="18" charset="0"/>
                <a:cs typeface="Times New Roman" pitchFamily="18" charset="0"/>
              </a:rPr>
              <a:t>, </a:t>
            </a:r>
            <a:r>
              <a:rPr lang="ru-RU" sz="2000" cap="none" dirty="0" smtClean="0">
                <a:solidFill>
                  <a:srgbClr val="FFFF00"/>
                </a:solidFill>
                <a:latin typeface="Times New Roman" pitchFamily="18" charset="0"/>
                <a:cs typeface="Times New Roman" pitchFamily="18" charset="0"/>
              </a:rPr>
              <a:t/>
            </a:r>
            <a:br>
              <a:rPr lang="ru-RU" sz="2000" cap="none" dirty="0" smtClean="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з </a:t>
            </a:r>
            <a:r>
              <a:rPr lang="ru-RU" sz="2000" cap="none" dirty="0" err="1">
                <a:solidFill>
                  <a:srgbClr val="FFFF00"/>
                </a:solidFill>
                <a:latin typeface="Times New Roman" pitchFamily="18" charset="0"/>
                <a:cs typeface="Times New Roman" pitchFamily="18" charset="0"/>
              </a:rPr>
              <a:t>якою</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ти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зможеш</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розділити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своє</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щастя</a:t>
            </a:r>
            <a:r>
              <a:rPr lang="ru-RU" sz="2000" cap="none" dirty="0">
                <a:solidFill>
                  <a:srgbClr val="FFFF00"/>
                </a:solidFill>
                <a:latin typeface="Times New Roman" pitchFamily="18" charset="0"/>
                <a:cs typeface="Times New Roman" pitchFamily="18" charset="0"/>
              </a:rPr>
              <a:t> і горе.</a:t>
            </a:r>
          </a:p>
        </p:txBody>
      </p:sp>
      <p:pic>
        <p:nvPicPr>
          <p:cNvPr id="4" name="Picture 4" descr="C:\Users\натали\Desktop\Gmail\1281658-summer-sun-with-flowe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0523" y="4625458"/>
            <a:ext cx="2297095" cy="2058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8368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16632"/>
            <a:ext cx="6984776" cy="6336704"/>
          </a:xfrm>
        </p:spPr>
        <p:txBody>
          <a:bodyPr>
            <a:normAutofit/>
          </a:bodyPr>
          <a:lstStyle/>
          <a:p>
            <a:pPr algn="l"/>
            <a:r>
              <a:rPr lang="uk-UA" sz="4000" cap="none" dirty="0" smtClean="0">
                <a:solidFill>
                  <a:srgbClr val="FFFF00"/>
                </a:solidFill>
                <a:effectLst/>
                <a:latin typeface="Times New Roman" pitchFamily="18" charset="0"/>
                <a:cs typeface="Times New Roman" pitchFamily="18" charset="0"/>
              </a:rPr>
              <a:t>	</a:t>
            </a:r>
            <a:r>
              <a:rPr lang="ru-RU" sz="2000" i="1" cap="none" dirty="0" smtClean="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Проблема </a:t>
            </a:r>
            <a:r>
              <a:rPr lang="ru-RU" sz="2000" i="1" cap="none"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№4</a:t>
            </a:r>
            <a:r>
              <a:rPr lang="ru-RU" sz="2000" i="1" cap="none" dirty="0">
                <a:solidFill>
                  <a:srgbClr val="FFFF00"/>
                </a:solidFill>
                <a:effectLst/>
                <a:latin typeface="Times New Roman" pitchFamily="18" charset="0"/>
                <a:cs typeface="Times New Roman" pitchFamily="18" charset="0"/>
              </a:rPr>
              <a:t>.</a:t>
            </a:r>
            <a:r>
              <a:rPr lang="ru-RU" sz="2000" cap="none" dirty="0">
                <a:solidFill>
                  <a:srgbClr val="FFFF00"/>
                </a:solidFill>
                <a:latin typeface="Times New Roman" pitchFamily="18" charset="0"/>
                <a:cs typeface="Times New Roman" pitchFamily="18" charset="0"/>
              </a:rPr>
              <a:t> </a:t>
            </a:r>
            <a:r>
              <a:rPr lang="ru-RU" sz="2000" cap="none" dirty="0" smtClean="0">
                <a:solidFill>
                  <a:srgbClr val="FFFF00"/>
                </a:solidFill>
                <a:latin typeface="Times New Roman" pitchFamily="18" charset="0"/>
                <a:cs typeface="Times New Roman" pitchFamily="18" charset="0"/>
              </a:rPr>
              <a:t/>
            </a:r>
            <a:br>
              <a:rPr lang="ru-RU" sz="2000" cap="none" dirty="0" smtClean="0">
                <a:solidFill>
                  <a:srgbClr val="FFFF00"/>
                </a:solidFill>
                <a:latin typeface="Times New Roman" pitchFamily="18" charset="0"/>
                <a:cs typeface="Times New Roman" pitchFamily="18" charset="0"/>
              </a:rPr>
            </a:br>
            <a:r>
              <a:rPr lang="ru-RU" sz="2000" cap="none" dirty="0">
                <a:solidFill>
                  <a:srgbClr val="FFFF00"/>
                </a:solidFill>
                <a:latin typeface="Times New Roman" pitchFamily="18" charset="0"/>
                <a:cs typeface="Times New Roman" pitchFamily="18" charset="0"/>
              </a:rPr>
              <a:t>	</a:t>
            </a:r>
            <a:r>
              <a:rPr lang="ru-RU" sz="2000" cap="none" dirty="0" err="1" smtClean="0">
                <a:solidFill>
                  <a:srgbClr val="FFFF00"/>
                </a:solidFill>
                <a:latin typeface="Times New Roman" pitchFamily="18" charset="0"/>
                <a:cs typeface="Times New Roman" pitchFamily="18" charset="0"/>
              </a:rPr>
              <a:t>Ти</a:t>
            </a:r>
            <a:r>
              <a:rPr lang="ru-RU" sz="2000" cap="none" dirty="0" smtClean="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захворів</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Ще</a:t>
            </a:r>
            <a:r>
              <a:rPr lang="ru-RU" sz="2000" cap="none" dirty="0">
                <a:solidFill>
                  <a:srgbClr val="FFFF00"/>
                </a:solidFill>
                <a:latin typeface="Times New Roman" pitchFamily="18" charset="0"/>
                <a:cs typeface="Times New Roman" pitchFamily="18" charset="0"/>
              </a:rPr>
              <a:t> й </a:t>
            </a:r>
            <a:r>
              <a:rPr lang="ru-RU" sz="2000" cap="none" dirty="0" err="1">
                <a:solidFill>
                  <a:srgbClr val="FFFF00"/>
                </a:solidFill>
                <a:latin typeface="Times New Roman" pitchFamily="18" charset="0"/>
                <a:cs typeface="Times New Roman" pitchFamily="18" charset="0"/>
              </a:rPr>
              <a:t>якраз</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улітку</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Усі</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плани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скасовано</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Самопочуття</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жахливе</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Що</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може</a:t>
            </a:r>
            <a:r>
              <a:rPr lang="ru-RU" sz="2000" cap="none" dirty="0">
                <a:solidFill>
                  <a:srgbClr val="FFFF00"/>
                </a:solidFill>
                <a:latin typeface="Times New Roman" pitchFamily="18" charset="0"/>
                <a:cs typeface="Times New Roman" pitchFamily="18" charset="0"/>
              </a:rPr>
              <a:t> бути тут </a:t>
            </a:r>
            <a:r>
              <a:rPr lang="ru-RU" sz="2000" cap="none" dirty="0" err="1">
                <a:solidFill>
                  <a:srgbClr val="FFFF00"/>
                </a:solidFill>
                <a:latin typeface="Times New Roman" pitchFamily="18" charset="0"/>
                <a:cs typeface="Times New Roman" pitchFamily="18" charset="0"/>
              </a:rPr>
              <a:t>хорошого</a:t>
            </a:r>
            <a:r>
              <a:rPr lang="ru-RU" sz="2000" cap="none" dirty="0" smtClean="0">
                <a:solidFill>
                  <a:srgbClr val="FFFF00"/>
                </a:solidFill>
                <a:latin typeface="Times New Roman" pitchFamily="18" charset="0"/>
                <a:cs typeface="Times New Roman" pitchFamily="18" charset="0"/>
              </a:rPr>
              <a:t>?</a:t>
            </a:r>
            <a:br>
              <a:rPr lang="ru-RU" sz="2000" cap="none" dirty="0" smtClean="0">
                <a:solidFill>
                  <a:srgbClr val="FFFF00"/>
                </a:solidFill>
                <a:latin typeface="Times New Roman" pitchFamily="18" charset="0"/>
                <a:cs typeface="Times New Roman" pitchFamily="18" charset="0"/>
              </a:rPr>
            </a:br>
            <a:r>
              <a:rPr lang="ru-RU" sz="2000" cap="none" dirty="0">
                <a:solidFill>
                  <a:srgbClr val="FFFF00"/>
                </a:solidFill>
                <a:latin typeface="Times New Roman" pitchFamily="18" charset="0"/>
                <a:cs typeface="Times New Roman" pitchFamily="18" charset="0"/>
              </a:rPr>
              <a:t/>
            </a:r>
            <a:br>
              <a:rPr lang="ru-RU" sz="2000" cap="none" dirty="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	</a:t>
            </a:r>
            <a:r>
              <a:rPr lang="ru-RU" sz="2000" cap="none" dirty="0" err="1" smtClean="0">
                <a:solidFill>
                  <a:srgbClr val="FFFF00"/>
                </a:solidFill>
                <a:latin typeface="Times New Roman" pitchFamily="18" charset="0"/>
                <a:cs typeface="Times New Roman" pitchFamily="18" charset="0"/>
              </a:rPr>
              <a:t>Помиляєтеся</a:t>
            </a:r>
            <a:r>
              <a:rPr lang="ru-RU" sz="2000" cap="none" dirty="0">
                <a:solidFill>
                  <a:srgbClr val="FFFF00"/>
                </a:solidFill>
                <a:latin typeface="Times New Roman" pitchFamily="18" charset="0"/>
                <a:cs typeface="Times New Roman" pitchFamily="18" charset="0"/>
              </a:rPr>
              <a:t>! </a:t>
            </a:r>
            <a:r>
              <a:rPr lang="ru-RU" sz="2000" cap="none" dirty="0" smtClean="0">
                <a:solidFill>
                  <a:srgbClr val="FFFF00"/>
                </a:solidFill>
                <a:latin typeface="Times New Roman" pitchFamily="18" charset="0"/>
                <a:cs typeface="Times New Roman" pitchFamily="18" charset="0"/>
              </a:rPr>
              <a:t/>
            </a:r>
            <a:br>
              <a:rPr lang="ru-RU" sz="2000" cap="none" dirty="0" smtClean="0">
                <a:solidFill>
                  <a:srgbClr val="FFFF00"/>
                </a:solidFill>
                <a:latin typeface="Times New Roman" pitchFamily="18" charset="0"/>
                <a:cs typeface="Times New Roman" pitchFamily="18" charset="0"/>
              </a:rPr>
            </a:br>
            <a:r>
              <a:rPr lang="ru-RU" sz="2000" cap="none" dirty="0">
                <a:solidFill>
                  <a:srgbClr val="FFFF00"/>
                </a:solidFill>
                <a:latin typeface="Times New Roman" pitchFamily="18" charset="0"/>
                <a:cs typeface="Times New Roman" pitchFamily="18" charset="0"/>
              </a:rPr>
              <a:t>	</a:t>
            </a:r>
            <a:r>
              <a:rPr lang="ru-RU" sz="2000" cap="none" dirty="0" err="1" smtClean="0">
                <a:solidFill>
                  <a:srgbClr val="FFFF00"/>
                </a:solidFill>
                <a:latin typeface="Times New Roman" pitchFamily="18" charset="0"/>
                <a:cs typeface="Times New Roman" pitchFamily="18" charset="0"/>
              </a:rPr>
              <a:t>Наступного</a:t>
            </a:r>
            <a:r>
              <a:rPr lang="ru-RU" sz="2000" cap="none" dirty="0" smtClean="0">
                <a:solidFill>
                  <a:srgbClr val="FFFF00"/>
                </a:solidFill>
                <a:latin typeface="Times New Roman" pitchFamily="18" charset="0"/>
                <a:cs typeface="Times New Roman" pitchFamily="18" charset="0"/>
              </a:rPr>
              <a:t> </a:t>
            </a:r>
            <a:r>
              <a:rPr lang="ru-RU" sz="2000" cap="none" dirty="0">
                <a:solidFill>
                  <a:srgbClr val="FFFF00"/>
                </a:solidFill>
                <a:latin typeface="Times New Roman" pitchFamily="18" charset="0"/>
                <a:cs typeface="Times New Roman" pitchFamily="18" charset="0"/>
              </a:rPr>
              <a:t>разу </a:t>
            </a:r>
            <a:r>
              <a:rPr lang="ru-RU" sz="2000" cap="none" dirty="0" err="1">
                <a:solidFill>
                  <a:srgbClr val="FFFF00"/>
                </a:solidFill>
                <a:latin typeface="Times New Roman" pitchFamily="18" charset="0"/>
                <a:cs typeface="Times New Roman" pitchFamily="18" charset="0"/>
              </a:rPr>
              <a:t>ти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більше</a:t>
            </a:r>
            <a:r>
              <a:rPr lang="ru-RU" sz="2000" cap="none" dirty="0">
                <a:solidFill>
                  <a:srgbClr val="FFFF00"/>
                </a:solidFill>
                <a:latin typeface="Times New Roman" pitchFamily="18" charset="0"/>
                <a:cs typeface="Times New Roman" pitchFamily="18" charset="0"/>
              </a:rPr>
              <a:t> не </a:t>
            </a:r>
            <a:r>
              <a:rPr lang="ru-RU" sz="2000" cap="none" dirty="0" err="1">
                <a:solidFill>
                  <a:srgbClr val="FFFF00"/>
                </a:solidFill>
                <a:latin typeface="Times New Roman" pitchFamily="18" charset="0"/>
                <a:cs typeface="Times New Roman" pitchFamily="18" charset="0"/>
              </a:rPr>
              <a:t>будеш</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жадібно</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ковтати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холодну</a:t>
            </a:r>
            <a:r>
              <a:rPr lang="ru-RU" sz="2000" cap="none" dirty="0">
                <a:solidFill>
                  <a:srgbClr val="FFFF00"/>
                </a:solidFill>
                <a:latin typeface="Times New Roman" pitchFamily="18" charset="0"/>
                <a:cs typeface="Times New Roman" pitchFamily="18" charset="0"/>
              </a:rPr>
              <a:t> воду і, </a:t>
            </a:r>
            <a:r>
              <a:rPr lang="ru-RU" sz="2000" cap="none" dirty="0" err="1">
                <a:solidFill>
                  <a:srgbClr val="FFFF00"/>
                </a:solidFill>
                <a:latin typeface="Times New Roman" pitchFamily="18" charset="0"/>
                <a:cs typeface="Times New Roman" pitchFamily="18" charset="0"/>
              </a:rPr>
              <a:t>можливо</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вбережешся</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від</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набагато</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серйознішої</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хвороби</a:t>
            </a:r>
            <a:r>
              <a:rPr lang="ru-RU" sz="2000" cap="none" dirty="0">
                <a:solidFill>
                  <a:srgbClr val="FFFF00"/>
                </a:solidFill>
                <a:latin typeface="Times New Roman" pitchFamily="18" charset="0"/>
                <a:cs typeface="Times New Roman" pitchFamily="18" charset="0"/>
              </a:rPr>
              <a:t>. </a:t>
            </a:r>
            <a:br>
              <a:rPr lang="ru-RU" sz="2000" cap="none" dirty="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	</a:t>
            </a:r>
            <a:r>
              <a:rPr lang="ru-RU" sz="2000" cap="none" dirty="0" err="1" smtClean="0">
                <a:solidFill>
                  <a:srgbClr val="FFFF00"/>
                </a:solidFill>
                <a:latin typeface="Times New Roman" pitchFamily="18" charset="0"/>
                <a:cs typeface="Times New Roman" pitchFamily="18" charset="0"/>
              </a:rPr>
              <a:t>Тобі</a:t>
            </a:r>
            <a:r>
              <a:rPr lang="ru-RU" sz="2000" cap="none" dirty="0" smtClean="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удасться</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нарешті</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відволіктися</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від</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роботи</a:t>
            </a:r>
            <a:r>
              <a:rPr lang="ru-RU" sz="2000" cap="none" dirty="0">
                <a:solidFill>
                  <a:srgbClr val="FFFF00"/>
                </a:solidFill>
                <a:latin typeface="Times New Roman" pitchFamily="18" charset="0"/>
                <a:cs typeface="Times New Roman" pitchFamily="18" charset="0"/>
              </a:rPr>
              <a:t> і </a:t>
            </a:r>
            <a:r>
              <a:rPr lang="ru-RU" sz="2000" cap="none" dirty="0" err="1">
                <a:solidFill>
                  <a:srgbClr val="FFFF00"/>
                </a:solidFill>
                <a:latin typeface="Times New Roman" pitchFamily="18" charset="0"/>
                <a:cs typeface="Times New Roman" pitchFamily="18" charset="0"/>
              </a:rPr>
              <a:t>подивитися</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улюблений</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серіал</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чи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почитати</a:t>
            </a:r>
            <a:r>
              <a:rPr lang="ru-RU" sz="2000" cap="none" dirty="0">
                <a:solidFill>
                  <a:srgbClr val="FFFF00"/>
                </a:solidFill>
                <a:latin typeface="Times New Roman" pitchFamily="18" charset="0"/>
                <a:cs typeface="Times New Roman" pitchFamily="18" charset="0"/>
              </a:rPr>
              <a:t> давно </a:t>
            </a:r>
            <a:r>
              <a:rPr lang="ru-RU" sz="2000" cap="none" dirty="0" err="1">
                <a:solidFill>
                  <a:srgbClr val="FFFF00"/>
                </a:solidFill>
                <a:latin typeface="Times New Roman" pitchFamily="18" charset="0"/>
                <a:cs typeface="Times New Roman" pitchFamily="18" charset="0"/>
              </a:rPr>
              <a:t>куплену</a:t>
            </a:r>
            <a:r>
              <a:rPr lang="ru-RU" sz="2000" cap="none" dirty="0">
                <a:solidFill>
                  <a:srgbClr val="FFFF00"/>
                </a:solidFill>
                <a:latin typeface="Times New Roman" pitchFamily="18" charset="0"/>
                <a:cs typeface="Times New Roman" pitchFamily="18" charset="0"/>
              </a:rPr>
              <a:t> книгу.</a:t>
            </a:r>
            <a:br>
              <a:rPr lang="ru-RU" sz="2000" cap="none" dirty="0">
                <a:solidFill>
                  <a:srgbClr val="FFFF00"/>
                </a:solidFill>
                <a:latin typeface="Times New Roman" pitchFamily="18" charset="0"/>
                <a:cs typeface="Times New Roman" pitchFamily="18" charset="0"/>
              </a:rPr>
            </a:br>
            <a:r>
              <a:rPr lang="ru-RU" sz="2000" cap="none" dirty="0" smtClean="0">
                <a:solidFill>
                  <a:srgbClr val="FFFF00"/>
                </a:solidFill>
                <a:latin typeface="Times New Roman" pitchFamily="18" charset="0"/>
                <a:cs typeface="Times New Roman" pitchFamily="18" charset="0"/>
              </a:rPr>
              <a:t>	</a:t>
            </a:r>
            <a:r>
              <a:rPr lang="ru-RU" sz="2000" cap="none" dirty="0" err="1" smtClean="0">
                <a:solidFill>
                  <a:srgbClr val="FFFF00"/>
                </a:solidFill>
                <a:latin typeface="Times New Roman" pitchFamily="18" charset="0"/>
                <a:cs typeface="Times New Roman" pitchFamily="18" charset="0"/>
              </a:rPr>
              <a:t>Кілька</a:t>
            </a:r>
            <a:r>
              <a:rPr lang="ru-RU" sz="2000" cap="none" dirty="0" smtClean="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днів</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тобі</a:t>
            </a:r>
            <a:r>
              <a:rPr lang="ru-RU" sz="2000" cap="none" dirty="0">
                <a:solidFill>
                  <a:srgbClr val="FFFF00"/>
                </a:solidFill>
                <a:latin typeface="Times New Roman" pitchFamily="18" charset="0"/>
                <a:cs typeface="Times New Roman" pitchFamily="18" charset="0"/>
              </a:rPr>
              <a:t> не </a:t>
            </a:r>
            <a:r>
              <a:rPr lang="ru-RU" sz="2000" cap="none" dirty="0" err="1">
                <a:solidFill>
                  <a:srgbClr val="FFFF00"/>
                </a:solidFill>
                <a:latin typeface="Times New Roman" pitchFamily="18" charset="0"/>
                <a:cs typeface="Times New Roman" pitchFamily="18" charset="0"/>
              </a:rPr>
              <a:t>доведеться</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вирішувати</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чиїсь</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проблеми</a:t>
            </a:r>
            <a:r>
              <a:rPr lang="ru-RU" sz="2000" cap="none" dirty="0">
                <a:solidFill>
                  <a:srgbClr val="FFFF00"/>
                </a:solidFill>
                <a:latin typeface="Times New Roman" pitchFamily="18" charset="0"/>
                <a:cs typeface="Times New Roman" pitchFamily="18" charset="0"/>
              </a:rPr>
              <a:t>. </a:t>
            </a:r>
            <a:r>
              <a:rPr lang="ru-RU" sz="2000" cap="none" dirty="0" err="1" smtClean="0">
                <a:solidFill>
                  <a:srgbClr val="FFFF00"/>
                </a:solidFill>
                <a:latin typeface="Times New Roman" pitchFamily="18" charset="0"/>
                <a:cs typeface="Times New Roman" pitchFamily="18" charset="0"/>
              </a:rPr>
              <a:t>Навпаки</a:t>
            </a:r>
            <a:r>
              <a:rPr lang="ru-RU" sz="2000" cap="none" dirty="0" smtClean="0">
                <a:solidFill>
                  <a:srgbClr val="FFFF00"/>
                </a:solidFill>
                <a:latin typeface="Times New Roman" pitchFamily="18" charset="0"/>
                <a:cs typeface="Times New Roman" pitchFamily="18" charset="0"/>
              </a:rPr>
              <a:t> </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всі</a:t>
            </a:r>
            <a:r>
              <a:rPr lang="ru-RU" sz="2000" cap="none" dirty="0">
                <a:solidFill>
                  <a:srgbClr val="FFFF00"/>
                </a:solidFill>
                <a:latin typeface="Times New Roman" pitchFamily="18" charset="0"/>
                <a:cs typeface="Times New Roman" pitchFamily="18" charset="0"/>
              </a:rPr>
              <a:t> </a:t>
            </a:r>
            <a:r>
              <a:rPr lang="ru-RU" sz="2000" cap="none" dirty="0" err="1">
                <a:solidFill>
                  <a:srgbClr val="FFFF00"/>
                </a:solidFill>
                <a:latin typeface="Times New Roman" pitchFamily="18" charset="0"/>
                <a:cs typeface="Times New Roman" pitchFamily="18" charset="0"/>
              </a:rPr>
              <a:t>дбатимуть</a:t>
            </a:r>
            <a:r>
              <a:rPr lang="ru-RU" sz="2000" cap="none" dirty="0">
                <a:solidFill>
                  <a:srgbClr val="FFFF00"/>
                </a:solidFill>
                <a:latin typeface="Times New Roman" pitchFamily="18" charset="0"/>
                <a:cs typeface="Times New Roman" pitchFamily="18" charset="0"/>
              </a:rPr>
              <a:t> про тебе. </a:t>
            </a:r>
            <a:r>
              <a:rPr lang="ru-RU" sz="2000" cap="none" dirty="0" smtClean="0">
                <a:solidFill>
                  <a:srgbClr val="FFFF00"/>
                </a:solidFill>
                <a:latin typeface="Times New Roman" pitchFamily="18" charset="0"/>
                <a:cs typeface="Times New Roman" pitchFamily="18" charset="0"/>
              </a:rPr>
              <a:t/>
            </a:r>
            <a:br>
              <a:rPr lang="ru-RU" sz="2000" cap="none" dirty="0" smtClean="0">
                <a:solidFill>
                  <a:srgbClr val="FFFF00"/>
                </a:solidFill>
                <a:latin typeface="Times New Roman" pitchFamily="18" charset="0"/>
                <a:cs typeface="Times New Roman" pitchFamily="18" charset="0"/>
              </a:rPr>
            </a:br>
            <a:r>
              <a:rPr lang="ru-RU" sz="2000" cap="none" dirty="0">
                <a:solidFill>
                  <a:srgbClr val="FFFF00"/>
                </a:solidFill>
                <a:latin typeface="Times New Roman" pitchFamily="18" charset="0"/>
                <a:cs typeface="Times New Roman" pitchFamily="18" charset="0"/>
              </a:rPr>
              <a:t>	</a:t>
            </a:r>
            <a:r>
              <a:rPr lang="ru-RU" sz="2000" cap="none" dirty="0" smtClean="0">
                <a:solidFill>
                  <a:srgbClr val="FFFF00"/>
                </a:solidFill>
                <a:latin typeface="Times New Roman" pitchFamily="18" charset="0"/>
                <a:cs typeface="Times New Roman" pitchFamily="18" charset="0"/>
              </a:rPr>
              <a:t>А </a:t>
            </a:r>
            <a:r>
              <a:rPr lang="ru-RU" sz="2000" cap="none" dirty="0" err="1">
                <a:solidFill>
                  <a:srgbClr val="FFFF00"/>
                </a:solidFill>
                <a:latin typeface="Times New Roman" pitchFamily="18" charset="0"/>
                <a:cs typeface="Times New Roman" pitchFamily="18" charset="0"/>
              </a:rPr>
              <a:t>це</a:t>
            </a:r>
            <a:r>
              <a:rPr lang="ru-RU" sz="2000" cap="none" dirty="0">
                <a:solidFill>
                  <a:srgbClr val="FFFF00"/>
                </a:solidFill>
                <a:latin typeface="Times New Roman" pitchFamily="18" charset="0"/>
                <a:cs typeface="Times New Roman" pitchFamily="18" charset="0"/>
              </a:rPr>
              <a:t> так </a:t>
            </a:r>
            <a:r>
              <a:rPr lang="ru-RU" sz="2000" cap="none" dirty="0" err="1">
                <a:solidFill>
                  <a:srgbClr val="FFFF00"/>
                </a:solidFill>
                <a:latin typeface="Times New Roman" pitchFamily="18" charset="0"/>
                <a:cs typeface="Times New Roman" pitchFamily="18" charset="0"/>
              </a:rPr>
              <a:t>приємно</a:t>
            </a:r>
            <a:r>
              <a:rPr lang="ru-RU" sz="2000" cap="none" dirty="0">
                <a:solidFill>
                  <a:srgbClr val="FFFF00"/>
                </a:solidFill>
                <a:latin typeface="Times New Roman" pitchFamily="18" charset="0"/>
                <a:cs typeface="Times New Roman" pitchFamily="18" charset="0"/>
              </a:rPr>
              <a:t>! </a:t>
            </a:r>
            <a:br>
              <a:rPr lang="ru-RU" sz="2000" cap="none" dirty="0">
                <a:solidFill>
                  <a:srgbClr val="FFFF00"/>
                </a:solidFill>
                <a:latin typeface="Times New Roman" pitchFamily="18" charset="0"/>
                <a:cs typeface="Times New Roman" pitchFamily="18" charset="0"/>
              </a:rPr>
            </a:br>
            <a:endParaRPr lang="ru-RU" sz="2000" cap="none" dirty="0">
              <a:solidFill>
                <a:srgbClr val="FFFF00"/>
              </a:solidFill>
              <a:latin typeface="Times New Roman" pitchFamily="18" charset="0"/>
              <a:cs typeface="Times New Roman" pitchFamily="18" charset="0"/>
            </a:endParaRPr>
          </a:p>
        </p:txBody>
      </p:sp>
      <p:pic>
        <p:nvPicPr>
          <p:cNvPr id="5" name="Picture 3" descr="C:\Users\натали\Desktop\Gmail\upl_1486904123_699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4653136"/>
            <a:ext cx="2058770" cy="2058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55115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1196752"/>
            <a:ext cx="6480048" cy="1800200"/>
          </a:xfrm>
        </p:spPr>
        <p:txBody>
          <a:bodyPr>
            <a:normAutofit/>
          </a:bodyPr>
          <a:lstStyle/>
          <a:p>
            <a:pPr algn="ctr"/>
            <a:r>
              <a:rPr lang="uk-UA" sz="4000" cap="none" dirty="0" err="1" smtClean="0">
                <a:solidFill>
                  <a:srgbClr val="FFFF00"/>
                </a:solidFill>
                <a:effectLst/>
                <a:latin typeface="Times New Roman" pitchFamily="18" charset="0"/>
                <a:cs typeface="Times New Roman" pitchFamily="18" charset="0"/>
              </a:rPr>
              <a:t>Рефреймінг</a:t>
            </a:r>
            <a:r>
              <a:rPr lang="uk-UA" sz="4000" cap="none" dirty="0" smtClean="0">
                <a:solidFill>
                  <a:srgbClr val="FFFF00"/>
                </a:solidFill>
                <a:effectLst/>
                <a:latin typeface="Times New Roman" pitchFamily="18" charset="0"/>
                <a:cs typeface="Times New Roman" pitchFamily="18" charset="0"/>
              </a:rPr>
              <a:t> – мистецтво бути щасливим</a:t>
            </a:r>
            <a:endParaRPr lang="ru-RU" sz="4000" cap="none" dirty="0">
              <a:solidFill>
                <a:srgbClr val="FFFF00"/>
              </a:solidFill>
              <a:latin typeface="Times New Roman" pitchFamily="18" charset="0"/>
              <a:cs typeface="Times New Roman" pitchFamily="18" charset="0"/>
            </a:endParaRPr>
          </a:p>
        </p:txBody>
      </p:sp>
      <p:pic>
        <p:nvPicPr>
          <p:cNvPr id="2050" name="Picture 2" descr="C:\Users\натали\Desktop\Gmail\7a843442b37e35cca8d145d5417312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852936"/>
            <a:ext cx="3171465" cy="266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146113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хническая">
  <a:themeElements>
    <a:clrScheme name="Другая 1">
      <a:dk1>
        <a:srgbClr val="FFFF00"/>
      </a:dk1>
      <a:lt1>
        <a:srgbClr val="FFC000"/>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258</TotalTime>
  <Words>27</Words>
  <Application>Microsoft Office PowerPoint</Application>
  <PresentationFormat>Экран (4:3)</PresentationFormat>
  <Paragraphs>27</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Техническая</vt:lpstr>
      <vt:lpstr> Рефреймінг ???</vt:lpstr>
      <vt:lpstr> Іноді в нас з’являються проблеми. Інколи здається, що складна ситуація, у яку ми втрапили, – це найстрашніша  річ у житті й гірше бути не може. Зазвичай це не так, а такими панічними настроями ми лише погіршуємо стан справ. Тому  варто подивитися на проблеми під іншим кутом.    Що ж таке рефреймінг? </vt:lpstr>
      <vt:lpstr>Рефреймінг – мистецтво змінювати своє ставлення до будь-чого.   </vt:lpstr>
      <vt:lpstr> «Гарної погоди абсолютно достатньо  для щастя, а в погану можна, наприклад, спекти яблучний пиріг. І ніякого додаткового сенсу не потрібно. Як в дитинстві» (Макс Фрай). </vt:lpstr>
      <vt:lpstr> Слово походить від англійського «frame» – рамка.   Буквально термін означає «змінення рамки»: «вставити в нову рамку (ту ж картину)», «вставити в ту саму рамку (нову картину)», «по-новому сформулювати». </vt:lpstr>
      <vt:lpstr> Це – принцип, згідно з яким «в будь-якій ситуації є позитивний ресурс», але його потрібно побачити і постаратися використати.  </vt:lpstr>
      <vt:lpstr> Головне завдання рефреймінгу – дати новий погляд на ситуацію, іноді навіть вибити зі звичної колії. </vt:lpstr>
      <vt:lpstr>Два основних види  рефреймінгу:  </vt:lpstr>
      <vt:lpstr> Рефреймінг змісту – це вміння сприйняти ситуацію і зрозуміти, що світ – різнобарвний, а не чорно-білий. </vt:lpstr>
      <vt:lpstr> Проблеми?   Психологи радять спочатку поставити собі кілька запитань: - Що позитивного може дати ця ситуація? - Яку вигоду для себе я зможу отримати? - Які життєві уроки я можу засвоїти? (Якщо зовсім несолодко.) </vt:lpstr>
      <vt:lpstr> Є ще один простий метод, який пропонує рефреймінг змісту. </vt:lpstr>
      <vt:lpstr>    Рефреймінг контексту.  Візьми будь-що (ситуацію, поведінку, проблему) і поглянь на неї  в іншому контексті.   Через це змінюється сприйняття.  </vt:lpstr>
      <vt:lpstr>   Контекст, у якому ми перебуваємо, впливає на наше мислення.     </vt:lpstr>
      <vt:lpstr> В різних ситуаціях одна й та ж поведінка може бути як корисною, так і шкідливою: якщо змінити контекст повідомлення, то змінюється і підхід до його змісту.</vt:lpstr>
      <vt:lpstr> Проблема №1.   Ти не склав ЗНО. Отже, не зможеш вступити цьогоріч до вишу.    Але ситуація жахлива лише на перший погляд. Українцям важко уявити, що в Європі молодь спеціально не вступає у виш одразу після школи чи не йде на магістратуру одразу після закінчення бакалаврата. Тайм-аут довжиною в один рік виділяють на те, щоб волонтерити, подорожувати, стажуватися…  Тож у тебе з’явиться цілий рік, щоб визначитися, куди ж ти хочеш вступити насправді. Можливо, ти мріяв стати журналістом, але, постажувавшись у кількох виданнях, зрозумієш, що уявляв цю професію інакше. І обереш інший вуз, зекономивши одразу 4 або навіть 6 років даремного навчання. Чи волонтерство переверне твій світ і докорінно змінить життєві пріоритети.   Просто подивись на це, як на можливість! </vt:lpstr>
      <vt:lpstr> Проблема №2.   Ти не отримуєш стипендії, хоча на неї дуже розраховував.    Насправді це поштовх нарешті стати самостійним. Можеш зробити джерелом доходу… своє хобі. Любиш читати – пиши рецензії на книжки для тематичних сайтів. Робиш щось своїми руками – починай продавати. Добре знаєш якусь іноземну мову – займайся репетиторством після пар.  Таким чином університет ти закінчиш не лише з дипломом, але й з досвідом за плечима. А можливо, знайдеш своє справжнє покликання. </vt:lpstr>
      <vt:lpstr> Проблема №3.   Ти розлучився з коханою людиною.  На перший погляд – катастрофа.    Але шукаймо й хорошу сторону.  По-перше, все, що нас не вбиває, робить нас сильнішими.  По-друге, колишнього/ю неможливо було витягнути за кордон у мандри? Ти спокійно можеш зараз зробити це без нього/неї.  По-третє, саме час згадати усіх близьких, про яких ти несправедливо забув. У тебе з’явилося багато вільного часу, який можна використати для саморозвитку, навчання…  А ще такі переломні моменти часто стають поштовхом до великих змін.  І, звичайно, у тебе є шанс зустріти людину,  з якою ти зможеш розділити своє щастя і горе.</vt:lpstr>
      <vt:lpstr> Проблема №4.   Ти захворів. Ще й якраз улітку. Усі плани скасовано. Самопочуття жахливе. Що може бути тут хорошого?   Помиляєтеся!   Наступного разу ти більше не будеш жадібно ковтати холодну воду і, можливо, вбережешся від набагато серйознішої хвороби.   Тобі удасться нарешті відволіктися від роботи і подивитися улюблений серіал чи почитати давно куплену книгу.  Кілька днів тобі не доведеться вирішувати чиїсь проблеми. Навпаки –  всі дбатимуть про тебе.   А це так приємно!  </vt:lpstr>
      <vt:lpstr>Рефреймінг – мистецтво бути щасливим</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Рефреймінг – мистецтво бути щасливим</dc:title>
  <dc:creator>натали</dc:creator>
  <cp:lastModifiedBy>натали</cp:lastModifiedBy>
  <cp:revision>32</cp:revision>
  <dcterms:created xsi:type="dcterms:W3CDTF">2018-03-03T21:32:53Z</dcterms:created>
  <dcterms:modified xsi:type="dcterms:W3CDTF">2018-03-19T21:45:09Z</dcterms:modified>
</cp:coreProperties>
</file>