
<file path=[Content_Types].xml><?xml version="1.0" encoding="utf-8"?>
<Types xmlns="http://schemas.openxmlformats.org/package/2006/content-types">
  <Default Extension="png" ContentType="image/png"/>
  <Default Extension="vsd" ContentType="application/vnd.visio"/>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4.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5.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6.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3" r:id="rId1"/>
    <p:sldMasterId id="2147484080" r:id="rId2"/>
    <p:sldMasterId id="2147484104" r:id="rId3"/>
    <p:sldMasterId id="2147484168" r:id="rId4"/>
    <p:sldMasterId id="2147484222" r:id="rId5"/>
    <p:sldMasterId id="2147484258" r:id="rId6"/>
    <p:sldMasterId id="2147484294" r:id="rId7"/>
  </p:sldMasterIdLst>
  <p:notesMasterIdLst>
    <p:notesMasterId r:id="rId196"/>
  </p:notesMasterIdLst>
  <p:sldIdLst>
    <p:sldId id="516" r:id="rId8"/>
    <p:sldId id="282" r:id="rId9"/>
    <p:sldId id="341" r:id="rId10"/>
    <p:sldId id="281" r:id="rId11"/>
    <p:sldId id="340" r:id="rId12"/>
    <p:sldId id="284" r:id="rId13"/>
    <p:sldId id="306" r:id="rId14"/>
    <p:sldId id="307" r:id="rId15"/>
    <p:sldId id="308" r:id="rId16"/>
    <p:sldId id="309" r:id="rId17"/>
    <p:sldId id="310" r:id="rId18"/>
    <p:sldId id="311" r:id="rId19"/>
    <p:sldId id="312" r:id="rId20"/>
    <p:sldId id="313" r:id="rId21"/>
    <p:sldId id="314" r:id="rId22"/>
    <p:sldId id="315" r:id="rId23"/>
    <p:sldId id="318" r:id="rId24"/>
    <p:sldId id="319" r:id="rId25"/>
    <p:sldId id="320" r:id="rId26"/>
    <p:sldId id="321" r:id="rId27"/>
    <p:sldId id="322" r:id="rId28"/>
    <p:sldId id="323" r:id="rId29"/>
    <p:sldId id="324" r:id="rId30"/>
    <p:sldId id="325" r:id="rId31"/>
    <p:sldId id="326" r:id="rId32"/>
    <p:sldId id="327" r:id="rId33"/>
    <p:sldId id="515" r:id="rId34"/>
    <p:sldId id="342" r:id="rId35"/>
    <p:sldId id="330" r:id="rId36"/>
    <p:sldId id="336" r:id="rId37"/>
    <p:sldId id="337" r:id="rId38"/>
    <p:sldId id="338" r:id="rId39"/>
    <p:sldId id="339" r:id="rId40"/>
    <p:sldId id="331" r:id="rId41"/>
    <p:sldId id="332" r:id="rId42"/>
    <p:sldId id="333" r:id="rId43"/>
    <p:sldId id="343" r:id="rId44"/>
    <p:sldId id="344" r:id="rId45"/>
    <p:sldId id="346" r:id="rId46"/>
    <p:sldId id="345" r:id="rId47"/>
    <p:sldId id="348" r:id="rId48"/>
    <p:sldId id="349" r:id="rId49"/>
    <p:sldId id="347" r:id="rId50"/>
    <p:sldId id="487" r:id="rId51"/>
    <p:sldId id="351" r:id="rId52"/>
    <p:sldId id="490" r:id="rId53"/>
    <p:sldId id="354" r:id="rId54"/>
    <p:sldId id="355" r:id="rId55"/>
    <p:sldId id="356" r:id="rId56"/>
    <p:sldId id="357" r:id="rId57"/>
    <p:sldId id="359" r:id="rId58"/>
    <p:sldId id="361" r:id="rId59"/>
    <p:sldId id="362" r:id="rId60"/>
    <p:sldId id="363" r:id="rId61"/>
    <p:sldId id="364" r:id="rId62"/>
    <p:sldId id="365" r:id="rId63"/>
    <p:sldId id="366" r:id="rId64"/>
    <p:sldId id="368" r:id="rId65"/>
    <p:sldId id="367" r:id="rId66"/>
    <p:sldId id="370" r:id="rId67"/>
    <p:sldId id="372" r:id="rId68"/>
    <p:sldId id="373" r:id="rId69"/>
    <p:sldId id="374" r:id="rId70"/>
    <p:sldId id="375" r:id="rId71"/>
    <p:sldId id="377" r:id="rId72"/>
    <p:sldId id="380" r:id="rId73"/>
    <p:sldId id="483" r:id="rId74"/>
    <p:sldId id="484" r:id="rId75"/>
    <p:sldId id="485" r:id="rId76"/>
    <p:sldId id="486" r:id="rId77"/>
    <p:sldId id="384" r:id="rId78"/>
    <p:sldId id="385" r:id="rId79"/>
    <p:sldId id="517" r:id="rId80"/>
    <p:sldId id="488" r:id="rId81"/>
    <p:sldId id="383" r:id="rId82"/>
    <p:sldId id="413" r:id="rId83"/>
    <p:sldId id="404" r:id="rId84"/>
    <p:sldId id="409" r:id="rId85"/>
    <p:sldId id="388" r:id="rId86"/>
    <p:sldId id="405" r:id="rId87"/>
    <p:sldId id="406" r:id="rId88"/>
    <p:sldId id="389" r:id="rId89"/>
    <p:sldId id="414" r:id="rId90"/>
    <p:sldId id="410" r:id="rId91"/>
    <p:sldId id="412" r:id="rId92"/>
    <p:sldId id="416" r:id="rId93"/>
    <p:sldId id="411" r:id="rId94"/>
    <p:sldId id="417" r:id="rId95"/>
    <p:sldId id="390" r:id="rId96"/>
    <p:sldId id="407" r:id="rId97"/>
    <p:sldId id="408" r:id="rId98"/>
    <p:sldId id="418" r:id="rId99"/>
    <p:sldId id="421" r:id="rId100"/>
    <p:sldId id="420" r:id="rId101"/>
    <p:sldId id="422" r:id="rId102"/>
    <p:sldId id="423" r:id="rId103"/>
    <p:sldId id="424" r:id="rId104"/>
    <p:sldId id="425" r:id="rId105"/>
    <p:sldId id="426" r:id="rId106"/>
    <p:sldId id="391" r:id="rId107"/>
    <p:sldId id="427" r:id="rId108"/>
    <p:sldId id="428" r:id="rId109"/>
    <p:sldId id="431" r:id="rId110"/>
    <p:sldId id="429" r:id="rId111"/>
    <p:sldId id="433" r:id="rId112"/>
    <p:sldId id="392" r:id="rId113"/>
    <p:sldId id="434" r:id="rId114"/>
    <p:sldId id="432" r:id="rId115"/>
    <p:sldId id="435" r:id="rId116"/>
    <p:sldId id="436" r:id="rId117"/>
    <p:sldId id="439" r:id="rId118"/>
    <p:sldId id="437" r:id="rId119"/>
    <p:sldId id="440" r:id="rId120"/>
    <p:sldId id="438" r:id="rId121"/>
    <p:sldId id="393" r:id="rId122"/>
    <p:sldId id="441" r:id="rId123"/>
    <p:sldId id="442" r:id="rId124"/>
    <p:sldId id="443" r:id="rId125"/>
    <p:sldId id="444" r:id="rId126"/>
    <p:sldId id="445" r:id="rId127"/>
    <p:sldId id="446" r:id="rId128"/>
    <p:sldId id="394" r:id="rId129"/>
    <p:sldId id="447" r:id="rId130"/>
    <p:sldId id="449" r:id="rId131"/>
    <p:sldId id="395" r:id="rId132"/>
    <p:sldId id="450" r:id="rId133"/>
    <p:sldId id="451" r:id="rId134"/>
    <p:sldId id="448" r:id="rId135"/>
    <p:sldId id="452" r:id="rId136"/>
    <p:sldId id="458" r:id="rId137"/>
    <p:sldId id="396" r:id="rId138"/>
    <p:sldId id="456" r:id="rId139"/>
    <p:sldId id="459" r:id="rId140"/>
    <p:sldId id="457" r:id="rId141"/>
    <p:sldId id="460" r:id="rId142"/>
    <p:sldId id="461" r:id="rId143"/>
    <p:sldId id="462" r:id="rId144"/>
    <p:sldId id="463" r:id="rId145"/>
    <p:sldId id="464" r:id="rId146"/>
    <p:sldId id="397" r:id="rId147"/>
    <p:sldId id="453" r:id="rId148"/>
    <p:sldId id="466" r:id="rId149"/>
    <p:sldId id="465" r:id="rId150"/>
    <p:sldId id="398" r:id="rId151"/>
    <p:sldId id="467" r:id="rId152"/>
    <p:sldId id="468" r:id="rId153"/>
    <p:sldId id="474" r:id="rId154"/>
    <p:sldId id="473" r:id="rId155"/>
    <p:sldId id="475" r:id="rId156"/>
    <p:sldId id="476" r:id="rId157"/>
    <p:sldId id="472" r:id="rId158"/>
    <p:sldId id="400" r:id="rId159"/>
    <p:sldId id="477" r:id="rId160"/>
    <p:sldId id="478" r:id="rId161"/>
    <p:sldId id="471" r:id="rId162"/>
    <p:sldId id="401" r:id="rId163"/>
    <p:sldId id="479" r:id="rId164"/>
    <p:sldId id="480" r:id="rId165"/>
    <p:sldId id="470" r:id="rId166"/>
    <p:sldId id="402" r:id="rId167"/>
    <p:sldId id="481" r:id="rId168"/>
    <p:sldId id="482" r:id="rId169"/>
    <p:sldId id="469" r:id="rId170"/>
    <p:sldId id="403" r:id="rId171"/>
    <p:sldId id="454" r:id="rId172"/>
    <p:sldId id="329" r:id="rId173"/>
    <p:sldId id="492" r:id="rId174"/>
    <p:sldId id="493" r:id="rId175"/>
    <p:sldId id="494" r:id="rId176"/>
    <p:sldId id="495" r:id="rId177"/>
    <p:sldId id="496" r:id="rId178"/>
    <p:sldId id="511" r:id="rId179"/>
    <p:sldId id="499" r:id="rId180"/>
    <p:sldId id="500" r:id="rId181"/>
    <p:sldId id="501" r:id="rId182"/>
    <p:sldId id="498" r:id="rId183"/>
    <p:sldId id="502" r:id="rId184"/>
    <p:sldId id="503" r:id="rId185"/>
    <p:sldId id="504" r:id="rId186"/>
    <p:sldId id="505" r:id="rId187"/>
    <p:sldId id="506" r:id="rId188"/>
    <p:sldId id="508" r:id="rId189"/>
    <p:sldId id="507" r:id="rId190"/>
    <p:sldId id="509" r:id="rId191"/>
    <p:sldId id="510" r:id="rId192"/>
    <p:sldId id="513" r:id="rId193"/>
    <p:sldId id="491" r:id="rId194"/>
    <p:sldId id="514" r:id="rId195"/>
  </p:sldIdLst>
  <p:sldSz cx="12192000" cy="6858000"/>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hura" initials="S" lastIdx="0" clrIdx="0">
    <p:extLst>
      <p:ext uri="{19B8F6BF-5375-455C-9EA6-DF929625EA0E}">
        <p15:presenceInfo xmlns:p15="http://schemas.microsoft.com/office/powerpoint/2012/main" userId="Shur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222" autoAdjust="0"/>
    <p:restoredTop sz="94133" autoAdjust="0"/>
  </p:normalViewPr>
  <p:slideViewPr>
    <p:cSldViewPr snapToGrid="0">
      <p:cViewPr varScale="1">
        <p:scale>
          <a:sx n="66" d="100"/>
          <a:sy n="66" d="100"/>
        </p:scale>
        <p:origin x="164"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0.xml"/><Relationship Id="rId21" Type="http://schemas.openxmlformats.org/officeDocument/2006/relationships/slide" Target="slides/slide14.xml"/><Relationship Id="rId42" Type="http://schemas.openxmlformats.org/officeDocument/2006/relationships/slide" Target="slides/slide35.xml"/><Relationship Id="rId63" Type="http://schemas.openxmlformats.org/officeDocument/2006/relationships/slide" Target="slides/slide56.xml"/><Relationship Id="rId84" Type="http://schemas.openxmlformats.org/officeDocument/2006/relationships/slide" Target="slides/slide77.xml"/><Relationship Id="rId138" Type="http://schemas.openxmlformats.org/officeDocument/2006/relationships/slide" Target="slides/slide131.xml"/><Relationship Id="rId159" Type="http://schemas.openxmlformats.org/officeDocument/2006/relationships/slide" Target="slides/slide152.xml"/><Relationship Id="rId170" Type="http://schemas.openxmlformats.org/officeDocument/2006/relationships/slide" Target="slides/slide163.xml"/><Relationship Id="rId191" Type="http://schemas.openxmlformats.org/officeDocument/2006/relationships/slide" Target="slides/slide184.xml"/><Relationship Id="rId107" Type="http://schemas.openxmlformats.org/officeDocument/2006/relationships/slide" Target="slides/slide100.xml"/><Relationship Id="rId11" Type="http://schemas.openxmlformats.org/officeDocument/2006/relationships/slide" Target="slides/slide4.xml"/><Relationship Id="rId32" Type="http://schemas.openxmlformats.org/officeDocument/2006/relationships/slide" Target="slides/slide25.xml"/><Relationship Id="rId53" Type="http://schemas.openxmlformats.org/officeDocument/2006/relationships/slide" Target="slides/slide46.xml"/><Relationship Id="rId74" Type="http://schemas.openxmlformats.org/officeDocument/2006/relationships/slide" Target="slides/slide67.xml"/><Relationship Id="rId128" Type="http://schemas.openxmlformats.org/officeDocument/2006/relationships/slide" Target="slides/slide121.xml"/><Relationship Id="rId149" Type="http://schemas.openxmlformats.org/officeDocument/2006/relationships/slide" Target="slides/slide142.xml"/><Relationship Id="rId5" Type="http://schemas.openxmlformats.org/officeDocument/2006/relationships/slideMaster" Target="slideMasters/slideMaster5.xml"/><Relationship Id="rId95" Type="http://schemas.openxmlformats.org/officeDocument/2006/relationships/slide" Target="slides/slide88.xml"/><Relationship Id="rId160" Type="http://schemas.openxmlformats.org/officeDocument/2006/relationships/slide" Target="slides/slide153.xml"/><Relationship Id="rId181" Type="http://schemas.openxmlformats.org/officeDocument/2006/relationships/slide" Target="slides/slide174.xml"/><Relationship Id="rId22" Type="http://schemas.openxmlformats.org/officeDocument/2006/relationships/slide" Target="slides/slide15.xml"/><Relationship Id="rId43" Type="http://schemas.openxmlformats.org/officeDocument/2006/relationships/slide" Target="slides/slide36.xml"/><Relationship Id="rId64" Type="http://schemas.openxmlformats.org/officeDocument/2006/relationships/slide" Target="slides/slide57.xml"/><Relationship Id="rId118" Type="http://schemas.openxmlformats.org/officeDocument/2006/relationships/slide" Target="slides/slide111.xml"/><Relationship Id="rId139" Type="http://schemas.openxmlformats.org/officeDocument/2006/relationships/slide" Target="slides/slide132.xml"/><Relationship Id="rId85" Type="http://schemas.openxmlformats.org/officeDocument/2006/relationships/slide" Target="slides/slide78.xml"/><Relationship Id="rId150" Type="http://schemas.openxmlformats.org/officeDocument/2006/relationships/slide" Target="slides/slide143.xml"/><Relationship Id="rId171" Type="http://schemas.openxmlformats.org/officeDocument/2006/relationships/slide" Target="slides/slide164.xml"/><Relationship Id="rId192" Type="http://schemas.openxmlformats.org/officeDocument/2006/relationships/slide" Target="slides/slide185.xml"/><Relationship Id="rId12" Type="http://schemas.openxmlformats.org/officeDocument/2006/relationships/slide" Target="slides/slide5.xml"/><Relationship Id="rId33" Type="http://schemas.openxmlformats.org/officeDocument/2006/relationships/slide" Target="slides/slide26.xml"/><Relationship Id="rId108" Type="http://schemas.openxmlformats.org/officeDocument/2006/relationships/slide" Target="slides/slide101.xml"/><Relationship Id="rId129" Type="http://schemas.openxmlformats.org/officeDocument/2006/relationships/slide" Target="slides/slide122.xml"/><Relationship Id="rId54" Type="http://schemas.openxmlformats.org/officeDocument/2006/relationships/slide" Target="slides/slide47.xml"/><Relationship Id="rId75" Type="http://schemas.openxmlformats.org/officeDocument/2006/relationships/slide" Target="slides/slide68.xml"/><Relationship Id="rId96" Type="http://schemas.openxmlformats.org/officeDocument/2006/relationships/slide" Target="slides/slide89.xml"/><Relationship Id="rId140" Type="http://schemas.openxmlformats.org/officeDocument/2006/relationships/slide" Target="slides/slide133.xml"/><Relationship Id="rId161" Type="http://schemas.openxmlformats.org/officeDocument/2006/relationships/slide" Target="slides/slide154.xml"/><Relationship Id="rId182" Type="http://schemas.openxmlformats.org/officeDocument/2006/relationships/slide" Target="slides/slide175.xml"/><Relationship Id="rId6" Type="http://schemas.openxmlformats.org/officeDocument/2006/relationships/slideMaster" Target="slideMasters/slideMaster6.xml"/><Relationship Id="rId23" Type="http://schemas.openxmlformats.org/officeDocument/2006/relationships/slide" Target="slides/slide16.xml"/><Relationship Id="rId119" Type="http://schemas.openxmlformats.org/officeDocument/2006/relationships/slide" Target="slides/slide112.xml"/><Relationship Id="rId44" Type="http://schemas.openxmlformats.org/officeDocument/2006/relationships/slide" Target="slides/slide37.xml"/><Relationship Id="rId65" Type="http://schemas.openxmlformats.org/officeDocument/2006/relationships/slide" Target="slides/slide58.xml"/><Relationship Id="rId86" Type="http://schemas.openxmlformats.org/officeDocument/2006/relationships/slide" Target="slides/slide79.xml"/><Relationship Id="rId130" Type="http://schemas.openxmlformats.org/officeDocument/2006/relationships/slide" Target="slides/slide123.xml"/><Relationship Id="rId151" Type="http://schemas.openxmlformats.org/officeDocument/2006/relationships/slide" Target="slides/slide144.xml"/><Relationship Id="rId172" Type="http://schemas.openxmlformats.org/officeDocument/2006/relationships/slide" Target="slides/slide165.xml"/><Relationship Id="rId193" Type="http://schemas.openxmlformats.org/officeDocument/2006/relationships/slide" Target="slides/slide186.xml"/><Relationship Id="rId13" Type="http://schemas.openxmlformats.org/officeDocument/2006/relationships/slide" Target="slides/slide6.xml"/><Relationship Id="rId109" Type="http://schemas.openxmlformats.org/officeDocument/2006/relationships/slide" Target="slides/slide102.xml"/><Relationship Id="rId34" Type="http://schemas.openxmlformats.org/officeDocument/2006/relationships/slide" Target="slides/slide27.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20" Type="http://schemas.openxmlformats.org/officeDocument/2006/relationships/slide" Target="slides/slide113.xml"/><Relationship Id="rId141" Type="http://schemas.openxmlformats.org/officeDocument/2006/relationships/slide" Target="slides/slide134.xml"/><Relationship Id="rId7" Type="http://schemas.openxmlformats.org/officeDocument/2006/relationships/slideMaster" Target="slideMasters/slideMaster7.xml"/><Relationship Id="rId162" Type="http://schemas.openxmlformats.org/officeDocument/2006/relationships/slide" Target="slides/slide155.xml"/><Relationship Id="rId183" Type="http://schemas.openxmlformats.org/officeDocument/2006/relationships/slide" Target="slides/slide176.xml"/><Relationship Id="rId2" Type="http://schemas.openxmlformats.org/officeDocument/2006/relationships/slideMaster" Target="slideMasters/slideMaster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110" Type="http://schemas.openxmlformats.org/officeDocument/2006/relationships/slide" Target="slides/slide103.xml"/><Relationship Id="rId115" Type="http://schemas.openxmlformats.org/officeDocument/2006/relationships/slide" Target="slides/slide108.xml"/><Relationship Id="rId131" Type="http://schemas.openxmlformats.org/officeDocument/2006/relationships/slide" Target="slides/slide124.xml"/><Relationship Id="rId136" Type="http://schemas.openxmlformats.org/officeDocument/2006/relationships/slide" Target="slides/slide129.xml"/><Relationship Id="rId157" Type="http://schemas.openxmlformats.org/officeDocument/2006/relationships/slide" Target="slides/slide150.xml"/><Relationship Id="rId178" Type="http://schemas.openxmlformats.org/officeDocument/2006/relationships/slide" Target="slides/slide171.xml"/><Relationship Id="rId61" Type="http://schemas.openxmlformats.org/officeDocument/2006/relationships/slide" Target="slides/slide54.xml"/><Relationship Id="rId82" Type="http://schemas.openxmlformats.org/officeDocument/2006/relationships/slide" Target="slides/slide75.xml"/><Relationship Id="rId152" Type="http://schemas.openxmlformats.org/officeDocument/2006/relationships/slide" Target="slides/slide145.xml"/><Relationship Id="rId173" Type="http://schemas.openxmlformats.org/officeDocument/2006/relationships/slide" Target="slides/slide166.xml"/><Relationship Id="rId194" Type="http://schemas.openxmlformats.org/officeDocument/2006/relationships/slide" Target="slides/slide187.xml"/><Relationship Id="rId199" Type="http://schemas.openxmlformats.org/officeDocument/2006/relationships/viewProps" Target="viewProps.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slide" Target="slides/slide93.xml"/><Relationship Id="rId105" Type="http://schemas.openxmlformats.org/officeDocument/2006/relationships/slide" Target="slides/slide98.xml"/><Relationship Id="rId126" Type="http://schemas.openxmlformats.org/officeDocument/2006/relationships/slide" Target="slides/slide119.xml"/><Relationship Id="rId147" Type="http://schemas.openxmlformats.org/officeDocument/2006/relationships/slide" Target="slides/slide140.xml"/><Relationship Id="rId168" Type="http://schemas.openxmlformats.org/officeDocument/2006/relationships/slide" Target="slides/slide161.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slide" Target="slides/slide91.xml"/><Relationship Id="rId121" Type="http://schemas.openxmlformats.org/officeDocument/2006/relationships/slide" Target="slides/slide114.xml"/><Relationship Id="rId142" Type="http://schemas.openxmlformats.org/officeDocument/2006/relationships/slide" Target="slides/slide135.xml"/><Relationship Id="rId163" Type="http://schemas.openxmlformats.org/officeDocument/2006/relationships/slide" Target="slides/slide156.xml"/><Relationship Id="rId184" Type="http://schemas.openxmlformats.org/officeDocument/2006/relationships/slide" Target="slides/slide177.xml"/><Relationship Id="rId189" Type="http://schemas.openxmlformats.org/officeDocument/2006/relationships/slide" Target="slides/slide182.xml"/><Relationship Id="rId3" Type="http://schemas.openxmlformats.org/officeDocument/2006/relationships/slideMaster" Target="slideMasters/slideMaster3.xml"/><Relationship Id="rId25" Type="http://schemas.openxmlformats.org/officeDocument/2006/relationships/slide" Target="slides/slide18.xml"/><Relationship Id="rId46" Type="http://schemas.openxmlformats.org/officeDocument/2006/relationships/slide" Target="slides/slide39.xml"/><Relationship Id="rId67" Type="http://schemas.openxmlformats.org/officeDocument/2006/relationships/slide" Target="slides/slide60.xml"/><Relationship Id="rId116" Type="http://schemas.openxmlformats.org/officeDocument/2006/relationships/slide" Target="slides/slide109.xml"/><Relationship Id="rId137" Type="http://schemas.openxmlformats.org/officeDocument/2006/relationships/slide" Target="slides/slide130.xml"/><Relationship Id="rId158" Type="http://schemas.openxmlformats.org/officeDocument/2006/relationships/slide" Target="slides/slide151.xml"/><Relationship Id="rId20" Type="http://schemas.openxmlformats.org/officeDocument/2006/relationships/slide" Target="slides/slide13.xml"/><Relationship Id="rId41" Type="http://schemas.openxmlformats.org/officeDocument/2006/relationships/slide" Target="slides/slide34.xml"/><Relationship Id="rId62" Type="http://schemas.openxmlformats.org/officeDocument/2006/relationships/slide" Target="slides/slide55.xml"/><Relationship Id="rId83" Type="http://schemas.openxmlformats.org/officeDocument/2006/relationships/slide" Target="slides/slide76.xml"/><Relationship Id="rId88" Type="http://schemas.openxmlformats.org/officeDocument/2006/relationships/slide" Target="slides/slide81.xml"/><Relationship Id="rId111" Type="http://schemas.openxmlformats.org/officeDocument/2006/relationships/slide" Target="slides/slide104.xml"/><Relationship Id="rId132" Type="http://schemas.openxmlformats.org/officeDocument/2006/relationships/slide" Target="slides/slide125.xml"/><Relationship Id="rId153" Type="http://schemas.openxmlformats.org/officeDocument/2006/relationships/slide" Target="slides/slide146.xml"/><Relationship Id="rId174" Type="http://schemas.openxmlformats.org/officeDocument/2006/relationships/slide" Target="slides/slide167.xml"/><Relationship Id="rId179" Type="http://schemas.openxmlformats.org/officeDocument/2006/relationships/slide" Target="slides/slide172.xml"/><Relationship Id="rId195" Type="http://schemas.openxmlformats.org/officeDocument/2006/relationships/slide" Target="slides/slide188.xml"/><Relationship Id="rId190" Type="http://schemas.openxmlformats.org/officeDocument/2006/relationships/slide" Target="slides/slide183.xml"/><Relationship Id="rId15" Type="http://schemas.openxmlformats.org/officeDocument/2006/relationships/slide" Target="slides/slide8.xml"/><Relationship Id="rId36" Type="http://schemas.openxmlformats.org/officeDocument/2006/relationships/slide" Target="slides/slide29.xml"/><Relationship Id="rId57" Type="http://schemas.openxmlformats.org/officeDocument/2006/relationships/slide" Target="slides/slide50.xml"/><Relationship Id="rId106" Type="http://schemas.openxmlformats.org/officeDocument/2006/relationships/slide" Target="slides/slide99.xml"/><Relationship Id="rId127" Type="http://schemas.openxmlformats.org/officeDocument/2006/relationships/slide" Target="slides/slide120.xml"/><Relationship Id="rId10" Type="http://schemas.openxmlformats.org/officeDocument/2006/relationships/slide" Target="slides/slide3.xml"/><Relationship Id="rId31" Type="http://schemas.openxmlformats.org/officeDocument/2006/relationships/slide" Target="slides/slide24.xml"/><Relationship Id="rId52" Type="http://schemas.openxmlformats.org/officeDocument/2006/relationships/slide" Target="slides/slide45.xml"/><Relationship Id="rId73" Type="http://schemas.openxmlformats.org/officeDocument/2006/relationships/slide" Target="slides/slide66.xml"/><Relationship Id="rId78" Type="http://schemas.openxmlformats.org/officeDocument/2006/relationships/slide" Target="slides/slide71.xml"/><Relationship Id="rId94" Type="http://schemas.openxmlformats.org/officeDocument/2006/relationships/slide" Target="slides/slide87.xml"/><Relationship Id="rId99" Type="http://schemas.openxmlformats.org/officeDocument/2006/relationships/slide" Target="slides/slide92.xml"/><Relationship Id="rId101" Type="http://schemas.openxmlformats.org/officeDocument/2006/relationships/slide" Target="slides/slide94.xml"/><Relationship Id="rId122" Type="http://schemas.openxmlformats.org/officeDocument/2006/relationships/slide" Target="slides/slide115.xml"/><Relationship Id="rId143" Type="http://schemas.openxmlformats.org/officeDocument/2006/relationships/slide" Target="slides/slide136.xml"/><Relationship Id="rId148" Type="http://schemas.openxmlformats.org/officeDocument/2006/relationships/slide" Target="slides/slide141.xml"/><Relationship Id="rId164" Type="http://schemas.openxmlformats.org/officeDocument/2006/relationships/slide" Target="slides/slide157.xml"/><Relationship Id="rId169" Type="http://schemas.openxmlformats.org/officeDocument/2006/relationships/slide" Target="slides/slide162.xml"/><Relationship Id="rId185" Type="http://schemas.openxmlformats.org/officeDocument/2006/relationships/slide" Target="slides/slide178.xml"/><Relationship Id="rId4" Type="http://schemas.openxmlformats.org/officeDocument/2006/relationships/slideMaster" Target="slideMasters/slideMaster4.xml"/><Relationship Id="rId9" Type="http://schemas.openxmlformats.org/officeDocument/2006/relationships/slide" Target="slides/slide2.xml"/><Relationship Id="rId180" Type="http://schemas.openxmlformats.org/officeDocument/2006/relationships/slide" Target="slides/slide173.xml"/><Relationship Id="rId26" Type="http://schemas.openxmlformats.org/officeDocument/2006/relationships/slide" Target="slides/slide19.xml"/><Relationship Id="rId47" Type="http://schemas.openxmlformats.org/officeDocument/2006/relationships/slide" Target="slides/slide40.xml"/><Relationship Id="rId68" Type="http://schemas.openxmlformats.org/officeDocument/2006/relationships/slide" Target="slides/slide61.xml"/><Relationship Id="rId89" Type="http://schemas.openxmlformats.org/officeDocument/2006/relationships/slide" Target="slides/slide82.xml"/><Relationship Id="rId112" Type="http://schemas.openxmlformats.org/officeDocument/2006/relationships/slide" Target="slides/slide105.xml"/><Relationship Id="rId133" Type="http://schemas.openxmlformats.org/officeDocument/2006/relationships/slide" Target="slides/slide126.xml"/><Relationship Id="rId154" Type="http://schemas.openxmlformats.org/officeDocument/2006/relationships/slide" Target="slides/slide147.xml"/><Relationship Id="rId175" Type="http://schemas.openxmlformats.org/officeDocument/2006/relationships/slide" Target="slides/slide168.xml"/><Relationship Id="rId196" Type="http://schemas.openxmlformats.org/officeDocument/2006/relationships/notesMaster" Target="notesMasters/notesMaster1.xml"/><Relationship Id="rId200" Type="http://schemas.openxmlformats.org/officeDocument/2006/relationships/theme" Target="theme/theme1.xml"/><Relationship Id="rId16" Type="http://schemas.openxmlformats.org/officeDocument/2006/relationships/slide" Target="slides/slide9.xml"/><Relationship Id="rId37" Type="http://schemas.openxmlformats.org/officeDocument/2006/relationships/slide" Target="slides/slide30.xml"/><Relationship Id="rId58" Type="http://schemas.openxmlformats.org/officeDocument/2006/relationships/slide" Target="slides/slide51.xml"/><Relationship Id="rId79" Type="http://schemas.openxmlformats.org/officeDocument/2006/relationships/slide" Target="slides/slide72.xml"/><Relationship Id="rId102" Type="http://schemas.openxmlformats.org/officeDocument/2006/relationships/slide" Target="slides/slide95.xml"/><Relationship Id="rId123" Type="http://schemas.openxmlformats.org/officeDocument/2006/relationships/slide" Target="slides/slide116.xml"/><Relationship Id="rId144" Type="http://schemas.openxmlformats.org/officeDocument/2006/relationships/slide" Target="slides/slide137.xml"/><Relationship Id="rId90" Type="http://schemas.openxmlformats.org/officeDocument/2006/relationships/slide" Target="slides/slide83.xml"/><Relationship Id="rId165" Type="http://schemas.openxmlformats.org/officeDocument/2006/relationships/slide" Target="slides/slide158.xml"/><Relationship Id="rId186" Type="http://schemas.openxmlformats.org/officeDocument/2006/relationships/slide" Target="slides/slide179.xml"/><Relationship Id="rId27" Type="http://schemas.openxmlformats.org/officeDocument/2006/relationships/slide" Target="slides/slide20.xml"/><Relationship Id="rId48" Type="http://schemas.openxmlformats.org/officeDocument/2006/relationships/slide" Target="slides/slide41.xml"/><Relationship Id="rId69" Type="http://schemas.openxmlformats.org/officeDocument/2006/relationships/slide" Target="slides/slide62.xml"/><Relationship Id="rId113" Type="http://schemas.openxmlformats.org/officeDocument/2006/relationships/slide" Target="slides/slide106.xml"/><Relationship Id="rId134" Type="http://schemas.openxmlformats.org/officeDocument/2006/relationships/slide" Target="slides/slide127.xml"/><Relationship Id="rId80" Type="http://schemas.openxmlformats.org/officeDocument/2006/relationships/slide" Target="slides/slide73.xml"/><Relationship Id="rId155" Type="http://schemas.openxmlformats.org/officeDocument/2006/relationships/slide" Target="slides/slide148.xml"/><Relationship Id="rId176" Type="http://schemas.openxmlformats.org/officeDocument/2006/relationships/slide" Target="slides/slide169.xml"/><Relationship Id="rId197" Type="http://schemas.openxmlformats.org/officeDocument/2006/relationships/commentAuthors" Target="commentAuthors.xml"/><Relationship Id="rId201" Type="http://schemas.openxmlformats.org/officeDocument/2006/relationships/tableStyles" Target="tableStyles.xml"/><Relationship Id="rId17" Type="http://schemas.openxmlformats.org/officeDocument/2006/relationships/slide" Target="slides/slide10.xml"/><Relationship Id="rId38" Type="http://schemas.openxmlformats.org/officeDocument/2006/relationships/slide" Target="slides/slide31.xml"/><Relationship Id="rId59" Type="http://schemas.openxmlformats.org/officeDocument/2006/relationships/slide" Target="slides/slide52.xml"/><Relationship Id="rId103" Type="http://schemas.openxmlformats.org/officeDocument/2006/relationships/slide" Target="slides/slide96.xml"/><Relationship Id="rId124" Type="http://schemas.openxmlformats.org/officeDocument/2006/relationships/slide" Target="slides/slide117.xml"/><Relationship Id="rId70" Type="http://schemas.openxmlformats.org/officeDocument/2006/relationships/slide" Target="slides/slide63.xml"/><Relationship Id="rId91" Type="http://schemas.openxmlformats.org/officeDocument/2006/relationships/slide" Target="slides/slide84.xml"/><Relationship Id="rId145" Type="http://schemas.openxmlformats.org/officeDocument/2006/relationships/slide" Target="slides/slide138.xml"/><Relationship Id="rId166" Type="http://schemas.openxmlformats.org/officeDocument/2006/relationships/slide" Target="slides/slide159.xml"/><Relationship Id="rId187" Type="http://schemas.openxmlformats.org/officeDocument/2006/relationships/slide" Target="slides/slide180.xml"/><Relationship Id="rId1" Type="http://schemas.openxmlformats.org/officeDocument/2006/relationships/slideMaster" Target="slideMasters/slideMaster1.xml"/><Relationship Id="rId28" Type="http://schemas.openxmlformats.org/officeDocument/2006/relationships/slide" Target="slides/slide21.xml"/><Relationship Id="rId49" Type="http://schemas.openxmlformats.org/officeDocument/2006/relationships/slide" Target="slides/slide42.xml"/><Relationship Id="rId114" Type="http://schemas.openxmlformats.org/officeDocument/2006/relationships/slide" Target="slides/slide107.xml"/><Relationship Id="rId60" Type="http://schemas.openxmlformats.org/officeDocument/2006/relationships/slide" Target="slides/slide53.xml"/><Relationship Id="rId81" Type="http://schemas.openxmlformats.org/officeDocument/2006/relationships/slide" Target="slides/slide74.xml"/><Relationship Id="rId135" Type="http://schemas.openxmlformats.org/officeDocument/2006/relationships/slide" Target="slides/slide128.xml"/><Relationship Id="rId156" Type="http://schemas.openxmlformats.org/officeDocument/2006/relationships/slide" Target="slides/slide149.xml"/><Relationship Id="rId177" Type="http://schemas.openxmlformats.org/officeDocument/2006/relationships/slide" Target="slides/slide170.xml"/><Relationship Id="rId198" Type="http://schemas.openxmlformats.org/officeDocument/2006/relationships/presProps" Target="presProps.xml"/><Relationship Id="rId18" Type="http://schemas.openxmlformats.org/officeDocument/2006/relationships/slide" Target="slides/slide11.xml"/><Relationship Id="rId39" Type="http://schemas.openxmlformats.org/officeDocument/2006/relationships/slide" Target="slides/slide32.xml"/><Relationship Id="rId50" Type="http://schemas.openxmlformats.org/officeDocument/2006/relationships/slide" Target="slides/slide43.xml"/><Relationship Id="rId104" Type="http://schemas.openxmlformats.org/officeDocument/2006/relationships/slide" Target="slides/slide97.xml"/><Relationship Id="rId125" Type="http://schemas.openxmlformats.org/officeDocument/2006/relationships/slide" Target="slides/slide118.xml"/><Relationship Id="rId146" Type="http://schemas.openxmlformats.org/officeDocument/2006/relationships/slide" Target="slides/slide139.xml"/><Relationship Id="rId167" Type="http://schemas.openxmlformats.org/officeDocument/2006/relationships/slide" Target="slides/slide160.xml"/><Relationship Id="rId188" Type="http://schemas.openxmlformats.org/officeDocument/2006/relationships/slide" Target="slides/slide181.xml"/><Relationship Id="rId71" Type="http://schemas.openxmlformats.org/officeDocument/2006/relationships/slide" Target="slides/slide64.xml"/><Relationship Id="rId92" Type="http://schemas.openxmlformats.org/officeDocument/2006/relationships/slide" Target="slides/slide8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Місце для верхнього колонтитула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uk-UA" dirty="0"/>
          </a:p>
        </p:txBody>
      </p:sp>
      <p:sp>
        <p:nvSpPr>
          <p:cNvPr id="3" name="Місце для дати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20C733-5D2F-4F68-9BD0-8E9D43A0A723}" type="datetimeFigureOut">
              <a:rPr lang="uk-UA" smtClean="0"/>
              <a:t>10.01.2021</a:t>
            </a:fld>
            <a:endParaRPr lang="uk-UA" dirty="0"/>
          </a:p>
        </p:txBody>
      </p:sp>
      <p:sp>
        <p:nvSpPr>
          <p:cNvPr id="4" name="Місце для зображення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uk-UA" dirty="0"/>
          </a:p>
        </p:txBody>
      </p:sp>
      <p:sp>
        <p:nvSpPr>
          <p:cNvPr id="5" name="Місце для нотаток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uk-UA"/>
          </a:p>
        </p:txBody>
      </p:sp>
      <p:sp>
        <p:nvSpPr>
          <p:cNvPr id="6" name="Місце для нижнього колонтитула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uk-UA" dirty="0"/>
          </a:p>
        </p:txBody>
      </p:sp>
      <p:sp>
        <p:nvSpPr>
          <p:cNvPr id="7" name="Місце для номера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411823-C83A-40C5-A963-AA7C2A2BC7AD}" type="slidenum">
              <a:rPr lang="uk-UA" smtClean="0"/>
              <a:t>‹№›</a:t>
            </a:fld>
            <a:endParaRPr lang="uk-UA" dirty="0"/>
          </a:p>
        </p:txBody>
      </p:sp>
    </p:spTree>
    <p:extLst>
      <p:ext uri="{BB962C8B-B14F-4D97-AF65-F5344CB8AC3E}">
        <p14:creationId xmlns:p14="http://schemas.microsoft.com/office/powerpoint/2010/main" val="23635923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dirty="0"/>
          </a:p>
        </p:txBody>
      </p:sp>
      <p:sp>
        <p:nvSpPr>
          <p:cNvPr id="4" name="Місце для номера слайда 3"/>
          <p:cNvSpPr>
            <a:spLocks noGrp="1"/>
          </p:cNvSpPr>
          <p:nvPr>
            <p:ph type="sldNum" sz="quarter" idx="10"/>
          </p:nvPr>
        </p:nvSpPr>
        <p:spPr/>
        <p:txBody>
          <a:bodyPr/>
          <a:lstStyle/>
          <a:p>
            <a:fld id="{19411823-C83A-40C5-A963-AA7C2A2BC7AD}" type="slidenum">
              <a:rPr lang="uk-UA" smtClean="0"/>
              <a:t>131</a:t>
            </a:fld>
            <a:endParaRPr lang="uk-UA" dirty="0"/>
          </a:p>
        </p:txBody>
      </p:sp>
    </p:spTree>
    <p:extLst>
      <p:ext uri="{BB962C8B-B14F-4D97-AF65-F5344CB8AC3E}">
        <p14:creationId xmlns:p14="http://schemas.microsoft.com/office/powerpoint/2010/main" val="1532962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dirty="0"/>
          </a:p>
        </p:txBody>
      </p:sp>
      <p:sp>
        <p:nvSpPr>
          <p:cNvPr id="4" name="Місце для номера слайда 3"/>
          <p:cNvSpPr>
            <a:spLocks noGrp="1"/>
          </p:cNvSpPr>
          <p:nvPr>
            <p:ph type="sldNum" sz="quarter" idx="10"/>
          </p:nvPr>
        </p:nvSpPr>
        <p:spPr/>
        <p:txBody>
          <a:bodyPr/>
          <a:lstStyle/>
          <a:p>
            <a:fld id="{19411823-C83A-40C5-A963-AA7C2A2BC7AD}" type="slidenum">
              <a:rPr lang="uk-UA" smtClean="0"/>
              <a:t>133</a:t>
            </a:fld>
            <a:endParaRPr lang="uk-UA" dirty="0"/>
          </a:p>
        </p:txBody>
      </p:sp>
    </p:spTree>
    <p:extLst>
      <p:ext uri="{BB962C8B-B14F-4D97-AF65-F5344CB8AC3E}">
        <p14:creationId xmlns:p14="http://schemas.microsoft.com/office/powerpoint/2010/main" val="25136365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dirty="0"/>
          </a:p>
        </p:txBody>
      </p:sp>
      <p:sp>
        <p:nvSpPr>
          <p:cNvPr id="4" name="Місце для номера слайда 3"/>
          <p:cNvSpPr>
            <a:spLocks noGrp="1"/>
          </p:cNvSpPr>
          <p:nvPr>
            <p:ph type="sldNum" sz="quarter" idx="10"/>
          </p:nvPr>
        </p:nvSpPr>
        <p:spPr/>
        <p:txBody>
          <a:bodyPr/>
          <a:lstStyle/>
          <a:p>
            <a:fld id="{19411823-C83A-40C5-A963-AA7C2A2BC7AD}" type="slidenum">
              <a:rPr lang="uk-UA" smtClean="0"/>
              <a:t>134</a:t>
            </a:fld>
            <a:endParaRPr lang="uk-UA" dirty="0"/>
          </a:p>
        </p:txBody>
      </p:sp>
    </p:spTree>
    <p:extLst>
      <p:ext uri="{BB962C8B-B14F-4D97-AF65-F5344CB8AC3E}">
        <p14:creationId xmlns:p14="http://schemas.microsoft.com/office/powerpoint/2010/main" val="2763311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dirty="0"/>
          </a:p>
        </p:txBody>
      </p:sp>
      <p:sp>
        <p:nvSpPr>
          <p:cNvPr id="4" name="Місце для номера слайда 3"/>
          <p:cNvSpPr>
            <a:spLocks noGrp="1"/>
          </p:cNvSpPr>
          <p:nvPr>
            <p:ph type="sldNum" sz="quarter" idx="10"/>
          </p:nvPr>
        </p:nvSpPr>
        <p:spPr/>
        <p:txBody>
          <a:bodyPr/>
          <a:lstStyle/>
          <a:p>
            <a:fld id="{19411823-C83A-40C5-A963-AA7C2A2BC7AD}" type="slidenum">
              <a:rPr lang="uk-UA" smtClean="0"/>
              <a:t>135</a:t>
            </a:fld>
            <a:endParaRPr lang="uk-UA" dirty="0"/>
          </a:p>
        </p:txBody>
      </p:sp>
    </p:spTree>
    <p:extLst>
      <p:ext uri="{BB962C8B-B14F-4D97-AF65-F5344CB8AC3E}">
        <p14:creationId xmlns:p14="http://schemas.microsoft.com/office/powerpoint/2010/main" val="23035621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dirty="0"/>
          </a:p>
        </p:txBody>
      </p:sp>
      <p:sp>
        <p:nvSpPr>
          <p:cNvPr id="4" name="Місце для номера слайда 3"/>
          <p:cNvSpPr>
            <a:spLocks noGrp="1"/>
          </p:cNvSpPr>
          <p:nvPr>
            <p:ph type="sldNum" sz="quarter" idx="10"/>
          </p:nvPr>
        </p:nvSpPr>
        <p:spPr/>
        <p:txBody>
          <a:bodyPr/>
          <a:lstStyle/>
          <a:p>
            <a:fld id="{19411823-C83A-40C5-A963-AA7C2A2BC7AD}" type="slidenum">
              <a:rPr lang="uk-UA" smtClean="0"/>
              <a:t>136</a:t>
            </a:fld>
            <a:endParaRPr lang="uk-UA" dirty="0"/>
          </a:p>
        </p:txBody>
      </p:sp>
    </p:spTree>
    <p:extLst>
      <p:ext uri="{BB962C8B-B14F-4D97-AF65-F5344CB8AC3E}">
        <p14:creationId xmlns:p14="http://schemas.microsoft.com/office/powerpoint/2010/main" val="19765408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dirty="0"/>
          </a:p>
        </p:txBody>
      </p:sp>
      <p:sp>
        <p:nvSpPr>
          <p:cNvPr id="4" name="Місце для номера слайда 3"/>
          <p:cNvSpPr>
            <a:spLocks noGrp="1"/>
          </p:cNvSpPr>
          <p:nvPr>
            <p:ph type="sldNum" sz="quarter" idx="10"/>
          </p:nvPr>
        </p:nvSpPr>
        <p:spPr/>
        <p:txBody>
          <a:bodyPr/>
          <a:lstStyle/>
          <a:p>
            <a:fld id="{19411823-C83A-40C5-A963-AA7C2A2BC7AD}" type="slidenum">
              <a:rPr lang="uk-UA" smtClean="0"/>
              <a:t>138</a:t>
            </a:fld>
            <a:endParaRPr lang="uk-UA" dirty="0"/>
          </a:p>
        </p:txBody>
      </p:sp>
    </p:spTree>
    <p:extLst>
      <p:ext uri="{BB962C8B-B14F-4D97-AF65-F5344CB8AC3E}">
        <p14:creationId xmlns:p14="http://schemas.microsoft.com/office/powerpoint/2010/main" val="19174391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dirty="0"/>
          </a:p>
        </p:txBody>
      </p:sp>
      <p:sp>
        <p:nvSpPr>
          <p:cNvPr id="4" name="Місце для номера слайда 3"/>
          <p:cNvSpPr>
            <a:spLocks noGrp="1"/>
          </p:cNvSpPr>
          <p:nvPr>
            <p:ph type="sldNum" sz="quarter" idx="10"/>
          </p:nvPr>
        </p:nvSpPr>
        <p:spPr/>
        <p:txBody>
          <a:bodyPr/>
          <a:lstStyle/>
          <a:p>
            <a:fld id="{19411823-C83A-40C5-A963-AA7C2A2BC7AD}" type="slidenum">
              <a:rPr lang="uk-UA" smtClean="0"/>
              <a:t>139</a:t>
            </a:fld>
            <a:endParaRPr lang="uk-UA" dirty="0"/>
          </a:p>
        </p:txBody>
      </p:sp>
    </p:spTree>
    <p:extLst>
      <p:ext uri="{BB962C8B-B14F-4D97-AF65-F5344CB8AC3E}">
        <p14:creationId xmlns:p14="http://schemas.microsoft.com/office/powerpoint/2010/main" val="5203954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и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4530"/>
            <a:ext cx="9144000" cy="2387600"/>
          </a:xfrm>
        </p:spPr>
        <p:txBody>
          <a:bodyPr anchor="b">
            <a:normAutofit/>
          </a:bodyPr>
          <a:lstStyle>
            <a:lvl1pPr algn="ctr">
              <a:defRPr sz="6000"/>
            </a:lvl1pPr>
          </a:lstStyle>
          <a:p>
            <a:r>
              <a:rPr lang="uk-UA" smtClean="0"/>
              <a:t>Зразок заголовка</a:t>
            </a:r>
            <a:endParaRPr lang="en-US" dirty="0"/>
          </a:p>
        </p:txBody>
      </p:sp>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2400">
                <a:solidFill>
                  <a:schemeClr val="tx1">
                    <a:lumMod val="75000"/>
                    <a:lumOff val="25000"/>
                  </a:schemeClr>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uk-UA" smtClean="0"/>
              <a:t>Зразок підзаголовка</a:t>
            </a:r>
            <a:endParaRPr lang="en-US" dirty="0"/>
          </a:p>
        </p:txBody>
      </p:sp>
      <p:sp>
        <p:nvSpPr>
          <p:cNvPr id="4" name="Date Placeholder 3"/>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p:txBody>
          <a:bodyPr/>
          <a:lstStyle/>
          <a:p>
            <a:endParaRPr lang="uk-UA" dirty="0"/>
          </a:p>
        </p:txBody>
      </p:sp>
      <p:sp>
        <p:nvSpPr>
          <p:cNvPr id="6" name="Slide Number Placeholder 5"/>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15165319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і вертикальни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uk-UA" smtClean="0"/>
              <a:t>Зразок заголовка</a:t>
            </a:r>
            <a:endParaRPr lang="en-US"/>
          </a:p>
        </p:txBody>
      </p:sp>
      <p:sp>
        <p:nvSpPr>
          <p:cNvPr id="3" name="Vertical Text Placeholder 2"/>
          <p:cNvSpPr>
            <a:spLocks noGrp="1"/>
          </p:cNvSpPr>
          <p:nvPr>
            <p:ph type="body" orient="vert" idx="1"/>
          </p:nvPr>
        </p:nvSpPr>
        <p:spPr/>
        <p:txBody>
          <a:bodyPr vert="eaVe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Date Placeholder 3"/>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p:txBody>
          <a:bodyPr/>
          <a:lstStyle/>
          <a:p>
            <a:endParaRPr lang="uk-UA" dirty="0"/>
          </a:p>
        </p:txBody>
      </p:sp>
      <p:sp>
        <p:nvSpPr>
          <p:cNvPr id="6" name="Slide Number Placeholder 5"/>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3419743316"/>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x" preserve="1">
  <p:cSld name="Заголовок і вертикальни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uk-UA" smtClean="0"/>
              <a:t>Зразок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Date Placeholder 3"/>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p:txBody>
          <a:bodyPr/>
          <a:lstStyle/>
          <a:p>
            <a:endParaRPr lang="uk-UA" dirty="0"/>
          </a:p>
        </p:txBody>
      </p:sp>
      <p:sp>
        <p:nvSpPr>
          <p:cNvPr id="6" name="Slide Number Placeholder 5"/>
          <p:cNvSpPr>
            <a:spLocks noGrp="1"/>
          </p:cNvSpPr>
          <p:nvPr>
            <p:ph type="sldNum" sz="quarter" idx="12"/>
          </p:nvPr>
        </p:nvSpPr>
        <p:spPr/>
        <p:txBody>
          <a:bodyPr/>
          <a:lstStyle/>
          <a:p>
            <a:fld id="{95982872-29BE-487E-AD8E-A76E0B6F01B5}" type="slidenum">
              <a:rPr lang="uk-UA" smtClean="0"/>
              <a:t>‹№›</a:t>
            </a:fld>
            <a:endParaRPr lang="uk-UA" dirty="0"/>
          </a:p>
        </p:txBody>
      </p:sp>
      <p:cxnSp>
        <p:nvCxnSpPr>
          <p:cNvPr id="14" name="Straight Connector 13"/>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9567382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itleAndTx" preserve="1">
  <p:cSld name="Вертикальний заголовок і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uk-UA" smtClean="0"/>
              <a:t>Зразок заголовка</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Date Placeholder 3"/>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p:txBody>
          <a:bodyPr/>
          <a:lstStyle/>
          <a:p>
            <a:endParaRPr lang="uk-UA" dirty="0"/>
          </a:p>
        </p:txBody>
      </p:sp>
      <p:sp>
        <p:nvSpPr>
          <p:cNvPr id="6" name="Slide Number Placeholder 5"/>
          <p:cNvSpPr>
            <a:spLocks noGrp="1"/>
          </p:cNvSpPr>
          <p:nvPr>
            <p:ph type="sldNum" sz="quarter" idx="12"/>
          </p:nvPr>
        </p:nvSpPr>
        <p:spPr/>
        <p:txBody>
          <a:bodyPr/>
          <a:lstStyle/>
          <a:p>
            <a:fld id="{95982872-29BE-487E-AD8E-A76E0B6F01B5}" type="slidenum">
              <a:rPr lang="uk-UA" smtClean="0"/>
              <a:t>‹№›</a:t>
            </a:fld>
            <a:endParaRPr lang="uk-UA" dirty="0"/>
          </a:p>
        </p:txBody>
      </p:sp>
      <p:cxnSp>
        <p:nvCxnSpPr>
          <p:cNvPr id="14" name="Straight Connector 13"/>
          <p:cNvCxnSpPr/>
          <p:nvPr/>
        </p:nvCxnSpPr>
        <p:spPr>
          <a:xfrm>
            <a:off x="8863890" y="990600"/>
            <a:ext cx="0" cy="487680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085068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ий заголовок і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0362"/>
            <a:ext cx="2628900" cy="5811838"/>
          </a:xfrm>
        </p:spPr>
        <p:txBody>
          <a:bodyPr vert="eaVert"/>
          <a:lstStyle/>
          <a:p>
            <a:r>
              <a:rPr lang="uk-UA" smtClean="0"/>
              <a:t>Зразок заголовка</a:t>
            </a:r>
            <a:endParaRPr lang="en-US"/>
          </a:p>
        </p:txBody>
      </p:sp>
      <p:sp>
        <p:nvSpPr>
          <p:cNvPr id="3" name="Vertical Text Placeholder 2"/>
          <p:cNvSpPr>
            <a:spLocks noGrp="1"/>
          </p:cNvSpPr>
          <p:nvPr>
            <p:ph type="body" orient="vert" idx="1"/>
          </p:nvPr>
        </p:nvSpPr>
        <p:spPr>
          <a:xfrm>
            <a:off x="838201" y="360364"/>
            <a:ext cx="7734300" cy="5811837"/>
          </a:xfrm>
        </p:spPr>
        <p:txBody>
          <a:bodyPr vert="eaVe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a:p>
        </p:txBody>
      </p:sp>
      <p:sp>
        <p:nvSpPr>
          <p:cNvPr id="4" name="Date Placeholder 3"/>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p:txBody>
          <a:bodyPr/>
          <a:lstStyle/>
          <a:p>
            <a:endParaRPr lang="uk-UA" dirty="0"/>
          </a:p>
        </p:txBody>
      </p:sp>
      <p:sp>
        <p:nvSpPr>
          <p:cNvPr id="6" name="Slide Number Placeholder 5"/>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40921627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и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4530"/>
            <a:ext cx="9144000" cy="2387600"/>
          </a:xfrm>
        </p:spPr>
        <p:txBody>
          <a:bodyPr anchor="b">
            <a:normAutofit/>
          </a:bodyPr>
          <a:lstStyle>
            <a:lvl1pPr algn="ctr">
              <a:defRPr sz="6000"/>
            </a:lvl1pPr>
          </a:lstStyle>
          <a:p>
            <a:r>
              <a:rPr lang="uk-UA" smtClean="0"/>
              <a:t>Зразок заголовка</a:t>
            </a:r>
            <a:endParaRPr lang="en-US" dirty="0"/>
          </a:p>
        </p:txBody>
      </p:sp>
      <p:sp>
        <p:nvSpPr>
          <p:cNvPr id="3" name="Subtitle 2"/>
          <p:cNvSpPr>
            <a:spLocks noGrp="1"/>
          </p:cNvSpPr>
          <p:nvPr>
            <p:ph type="subTitle" idx="1"/>
          </p:nvPr>
        </p:nvSpPr>
        <p:spPr>
          <a:xfrm>
            <a:off x="1524000" y="3602038"/>
            <a:ext cx="9144000" cy="1655762"/>
          </a:xfrm>
        </p:spPr>
        <p:txBody>
          <a:bodyPr>
            <a:normAutofit/>
          </a:bodyPr>
          <a:lstStyle>
            <a:lvl1pPr marL="0" indent="0" algn="ctr">
              <a:buNone/>
              <a:defRPr sz="2400">
                <a:solidFill>
                  <a:schemeClr val="tx1">
                    <a:lumMod val="75000"/>
                    <a:lumOff val="25000"/>
                  </a:schemeClr>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uk-UA" smtClean="0"/>
              <a:t>Зразок підзаголовка</a:t>
            </a:r>
            <a:endParaRPr lang="en-US" dirty="0"/>
          </a:p>
        </p:txBody>
      </p:sp>
      <p:sp>
        <p:nvSpPr>
          <p:cNvPr id="4" name="Date Placeholder 3"/>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p:txBody>
          <a:bodyPr/>
          <a:lstStyle/>
          <a:p>
            <a:endParaRPr lang="uk-UA" dirty="0"/>
          </a:p>
        </p:txBody>
      </p:sp>
      <p:sp>
        <p:nvSpPr>
          <p:cNvPr id="6" name="Slide Number Placeholder 5"/>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40503258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і об'є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uk-UA" smtClean="0"/>
              <a:t>Зразок заголовка</a:t>
            </a:r>
            <a:endParaRPr lang="en-US" dirty="0"/>
          </a:p>
        </p:txBody>
      </p:sp>
      <p:sp>
        <p:nvSpPr>
          <p:cNvPr id="3" name="Content Placeholder 2"/>
          <p:cNvSpPr>
            <a:spLocks noGrp="1"/>
          </p:cNvSpPr>
          <p:nvPr>
            <p:ph idx="1"/>
          </p:nvPr>
        </p:nvSpPr>
        <p:spPr/>
        <p:txBody>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Date Placeholder 3"/>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p:txBody>
          <a:bodyPr/>
          <a:lstStyle/>
          <a:p>
            <a:endParaRPr lang="uk-UA" dirty="0"/>
          </a:p>
        </p:txBody>
      </p:sp>
      <p:sp>
        <p:nvSpPr>
          <p:cNvPr id="6" name="Slide Number Placeholder 5"/>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37207657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озділу">
    <p:spTree>
      <p:nvGrpSpPr>
        <p:cNvPr id="1" name=""/>
        <p:cNvGrpSpPr/>
        <p:nvPr/>
      </p:nvGrpSpPr>
      <p:grpSpPr>
        <a:xfrm>
          <a:off x="0" y="0"/>
          <a:ext cx="0" cy="0"/>
          <a:chOff x="0" y="0"/>
          <a:chExt cx="0" cy="0"/>
        </a:xfrm>
      </p:grpSpPr>
      <p:sp>
        <p:nvSpPr>
          <p:cNvPr id="2" name="Title 1"/>
          <p:cNvSpPr>
            <a:spLocks noGrp="1"/>
          </p:cNvSpPr>
          <p:nvPr>
            <p:ph type="title"/>
          </p:nvPr>
        </p:nvSpPr>
        <p:spPr>
          <a:xfrm>
            <a:off x="831850" y="1712423"/>
            <a:ext cx="10515600" cy="2851208"/>
          </a:xfrm>
        </p:spPr>
        <p:txBody>
          <a:bodyPr anchor="b">
            <a:normAutofit/>
          </a:bodyPr>
          <a:lstStyle>
            <a:lvl1pPr>
              <a:defRPr sz="6000" b="0"/>
            </a:lvl1pPr>
          </a:lstStyle>
          <a:p>
            <a:r>
              <a:rPr lang="uk-UA" smtClean="0"/>
              <a:t>Зразок заголовка</a:t>
            </a:r>
            <a:endParaRPr lang="en-US" dirty="0"/>
          </a:p>
        </p:txBody>
      </p:sp>
      <p:sp>
        <p:nvSpPr>
          <p:cNvPr id="3" name="Text Placeholder 2"/>
          <p:cNvSpPr>
            <a:spLocks noGrp="1"/>
          </p:cNvSpPr>
          <p:nvPr>
            <p:ph type="body" idx="1"/>
          </p:nvPr>
        </p:nvSpPr>
        <p:spPr>
          <a:xfrm>
            <a:off x="831850" y="4552633"/>
            <a:ext cx="10515600" cy="1500187"/>
          </a:xfrm>
        </p:spPr>
        <p:txBody>
          <a:bodyPr anchor="t">
            <a:normAutofit/>
          </a:bodyPr>
          <a:lstStyle>
            <a:lvl1pPr marL="0" indent="0">
              <a:buNone/>
              <a:defRPr sz="24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uk-UA" smtClean="0"/>
              <a:t>Зразок тексту</a:t>
            </a:r>
          </a:p>
        </p:txBody>
      </p:sp>
      <p:sp>
        <p:nvSpPr>
          <p:cNvPr id="4" name="Date Placeholder 3"/>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p:txBody>
          <a:bodyPr/>
          <a:lstStyle/>
          <a:p>
            <a:endParaRPr lang="uk-UA" dirty="0"/>
          </a:p>
        </p:txBody>
      </p:sp>
      <p:sp>
        <p:nvSpPr>
          <p:cNvPr id="6" name="Slide Number Placeholder 5"/>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13428289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єкт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uk-UA" smtClean="0"/>
              <a:t>Зразок заголовка</a:t>
            </a:r>
            <a:endParaRPr lang="en-US" dirty="0"/>
          </a:p>
        </p:txBody>
      </p:sp>
      <p:sp>
        <p:nvSpPr>
          <p:cNvPr id="3" name="Content Placeholder 2"/>
          <p:cNvSpPr>
            <a:spLocks noGrp="1"/>
          </p:cNvSpPr>
          <p:nvPr>
            <p:ph sz="half" idx="1"/>
          </p:nvPr>
        </p:nvSpPr>
        <p:spPr>
          <a:xfrm>
            <a:off x="845127" y="1828800"/>
            <a:ext cx="5181600" cy="4351337"/>
          </a:xfrm>
        </p:spPr>
        <p:txBody>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Content Placeholder 3"/>
          <p:cNvSpPr>
            <a:spLocks noGrp="1"/>
          </p:cNvSpPr>
          <p:nvPr>
            <p:ph sz="half" idx="2"/>
          </p:nvPr>
        </p:nvSpPr>
        <p:spPr>
          <a:xfrm>
            <a:off x="6172200" y="1828800"/>
            <a:ext cx="5181600" cy="4351337"/>
          </a:xfrm>
        </p:spPr>
        <p:txBody>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5" name="Date Placeholder 4"/>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6" name="Footer Placeholder 5"/>
          <p:cNvSpPr>
            <a:spLocks noGrp="1"/>
          </p:cNvSpPr>
          <p:nvPr>
            <p:ph type="ftr" sz="quarter" idx="11"/>
          </p:nvPr>
        </p:nvSpPr>
        <p:spPr/>
        <p:txBody>
          <a:bodyPr/>
          <a:lstStyle/>
          <a:p>
            <a:endParaRPr lang="uk-UA" dirty="0"/>
          </a:p>
        </p:txBody>
      </p:sp>
      <p:sp>
        <p:nvSpPr>
          <p:cNvPr id="7" name="Slide Number Placeholder 6"/>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33995224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Порівняння">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45127" y="1681850"/>
            <a:ext cx="5156200" cy="825699"/>
          </a:xfrm>
        </p:spPr>
        <p:txBody>
          <a:bodyPr anchor="b">
            <a:normAutofit/>
          </a:bodyP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4" name="Content Placeholder 3"/>
          <p:cNvSpPr>
            <a:spLocks noGrp="1"/>
          </p:cNvSpPr>
          <p:nvPr>
            <p:ph sz="half" idx="2"/>
          </p:nvPr>
        </p:nvSpPr>
        <p:spPr>
          <a:xfrm>
            <a:off x="845127" y="2507550"/>
            <a:ext cx="5156200" cy="3680525"/>
          </a:xfrm>
        </p:spPr>
        <p:txBody>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5" name="Text Placeholder 4"/>
          <p:cNvSpPr>
            <a:spLocks noGrp="1"/>
          </p:cNvSpPr>
          <p:nvPr>
            <p:ph type="body" sz="quarter" idx="3"/>
          </p:nvPr>
        </p:nvSpPr>
        <p:spPr>
          <a:xfrm>
            <a:off x="6172200" y="1681851"/>
            <a:ext cx="5181601" cy="825698"/>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6" name="Content Placeholder 5"/>
          <p:cNvSpPr>
            <a:spLocks noGrp="1"/>
          </p:cNvSpPr>
          <p:nvPr>
            <p:ph sz="quarter" idx="4"/>
          </p:nvPr>
        </p:nvSpPr>
        <p:spPr>
          <a:xfrm>
            <a:off x="6172200" y="2507550"/>
            <a:ext cx="5181601" cy="3680525"/>
          </a:xfrm>
        </p:spPr>
        <p:txBody>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a:p>
        </p:txBody>
      </p:sp>
      <p:sp>
        <p:nvSpPr>
          <p:cNvPr id="7" name="Date Placeholder 6"/>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8" name="Footer Placeholder 7"/>
          <p:cNvSpPr>
            <a:spLocks noGrp="1"/>
          </p:cNvSpPr>
          <p:nvPr>
            <p:ph type="ftr" sz="quarter" idx="11"/>
          </p:nvPr>
        </p:nvSpPr>
        <p:spPr/>
        <p:txBody>
          <a:bodyPr/>
          <a:lstStyle/>
          <a:p>
            <a:endParaRPr lang="uk-UA" dirty="0"/>
          </a:p>
        </p:txBody>
      </p:sp>
      <p:sp>
        <p:nvSpPr>
          <p:cNvPr id="9" name="Slide Number Placeholder 8"/>
          <p:cNvSpPr>
            <a:spLocks noGrp="1"/>
          </p:cNvSpPr>
          <p:nvPr>
            <p:ph type="sldNum" sz="quarter" idx="12"/>
          </p:nvPr>
        </p:nvSpPr>
        <p:spPr/>
        <p:txBody>
          <a:bodyPr/>
          <a:lstStyle/>
          <a:p>
            <a:fld id="{95982872-29BE-487E-AD8E-A76E0B6F01B5}" type="slidenum">
              <a:rPr lang="uk-UA" smtClean="0"/>
              <a:t>‹№›</a:t>
            </a:fld>
            <a:endParaRPr lang="uk-UA" dirty="0"/>
          </a:p>
        </p:txBody>
      </p:sp>
      <p:sp>
        <p:nvSpPr>
          <p:cNvPr id="10" name="Title 9"/>
          <p:cNvSpPr>
            <a:spLocks noGrp="1"/>
          </p:cNvSpPr>
          <p:nvPr>
            <p:ph type="title"/>
          </p:nvPr>
        </p:nvSpPr>
        <p:spPr/>
        <p:txBody>
          <a:bodyPr/>
          <a:lstStyle/>
          <a:p>
            <a:r>
              <a:rPr lang="uk-UA" smtClean="0"/>
              <a:t>Зразок заголовка</a:t>
            </a:r>
            <a:endParaRPr lang="en-US" dirty="0"/>
          </a:p>
        </p:txBody>
      </p:sp>
    </p:spTree>
    <p:extLst>
      <p:ext uri="{BB962C8B-B14F-4D97-AF65-F5344CB8AC3E}">
        <p14:creationId xmlns:p14="http://schemas.microsoft.com/office/powerpoint/2010/main" val="16891149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Лише заголовок">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4" name="Footer Placeholder 3"/>
          <p:cNvSpPr>
            <a:spLocks noGrp="1"/>
          </p:cNvSpPr>
          <p:nvPr>
            <p:ph type="ftr" sz="quarter" idx="11"/>
          </p:nvPr>
        </p:nvSpPr>
        <p:spPr/>
        <p:txBody>
          <a:bodyPr/>
          <a:lstStyle/>
          <a:p>
            <a:endParaRPr lang="uk-UA" dirty="0"/>
          </a:p>
        </p:txBody>
      </p:sp>
      <p:sp>
        <p:nvSpPr>
          <p:cNvPr id="5" name="Slide Number Placeholder 4"/>
          <p:cNvSpPr>
            <a:spLocks noGrp="1"/>
          </p:cNvSpPr>
          <p:nvPr>
            <p:ph type="sldNum" sz="quarter" idx="12"/>
          </p:nvPr>
        </p:nvSpPr>
        <p:spPr/>
        <p:txBody>
          <a:bodyPr/>
          <a:lstStyle/>
          <a:p>
            <a:fld id="{95982872-29BE-487E-AD8E-A76E0B6F01B5}" type="slidenum">
              <a:rPr lang="uk-UA" smtClean="0"/>
              <a:t>‹№›</a:t>
            </a:fld>
            <a:endParaRPr lang="uk-UA" dirty="0"/>
          </a:p>
        </p:txBody>
      </p:sp>
      <p:sp>
        <p:nvSpPr>
          <p:cNvPr id="6" name="Title 5"/>
          <p:cNvSpPr>
            <a:spLocks noGrp="1"/>
          </p:cNvSpPr>
          <p:nvPr>
            <p:ph type="title"/>
          </p:nvPr>
        </p:nvSpPr>
        <p:spPr/>
        <p:txBody>
          <a:bodyPr/>
          <a:lstStyle/>
          <a:p>
            <a:r>
              <a:rPr lang="uk-UA" smtClean="0"/>
              <a:t>Зразок заголовка</a:t>
            </a:r>
            <a:endParaRPr lang="en-US"/>
          </a:p>
        </p:txBody>
      </p:sp>
    </p:spTree>
    <p:extLst>
      <p:ext uri="{BB962C8B-B14F-4D97-AF65-F5344CB8AC3E}">
        <p14:creationId xmlns:p14="http://schemas.microsoft.com/office/powerpoint/2010/main" val="18176656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и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3" name="Footer Placeholder 2"/>
          <p:cNvSpPr>
            <a:spLocks noGrp="1"/>
          </p:cNvSpPr>
          <p:nvPr>
            <p:ph type="ftr" sz="quarter" idx="11"/>
          </p:nvPr>
        </p:nvSpPr>
        <p:spPr/>
        <p:txBody>
          <a:bodyPr/>
          <a:lstStyle/>
          <a:p>
            <a:endParaRPr lang="uk-UA" dirty="0"/>
          </a:p>
        </p:txBody>
      </p:sp>
      <p:sp>
        <p:nvSpPr>
          <p:cNvPr id="4" name="Slide Number Placeholder 3"/>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13318593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Вміст із підписом">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197"/>
          </a:xfrm>
        </p:spPr>
        <p:txBody>
          <a:bodyPr anchor="b">
            <a:normAutofit/>
          </a:bodyPr>
          <a:lstStyle>
            <a:lvl1pPr>
              <a:defRPr sz="3200" b="0"/>
            </a:lvl1pPr>
          </a:lstStyle>
          <a:p>
            <a:r>
              <a:rPr lang="uk-UA" smtClean="0"/>
              <a:t>Зразок заголовка</a:t>
            </a:r>
            <a:endParaRPr lang="en-US" dirty="0"/>
          </a:p>
        </p:txBody>
      </p:sp>
      <p:sp>
        <p:nvSpPr>
          <p:cNvPr id="3" name="Content Placeholder 2"/>
          <p:cNvSpPr>
            <a:spLocks noGrp="1"/>
          </p:cNvSpPr>
          <p:nvPr>
            <p:ph idx="1"/>
          </p:nvPr>
        </p:nvSpPr>
        <p:spPr>
          <a:xfrm>
            <a:off x="5181600" y="990600"/>
            <a:ext cx="6172200" cy="4876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Text Placeholder 3"/>
          <p:cNvSpPr>
            <a:spLocks noGrp="1"/>
          </p:cNvSpPr>
          <p:nvPr>
            <p:ph type="body" sz="half" idx="2"/>
          </p:nvPr>
        </p:nvSpPr>
        <p:spPr>
          <a:xfrm>
            <a:off x="841248" y="2057399"/>
            <a:ext cx="3931920" cy="3810001"/>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Date Placeholder 4"/>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6" name="Footer Placeholder 5"/>
          <p:cNvSpPr>
            <a:spLocks noGrp="1"/>
          </p:cNvSpPr>
          <p:nvPr>
            <p:ph type="ftr" sz="quarter" idx="11"/>
          </p:nvPr>
        </p:nvSpPr>
        <p:spPr/>
        <p:txBody>
          <a:bodyPr/>
          <a:lstStyle/>
          <a:p>
            <a:endParaRPr lang="uk-UA" dirty="0"/>
          </a:p>
        </p:txBody>
      </p:sp>
      <p:sp>
        <p:nvSpPr>
          <p:cNvPr id="7" name="Slide Number Placeholder 6"/>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31693227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і об'є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uk-UA" smtClean="0"/>
              <a:t>Зразок заголовка</a:t>
            </a:r>
            <a:endParaRPr lang="en-US" dirty="0"/>
          </a:p>
        </p:txBody>
      </p:sp>
      <p:sp>
        <p:nvSpPr>
          <p:cNvPr id="3" name="Content Placeholder 2"/>
          <p:cNvSpPr>
            <a:spLocks noGrp="1"/>
          </p:cNvSpPr>
          <p:nvPr>
            <p:ph idx="1"/>
          </p:nvPr>
        </p:nvSpPr>
        <p:spPr/>
        <p:txBody>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Date Placeholder 3"/>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p:txBody>
          <a:bodyPr/>
          <a:lstStyle/>
          <a:p>
            <a:endParaRPr lang="uk-UA" dirty="0"/>
          </a:p>
        </p:txBody>
      </p:sp>
      <p:sp>
        <p:nvSpPr>
          <p:cNvPr id="6" name="Slide Number Placeholder 5"/>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21964595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Зображення з підписом">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200"/>
          </a:xfrm>
        </p:spPr>
        <p:txBody>
          <a:bodyPr anchor="b">
            <a:normAutofit/>
          </a:bodyPr>
          <a:lstStyle>
            <a:lvl1pPr>
              <a:defRPr sz="3200" b="0"/>
            </a:lvl1pPr>
          </a:lstStyle>
          <a:p>
            <a:r>
              <a:rPr lang="uk-UA" smtClean="0"/>
              <a:t>Зразок заголовка</a:t>
            </a:r>
            <a:endParaRPr lang="en-US" dirty="0"/>
          </a:p>
        </p:txBody>
      </p:sp>
      <p:sp>
        <p:nvSpPr>
          <p:cNvPr id="3" name="Picture Placeholder 2"/>
          <p:cNvSpPr>
            <a:spLocks noGrp="1"/>
          </p:cNvSpPr>
          <p:nvPr>
            <p:ph type="pic" idx="1"/>
          </p:nvPr>
        </p:nvSpPr>
        <p:spPr>
          <a:xfrm>
            <a:off x="5181600" y="990600"/>
            <a:ext cx="6172200" cy="4876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uk-UA" dirty="0" smtClean="0"/>
              <a:t>Клацніть піктограму, щоб додати зображення</a:t>
            </a:r>
            <a:endParaRPr lang="en-US" dirty="0"/>
          </a:p>
        </p:txBody>
      </p:sp>
      <p:sp>
        <p:nvSpPr>
          <p:cNvPr id="4" name="Text Placeholder 3"/>
          <p:cNvSpPr>
            <a:spLocks noGrp="1"/>
          </p:cNvSpPr>
          <p:nvPr>
            <p:ph type="body" sz="half" idx="2"/>
          </p:nvPr>
        </p:nvSpPr>
        <p:spPr>
          <a:xfrm>
            <a:off x="841248" y="2057400"/>
            <a:ext cx="3931920" cy="3810000"/>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Date Placeholder 4"/>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6" name="Footer Placeholder 5"/>
          <p:cNvSpPr>
            <a:spLocks noGrp="1"/>
          </p:cNvSpPr>
          <p:nvPr>
            <p:ph type="ftr" sz="quarter" idx="11"/>
          </p:nvPr>
        </p:nvSpPr>
        <p:spPr/>
        <p:txBody>
          <a:bodyPr/>
          <a:lstStyle/>
          <a:p>
            <a:endParaRPr lang="uk-UA" dirty="0"/>
          </a:p>
        </p:txBody>
      </p:sp>
      <p:sp>
        <p:nvSpPr>
          <p:cNvPr id="7" name="Slide Number Placeholder 6"/>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6136135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і вертикальни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uk-UA" smtClean="0"/>
              <a:t>Зразок заголовка</a:t>
            </a:r>
            <a:endParaRPr lang="en-US"/>
          </a:p>
        </p:txBody>
      </p:sp>
      <p:sp>
        <p:nvSpPr>
          <p:cNvPr id="3" name="Vertical Text Placeholder 2"/>
          <p:cNvSpPr>
            <a:spLocks noGrp="1"/>
          </p:cNvSpPr>
          <p:nvPr>
            <p:ph type="body" orient="vert" idx="1"/>
          </p:nvPr>
        </p:nvSpPr>
        <p:spPr/>
        <p:txBody>
          <a:bodyPr vert="eaVe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Date Placeholder 3"/>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p:txBody>
          <a:bodyPr/>
          <a:lstStyle/>
          <a:p>
            <a:endParaRPr lang="uk-UA" dirty="0"/>
          </a:p>
        </p:txBody>
      </p:sp>
      <p:sp>
        <p:nvSpPr>
          <p:cNvPr id="6" name="Slide Number Placeholder 5"/>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34028550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ий заголовок і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0362"/>
            <a:ext cx="2628900" cy="5811838"/>
          </a:xfrm>
        </p:spPr>
        <p:txBody>
          <a:bodyPr vert="eaVert"/>
          <a:lstStyle/>
          <a:p>
            <a:r>
              <a:rPr lang="uk-UA" smtClean="0"/>
              <a:t>Зразок заголовка</a:t>
            </a:r>
            <a:endParaRPr lang="en-US"/>
          </a:p>
        </p:txBody>
      </p:sp>
      <p:sp>
        <p:nvSpPr>
          <p:cNvPr id="3" name="Vertical Text Placeholder 2"/>
          <p:cNvSpPr>
            <a:spLocks noGrp="1"/>
          </p:cNvSpPr>
          <p:nvPr>
            <p:ph type="body" orient="vert" idx="1"/>
          </p:nvPr>
        </p:nvSpPr>
        <p:spPr>
          <a:xfrm>
            <a:off x="838200" y="360362"/>
            <a:ext cx="7734300" cy="5811837"/>
          </a:xfrm>
        </p:spPr>
        <p:txBody>
          <a:bodyPr vert="eaVe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a:p>
        </p:txBody>
      </p:sp>
      <p:sp>
        <p:nvSpPr>
          <p:cNvPr id="4" name="Date Placeholder 3"/>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p:txBody>
          <a:bodyPr/>
          <a:lstStyle/>
          <a:p>
            <a:endParaRPr lang="uk-UA" dirty="0"/>
          </a:p>
        </p:txBody>
      </p:sp>
      <p:sp>
        <p:nvSpPr>
          <p:cNvPr id="6" name="Slide Number Placeholder 5"/>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19086132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Титульний слайд">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accent1"/>
          </a:solid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109980" y="882376"/>
            <a:ext cx="9966960" cy="2926080"/>
          </a:xfrm>
        </p:spPr>
        <p:txBody>
          <a:bodyPr anchor="b">
            <a:normAutofit/>
          </a:bodyPr>
          <a:lstStyle>
            <a:lvl1pPr algn="ctr">
              <a:lnSpc>
                <a:spcPct val="85000"/>
              </a:lnSpc>
              <a:defRPr sz="7200" b="1" cap="all" baseline="0">
                <a:solidFill>
                  <a:srgbClr val="FFFFFF"/>
                </a:solidFill>
              </a:defRPr>
            </a:lvl1pPr>
          </a:lstStyle>
          <a:p>
            <a:r>
              <a:rPr lang="uk-UA" smtClean="0"/>
              <a:t>Зразок заголовка</a:t>
            </a:r>
            <a:endParaRPr lang="en-US" dirty="0"/>
          </a:p>
        </p:txBody>
      </p:sp>
      <p:sp>
        <p:nvSpPr>
          <p:cNvPr id="3" name="Subtitle 2"/>
          <p:cNvSpPr>
            <a:spLocks noGrp="1"/>
          </p:cNvSpPr>
          <p:nvPr>
            <p:ph type="subTitle" idx="1"/>
          </p:nvPr>
        </p:nvSpPr>
        <p:spPr>
          <a:xfrm>
            <a:off x="1709530" y="3869634"/>
            <a:ext cx="8767860" cy="1388165"/>
          </a:xfrm>
        </p:spPr>
        <p:txBody>
          <a:bodyPr>
            <a:normAutofit/>
          </a:bodyPr>
          <a:lstStyle>
            <a:lvl1pPr marL="0" indent="0" algn="ctr">
              <a:buNone/>
              <a:defRPr sz="2200">
                <a:solidFill>
                  <a:srgbClr val="FFFFFF"/>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uk-UA" smtClean="0"/>
              <a:t>Зразок підзаголовка</a:t>
            </a:r>
            <a:endParaRPr lang="en-US" dirty="0"/>
          </a:p>
        </p:txBody>
      </p:sp>
      <p:sp>
        <p:nvSpPr>
          <p:cNvPr id="4" name="Date Placeholder 3"/>
          <p:cNvSpPr>
            <a:spLocks noGrp="1"/>
          </p:cNvSpPr>
          <p:nvPr>
            <p:ph type="dt" sz="half" idx="10"/>
          </p:nvPr>
        </p:nvSpPr>
        <p:spPr/>
        <p:txBody>
          <a:bodyPr/>
          <a:lstStyle>
            <a:lvl1pPr>
              <a:defRPr>
                <a:solidFill>
                  <a:srgbClr val="FFFFFF"/>
                </a:solidFill>
              </a:defRPr>
            </a:lvl1p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p:txBody>
          <a:bodyPr/>
          <a:lstStyle>
            <a:lvl1pPr>
              <a:defRPr>
                <a:solidFill>
                  <a:srgbClr val="FFFFFF"/>
                </a:solidFill>
              </a:defRPr>
            </a:lvl1pPr>
          </a:lstStyle>
          <a:p>
            <a:endParaRPr lang="uk-UA" dirty="0"/>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95982872-29BE-487E-AD8E-A76E0B6F01B5}" type="slidenum">
              <a:rPr lang="uk-UA" smtClean="0"/>
              <a:t>‹№›</a:t>
            </a:fld>
            <a:endParaRPr lang="uk-UA" dirty="0"/>
          </a:p>
        </p:txBody>
      </p:sp>
      <p:cxnSp>
        <p:nvCxnSpPr>
          <p:cNvPr id="8" name="Straight Connector 7"/>
          <p:cNvCxnSpPr/>
          <p:nvPr/>
        </p:nvCxnSpPr>
        <p:spPr>
          <a:xfrm>
            <a:off x="1978660" y="3733800"/>
            <a:ext cx="8229601"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924154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і об'є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uk-UA" smtClean="0"/>
              <a:t>Зразок заголовка</a:t>
            </a:r>
            <a:endParaRPr lang="en-US" dirty="0"/>
          </a:p>
        </p:txBody>
      </p:sp>
      <p:sp>
        <p:nvSpPr>
          <p:cNvPr id="3" name="Content Placeholder 2"/>
          <p:cNvSpPr>
            <a:spLocks noGrp="1"/>
          </p:cNvSpPr>
          <p:nvPr>
            <p:ph idx="1"/>
          </p:nvPr>
        </p:nvSpPr>
        <p:spPr/>
        <p:txBody>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Date Placeholder 3"/>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p:txBody>
          <a:bodyPr/>
          <a:lstStyle/>
          <a:p>
            <a:endParaRPr lang="uk-UA" dirty="0"/>
          </a:p>
        </p:txBody>
      </p:sp>
      <p:sp>
        <p:nvSpPr>
          <p:cNvPr id="6" name="Slide Number Placeholder 5"/>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32136688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озділу">
    <p:spTree>
      <p:nvGrpSpPr>
        <p:cNvPr id="1" name=""/>
        <p:cNvGrpSpPr/>
        <p:nvPr/>
      </p:nvGrpSpPr>
      <p:grpSpPr>
        <a:xfrm>
          <a:off x="0" y="0"/>
          <a:ext cx="0" cy="0"/>
          <a:chOff x="0" y="0"/>
          <a:chExt cx="0" cy="0"/>
        </a:xfrm>
      </p:grpSpPr>
      <p:sp>
        <p:nvSpPr>
          <p:cNvPr id="2" name="Title 1"/>
          <p:cNvSpPr>
            <a:spLocks noGrp="1"/>
          </p:cNvSpPr>
          <p:nvPr>
            <p:ph type="title"/>
          </p:nvPr>
        </p:nvSpPr>
        <p:spPr>
          <a:xfrm>
            <a:off x="1106424" y="1173575"/>
            <a:ext cx="9966960" cy="2926080"/>
          </a:xfrm>
        </p:spPr>
        <p:txBody>
          <a:bodyPr anchor="b">
            <a:noAutofit/>
          </a:bodyPr>
          <a:lstStyle>
            <a:lvl1pPr algn="ctr">
              <a:lnSpc>
                <a:spcPct val="85000"/>
              </a:lnSpc>
              <a:defRPr sz="7200" b="0" cap="all" baseline="0"/>
            </a:lvl1pPr>
          </a:lstStyle>
          <a:p>
            <a:r>
              <a:rPr lang="uk-UA" smtClean="0"/>
              <a:t>Зразок заголовка</a:t>
            </a:r>
            <a:endParaRPr lang="en-US" dirty="0"/>
          </a:p>
        </p:txBody>
      </p:sp>
      <p:sp>
        <p:nvSpPr>
          <p:cNvPr id="3" name="Text Placeholder 2"/>
          <p:cNvSpPr>
            <a:spLocks noGrp="1"/>
          </p:cNvSpPr>
          <p:nvPr>
            <p:ph type="body" idx="1"/>
          </p:nvPr>
        </p:nvSpPr>
        <p:spPr>
          <a:xfrm>
            <a:off x="1709928" y="4154520"/>
            <a:ext cx="8769096" cy="1363806"/>
          </a:xfrm>
        </p:spPr>
        <p:txBody>
          <a:bodyPr anchor="t">
            <a:normAutofit/>
          </a:bodyPr>
          <a:lstStyle>
            <a:lvl1pPr marL="0" indent="0" algn="ctr">
              <a:buNone/>
              <a:defRPr sz="2200">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uk-UA" smtClean="0"/>
              <a:t>Зразок тексту</a:t>
            </a:r>
          </a:p>
        </p:txBody>
      </p:sp>
      <p:sp>
        <p:nvSpPr>
          <p:cNvPr id="4" name="Date Placeholder 3"/>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p:txBody>
          <a:bodyPr/>
          <a:lstStyle/>
          <a:p>
            <a:endParaRPr lang="uk-UA" dirty="0"/>
          </a:p>
        </p:txBody>
      </p:sp>
      <p:sp>
        <p:nvSpPr>
          <p:cNvPr id="6" name="Slide Number Placeholder 5"/>
          <p:cNvSpPr>
            <a:spLocks noGrp="1"/>
          </p:cNvSpPr>
          <p:nvPr>
            <p:ph type="sldNum" sz="quarter" idx="12"/>
          </p:nvPr>
        </p:nvSpPr>
        <p:spPr/>
        <p:txBody>
          <a:bodyPr/>
          <a:lstStyle/>
          <a:p>
            <a:fld id="{95982872-29BE-487E-AD8E-A76E0B6F01B5}" type="slidenum">
              <a:rPr lang="uk-UA" smtClean="0"/>
              <a:t>‹№›</a:t>
            </a:fld>
            <a:endParaRPr lang="uk-UA" dirty="0"/>
          </a:p>
        </p:txBody>
      </p:sp>
      <p:cxnSp>
        <p:nvCxnSpPr>
          <p:cNvPr id="7" name="Straight Connector 6"/>
          <p:cNvCxnSpPr/>
          <p:nvPr/>
        </p:nvCxnSpPr>
        <p:spPr>
          <a:xfrm>
            <a:off x="1981200" y="4020408"/>
            <a:ext cx="822960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24055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єкти">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uk-UA" smtClean="0"/>
              <a:t>Зразок заголовка</a:t>
            </a:r>
            <a:endParaRPr lang="en-US" dirty="0"/>
          </a:p>
        </p:txBody>
      </p:sp>
      <p:sp>
        <p:nvSpPr>
          <p:cNvPr id="3" name="Content Placeholder 2"/>
          <p:cNvSpPr>
            <a:spLocks noGrp="1"/>
          </p:cNvSpPr>
          <p:nvPr>
            <p:ph sz="half" idx="1"/>
          </p:nvPr>
        </p:nvSpPr>
        <p:spPr>
          <a:xfrm>
            <a:off x="1143000" y="2057399"/>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Content Placeholder 3"/>
          <p:cNvSpPr>
            <a:spLocks noGrp="1"/>
          </p:cNvSpPr>
          <p:nvPr>
            <p:ph sz="half" idx="2"/>
          </p:nvPr>
        </p:nvSpPr>
        <p:spPr>
          <a:xfrm>
            <a:off x="6267612" y="2057400"/>
            <a:ext cx="4754880" cy="40233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5" name="Date Placeholder 4"/>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6" name="Footer Placeholder 5"/>
          <p:cNvSpPr>
            <a:spLocks noGrp="1"/>
          </p:cNvSpPr>
          <p:nvPr>
            <p:ph type="ftr" sz="quarter" idx="11"/>
          </p:nvPr>
        </p:nvSpPr>
        <p:spPr/>
        <p:txBody>
          <a:bodyPr/>
          <a:lstStyle/>
          <a:p>
            <a:endParaRPr lang="uk-UA" dirty="0"/>
          </a:p>
        </p:txBody>
      </p:sp>
      <p:sp>
        <p:nvSpPr>
          <p:cNvPr id="7" name="Slide Number Placeholder 6"/>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206632645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Порівняння">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uk-UA" smtClean="0"/>
              <a:t>Зразок заголовка</a:t>
            </a:r>
            <a:endParaRPr lang="en-US" dirty="0"/>
          </a:p>
        </p:txBody>
      </p:sp>
      <p:sp>
        <p:nvSpPr>
          <p:cNvPr id="3" name="Text Placeholder 2"/>
          <p:cNvSpPr>
            <a:spLocks noGrp="1"/>
          </p:cNvSpPr>
          <p:nvPr>
            <p:ph type="body" idx="1"/>
          </p:nvPr>
        </p:nvSpPr>
        <p:spPr>
          <a:xfrm>
            <a:off x="1143000" y="2001511"/>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4" name="Content Placeholder 3"/>
          <p:cNvSpPr>
            <a:spLocks noGrp="1"/>
          </p:cNvSpPr>
          <p:nvPr>
            <p:ph sz="half" idx="2"/>
          </p:nvPr>
        </p:nvSpPr>
        <p:spPr>
          <a:xfrm>
            <a:off x="1143000" y="2721483"/>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5" name="Text Placeholder 4"/>
          <p:cNvSpPr>
            <a:spLocks noGrp="1"/>
          </p:cNvSpPr>
          <p:nvPr>
            <p:ph type="body" sz="quarter" idx="3"/>
          </p:nvPr>
        </p:nvSpPr>
        <p:spPr>
          <a:xfrm>
            <a:off x="6269173" y="1999032"/>
            <a:ext cx="4754880" cy="777240"/>
          </a:xfrm>
        </p:spPr>
        <p:txBody>
          <a:bodyPr anchor="ct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6" name="Content Placeholder 5"/>
          <p:cNvSpPr>
            <a:spLocks noGrp="1"/>
          </p:cNvSpPr>
          <p:nvPr>
            <p:ph sz="quarter" idx="4"/>
          </p:nvPr>
        </p:nvSpPr>
        <p:spPr>
          <a:xfrm>
            <a:off x="6269173" y="2719322"/>
            <a:ext cx="4754880" cy="338328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7" name="Date Placeholder 6"/>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8" name="Footer Placeholder 7"/>
          <p:cNvSpPr>
            <a:spLocks noGrp="1"/>
          </p:cNvSpPr>
          <p:nvPr>
            <p:ph type="ftr" sz="quarter" idx="11"/>
          </p:nvPr>
        </p:nvSpPr>
        <p:spPr/>
        <p:txBody>
          <a:bodyPr/>
          <a:lstStyle/>
          <a:p>
            <a:endParaRPr lang="uk-UA" dirty="0"/>
          </a:p>
        </p:txBody>
      </p:sp>
      <p:sp>
        <p:nvSpPr>
          <p:cNvPr id="9" name="Slide Number Placeholder 8"/>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268952766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Лише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uk-UA" smtClean="0"/>
              <a:t>Зразок заголовка</a:t>
            </a:r>
            <a:endParaRPr lang="en-US" dirty="0"/>
          </a:p>
        </p:txBody>
      </p:sp>
      <p:sp>
        <p:nvSpPr>
          <p:cNvPr id="3" name="Date Placeholder 2"/>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4" name="Footer Placeholder 3"/>
          <p:cNvSpPr>
            <a:spLocks noGrp="1"/>
          </p:cNvSpPr>
          <p:nvPr>
            <p:ph type="ftr" sz="quarter" idx="11"/>
          </p:nvPr>
        </p:nvSpPr>
        <p:spPr/>
        <p:txBody>
          <a:bodyPr/>
          <a:lstStyle/>
          <a:p>
            <a:endParaRPr lang="uk-UA" dirty="0"/>
          </a:p>
        </p:txBody>
      </p:sp>
      <p:sp>
        <p:nvSpPr>
          <p:cNvPr id="5" name="Slide Number Placeholder 4"/>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7517313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и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3" name="Footer Placeholder 2"/>
          <p:cNvSpPr>
            <a:spLocks noGrp="1"/>
          </p:cNvSpPr>
          <p:nvPr>
            <p:ph type="ftr" sz="quarter" idx="11"/>
          </p:nvPr>
        </p:nvSpPr>
        <p:spPr/>
        <p:txBody>
          <a:bodyPr/>
          <a:lstStyle/>
          <a:p>
            <a:endParaRPr lang="uk-UA" dirty="0"/>
          </a:p>
        </p:txBody>
      </p:sp>
      <p:sp>
        <p:nvSpPr>
          <p:cNvPr id="4" name="Slide Number Placeholder 3"/>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9467486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озділу">
    <p:spTree>
      <p:nvGrpSpPr>
        <p:cNvPr id="1" name=""/>
        <p:cNvGrpSpPr/>
        <p:nvPr/>
      </p:nvGrpSpPr>
      <p:grpSpPr>
        <a:xfrm>
          <a:off x="0" y="0"/>
          <a:ext cx="0" cy="0"/>
          <a:chOff x="0" y="0"/>
          <a:chExt cx="0" cy="0"/>
        </a:xfrm>
      </p:grpSpPr>
      <p:sp>
        <p:nvSpPr>
          <p:cNvPr id="2" name="Title 1"/>
          <p:cNvSpPr>
            <a:spLocks noGrp="1"/>
          </p:cNvSpPr>
          <p:nvPr>
            <p:ph type="title"/>
          </p:nvPr>
        </p:nvSpPr>
        <p:spPr>
          <a:xfrm>
            <a:off x="831851" y="1712423"/>
            <a:ext cx="10515600" cy="2851208"/>
          </a:xfrm>
        </p:spPr>
        <p:txBody>
          <a:bodyPr anchor="b">
            <a:normAutofit/>
          </a:bodyPr>
          <a:lstStyle>
            <a:lvl1pPr>
              <a:defRPr sz="6000" b="0"/>
            </a:lvl1pPr>
          </a:lstStyle>
          <a:p>
            <a:r>
              <a:rPr lang="uk-UA" smtClean="0"/>
              <a:t>Зразок заголовка</a:t>
            </a:r>
            <a:endParaRPr lang="en-US" dirty="0"/>
          </a:p>
        </p:txBody>
      </p:sp>
      <p:sp>
        <p:nvSpPr>
          <p:cNvPr id="3" name="Text Placeholder 2"/>
          <p:cNvSpPr>
            <a:spLocks noGrp="1"/>
          </p:cNvSpPr>
          <p:nvPr>
            <p:ph type="body" idx="1"/>
          </p:nvPr>
        </p:nvSpPr>
        <p:spPr>
          <a:xfrm>
            <a:off x="831851" y="4552635"/>
            <a:ext cx="10515600" cy="1500187"/>
          </a:xfrm>
        </p:spPr>
        <p:txBody>
          <a:bodyPr anchor="t">
            <a:normAutofit/>
          </a:bodyPr>
          <a:lstStyle>
            <a:lvl1pPr marL="0" indent="0">
              <a:buNone/>
              <a:defRPr sz="24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uk-UA" smtClean="0"/>
              <a:t>Зразок тексту</a:t>
            </a:r>
          </a:p>
        </p:txBody>
      </p:sp>
      <p:sp>
        <p:nvSpPr>
          <p:cNvPr id="4" name="Date Placeholder 3"/>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p:txBody>
          <a:bodyPr/>
          <a:lstStyle/>
          <a:p>
            <a:endParaRPr lang="uk-UA" dirty="0"/>
          </a:p>
        </p:txBody>
      </p:sp>
      <p:sp>
        <p:nvSpPr>
          <p:cNvPr id="6" name="Slide Number Placeholder 5"/>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29503016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Вміст із підписом">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uk-UA" smtClean="0"/>
              <a:t>Зразок заголовка</a:t>
            </a:r>
            <a:endParaRPr lang="en-US" dirty="0"/>
          </a:p>
        </p:txBody>
      </p:sp>
      <p:sp>
        <p:nvSpPr>
          <p:cNvPr id="3" name="Content Placeholder 2"/>
          <p:cNvSpPr>
            <a:spLocks noGrp="1"/>
          </p:cNvSpPr>
          <p:nvPr>
            <p:ph idx="1"/>
          </p:nvPr>
        </p:nvSpPr>
        <p:spPr>
          <a:xfrm>
            <a:off x="5852159" y="1097280"/>
            <a:ext cx="5212080" cy="46634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Text Placeholder 3"/>
          <p:cNvSpPr>
            <a:spLocks noGrp="1"/>
          </p:cNvSpPr>
          <p:nvPr>
            <p:ph type="body" sz="half" idx="2"/>
          </p:nvPr>
        </p:nvSpPr>
        <p:spPr>
          <a:xfrm>
            <a:off x="1143000" y="2834640"/>
            <a:ext cx="3931920" cy="301752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Date Placeholder 4"/>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6" name="Footer Placeholder 5"/>
          <p:cNvSpPr>
            <a:spLocks noGrp="1"/>
          </p:cNvSpPr>
          <p:nvPr>
            <p:ph type="ftr" sz="quarter" idx="11"/>
          </p:nvPr>
        </p:nvSpPr>
        <p:spPr/>
        <p:txBody>
          <a:bodyPr/>
          <a:lstStyle/>
          <a:p>
            <a:endParaRPr lang="uk-UA" dirty="0"/>
          </a:p>
        </p:txBody>
      </p:sp>
      <p:sp>
        <p:nvSpPr>
          <p:cNvPr id="7" name="Slide Number Placeholder 6"/>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287784823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Зображення з підписом">
    <p:spTree>
      <p:nvGrpSpPr>
        <p:cNvPr id="1" name=""/>
        <p:cNvGrpSpPr/>
        <p:nvPr/>
      </p:nvGrpSpPr>
      <p:grpSpPr>
        <a:xfrm>
          <a:off x="0" y="0"/>
          <a:ext cx="0" cy="0"/>
          <a:chOff x="0" y="0"/>
          <a:chExt cx="0" cy="0"/>
        </a:xfrm>
      </p:grpSpPr>
      <p:sp>
        <p:nvSpPr>
          <p:cNvPr id="2" name="Title 1"/>
          <p:cNvSpPr>
            <a:spLocks noGrp="1"/>
          </p:cNvSpPr>
          <p:nvPr>
            <p:ph type="title"/>
          </p:nvPr>
        </p:nvSpPr>
        <p:spPr>
          <a:xfrm>
            <a:off x="1143000" y="1097280"/>
            <a:ext cx="3931920" cy="1737360"/>
          </a:xfrm>
        </p:spPr>
        <p:txBody>
          <a:bodyPr anchor="b">
            <a:noAutofit/>
          </a:bodyPr>
          <a:lstStyle>
            <a:lvl1pPr>
              <a:lnSpc>
                <a:spcPct val="90000"/>
              </a:lnSpc>
              <a:defRPr sz="4000" b="0"/>
            </a:lvl1pPr>
          </a:lstStyle>
          <a:p>
            <a:r>
              <a:rPr lang="uk-UA" smtClean="0"/>
              <a:t>Зразок заголовка</a:t>
            </a:r>
            <a:endParaRPr lang="en-US" dirty="0"/>
          </a:p>
        </p:txBody>
      </p:sp>
      <p:sp>
        <p:nvSpPr>
          <p:cNvPr id="3" name="Picture Placeholder 2"/>
          <p:cNvSpPr>
            <a:spLocks noGrp="1" noChangeAspect="1"/>
          </p:cNvSpPr>
          <p:nvPr>
            <p:ph type="pic" idx="1"/>
          </p:nvPr>
        </p:nvSpPr>
        <p:spPr>
          <a:xfrm>
            <a:off x="5413248" y="1069847"/>
            <a:ext cx="6099048" cy="4800600"/>
          </a:xfrm>
        </p:spPr>
        <p:txBody>
          <a:bodyPr lIns="274320" tIns="182880" anchor="t">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uk-UA" dirty="0" smtClean="0"/>
              <a:t>Клацніть піктограму, щоб додати зображення</a:t>
            </a:r>
            <a:endParaRPr lang="en-US" dirty="0"/>
          </a:p>
        </p:txBody>
      </p:sp>
      <p:sp>
        <p:nvSpPr>
          <p:cNvPr id="4" name="Text Placeholder 3"/>
          <p:cNvSpPr>
            <a:spLocks noGrp="1"/>
          </p:cNvSpPr>
          <p:nvPr>
            <p:ph type="body" sz="half" idx="2"/>
          </p:nvPr>
        </p:nvSpPr>
        <p:spPr>
          <a:xfrm>
            <a:off x="1143000" y="2834640"/>
            <a:ext cx="3931920" cy="2880360"/>
          </a:xfrm>
        </p:spPr>
        <p:txBody>
          <a:bodyPr>
            <a:normAutofit/>
          </a:bodyPr>
          <a:lstStyle>
            <a:lvl1pPr marL="0" indent="0">
              <a:lnSpc>
                <a:spcPct val="100000"/>
              </a:lnSpc>
              <a:spcBef>
                <a:spcPts val="1000"/>
              </a:spcBef>
              <a:buNone/>
              <a:defRPr sz="17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Date Placeholder 4"/>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6" name="Footer Placeholder 5"/>
          <p:cNvSpPr>
            <a:spLocks noGrp="1"/>
          </p:cNvSpPr>
          <p:nvPr>
            <p:ph type="ftr" sz="quarter" idx="11"/>
          </p:nvPr>
        </p:nvSpPr>
        <p:spPr/>
        <p:txBody>
          <a:bodyPr/>
          <a:lstStyle/>
          <a:p>
            <a:endParaRPr lang="uk-UA" dirty="0"/>
          </a:p>
        </p:txBody>
      </p:sp>
      <p:sp>
        <p:nvSpPr>
          <p:cNvPr id="7" name="Slide Number Placeholder 6"/>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144270469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і вертикальни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uk-UA" smtClean="0"/>
              <a:t>Зразок заголовка</a:t>
            </a:r>
            <a:endParaRPr lang="en-US" dirty="0"/>
          </a:p>
        </p:txBody>
      </p:sp>
      <p:sp>
        <p:nvSpPr>
          <p:cNvPr id="3" name="Vertical Text Placeholder 2"/>
          <p:cNvSpPr>
            <a:spLocks noGrp="1"/>
          </p:cNvSpPr>
          <p:nvPr>
            <p:ph type="body" orient="vert" idx="1"/>
          </p:nvPr>
        </p:nvSpPr>
        <p:spPr/>
        <p:txBody>
          <a:bodyPr vert="eaVe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Date Placeholder 3"/>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p:txBody>
          <a:bodyPr/>
          <a:lstStyle/>
          <a:p>
            <a:endParaRPr lang="uk-UA" dirty="0"/>
          </a:p>
        </p:txBody>
      </p:sp>
      <p:sp>
        <p:nvSpPr>
          <p:cNvPr id="6" name="Slide Number Placeholder 5"/>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252666974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ий заголовок і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324100" cy="5410200"/>
          </a:xfrm>
        </p:spPr>
        <p:txBody>
          <a:bodyPr vert="eaVert"/>
          <a:lstStyle/>
          <a:p>
            <a:r>
              <a:rPr lang="uk-UA" smtClean="0"/>
              <a:t>Зразок заголовка</a:t>
            </a:r>
            <a:endParaRPr lang="en-US" dirty="0"/>
          </a:p>
        </p:txBody>
      </p:sp>
      <p:sp>
        <p:nvSpPr>
          <p:cNvPr id="3" name="Vertical Text Placeholder 2"/>
          <p:cNvSpPr>
            <a:spLocks noGrp="1"/>
          </p:cNvSpPr>
          <p:nvPr>
            <p:ph type="body" orient="vert" idx="1"/>
          </p:nvPr>
        </p:nvSpPr>
        <p:spPr>
          <a:xfrm>
            <a:off x="1143000" y="762000"/>
            <a:ext cx="7429500" cy="5410200"/>
          </a:xfrm>
        </p:spPr>
        <p:txBody>
          <a:bodyPr vert="eaVe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Date Placeholder 3"/>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p:txBody>
          <a:bodyPr/>
          <a:lstStyle/>
          <a:p>
            <a:endParaRPr lang="uk-UA" dirty="0"/>
          </a:p>
        </p:txBody>
      </p:sp>
      <p:sp>
        <p:nvSpPr>
          <p:cNvPr id="6" name="Slide Number Placeholder 5"/>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17191959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Титульний слайд">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uk-UA" smtClean="0"/>
              <a:t>Зразок заголовка</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uk-UA" smtClean="0"/>
              <a:t>Зразок підзаголовка</a:t>
            </a:r>
            <a:endParaRPr lang="en-US" dirty="0"/>
          </a:p>
        </p:txBody>
      </p:sp>
      <p:sp>
        <p:nvSpPr>
          <p:cNvPr id="4" name="Date Placeholder 3"/>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p:txBody>
          <a:bodyPr/>
          <a:lstStyle/>
          <a:p>
            <a:endParaRPr lang="uk-UA" dirty="0"/>
          </a:p>
        </p:txBody>
      </p:sp>
      <p:sp>
        <p:nvSpPr>
          <p:cNvPr id="6" name="Slide Number Placeholder 5"/>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399506892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Заголовок і об'єкт">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uk-UA" smtClean="0"/>
              <a:t>Зразок заголовка</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Date Placeholder 3"/>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p:txBody>
          <a:bodyPr/>
          <a:lstStyle/>
          <a:p>
            <a:endParaRPr lang="uk-UA" dirty="0"/>
          </a:p>
        </p:txBody>
      </p:sp>
      <p:sp>
        <p:nvSpPr>
          <p:cNvPr id="6" name="Slide Number Placeholder 5"/>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215545049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Заголовок розділу">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uk-UA" smtClean="0"/>
              <a:t>Зразок заголовка</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uk-UA" smtClean="0"/>
              <a:t>Зразок тексту</a:t>
            </a:r>
          </a:p>
        </p:txBody>
      </p:sp>
      <p:sp>
        <p:nvSpPr>
          <p:cNvPr id="4" name="Date Placeholder 3"/>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p:txBody>
          <a:bodyPr/>
          <a:lstStyle/>
          <a:p>
            <a:endParaRPr lang="uk-UA" dirty="0"/>
          </a:p>
        </p:txBody>
      </p:sp>
      <p:sp>
        <p:nvSpPr>
          <p:cNvPr id="6" name="Slide Number Placeholder 5"/>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77887186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Два об'єкти">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uk-UA" smtClean="0"/>
              <a:t>Зразок заголовка</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5" name="Date Placeholder 4"/>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6" name="Footer Placeholder 5"/>
          <p:cNvSpPr>
            <a:spLocks noGrp="1"/>
          </p:cNvSpPr>
          <p:nvPr>
            <p:ph type="ftr" sz="quarter" idx="11"/>
          </p:nvPr>
        </p:nvSpPr>
        <p:spPr/>
        <p:txBody>
          <a:bodyPr/>
          <a:lstStyle/>
          <a:p>
            <a:endParaRPr lang="uk-UA" dirty="0"/>
          </a:p>
        </p:txBody>
      </p:sp>
      <p:sp>
        <p:nvSpPr>
          <p:cNvPr id="7" name="Slide Number Placeholder 6"/>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411767400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Порівняння">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uk-UA" smtClean="0"/>
              <a:t>Зразок заголовка</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12" name="Content Placeholder 3"/>
          <p:cNvSpPr>
            <a:spLocks noGrp="1"/>
          </p:cNvSpPr>
          <p:nvPr>
            <p:ph sz="quarter" idx="13"/>
          </p:nvPr>
        </p:nvSpPr>
        <p:spPr>
          <a:xfrm>
            <a:off x="913774" y="3051012"/>
            <a:ext cx="5106027" cy="2740187"/>
          </a:xfrm>
        </p:spPr>
        <p:txBody>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13" name="Content Placeholder 5"/>
          <p:cNvSpPr>
            <a:spLocks noGrp="1"/>
          </p:cNvSpPr>
          <p:nvPr>
            <p:ph sz="quarter" idx="14"/>
          </p:nvPr>
        </p:nvSpPr>
        <p:spPr>
          <a:xfrm>
            <a:off x="6172200" y="3051012"/>
            <a:ext cx="5105401" cy="2740187"/>
          </a:xfrm>
        </p:spPr>
        <p:txBody>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7" name="Date Placeholder 6"/>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8" name="Footer Placeholder 7"/>
          <p:cNvSpPr>
            <a:spLocks noGrp="1"/>
          </p:cNvSpPr>
          <p:nvPr>
            <p:ph type="ftr" sz="quarter" idx="11"/>
          </p:nvPr>
        </p:nvSpPr>
        <p:spPr/>
        <p:txBody>
          <a:bodyPr/>
          <a:lstStyle/>
          <a:p>
            <a:endParaRPr lang="uk-UA" dirty="0"/>
          </a:p>
        </p:txBody>
      </p:sp>
      <p:sp>
        <p:nvSpPr>
          <p:cNvPr id="9" name="Slide Number Placeholder 8"/>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286653365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Лише заголовок">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uk-UA" smtClean="0"/>
              <a:t>Зразок заголовка</a:t>
            </a:r>
            <a:endParaRPr lang="en-US" dirty="0"/>
          </a:p>
        </p:txBody>
      </p:sp>
      <p:sp>
        <p:nvSpPr>
          <p:cNvPr id="3" name="Date Placeholder 2"/>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4" name="Footer Placeholder 3"/>
          <p:cNvSpPr>
            <a:spLocks noGrp="1"/>
          </p:cNvSpPr>
          <p:nvPr>
            <p:ph type="ftr" sz="quarter" idx="11"/>
          </p:nvPr>
        </p:nvSpPr>
        <p:spPr/>
        <p:txBody>
          <a:bodyPr/>
          <a:lstStyle/>
          <a:p>
            <a:endParaRPr lang="uk-UA" dirty="0"/>
          </a:p>
        </p:txBody>
      </p:sp>
      <p:sp>
        <p:nvSpPr>
          <p:cNvPr id="5" name="Slide Number Placeholder 4"/>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30248930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єкт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uk-UA" smtClean="0"/>
              <a:t>Зразок заголовка</a:t>
            </a:r>
            <a:endParaRPr lang="en-US" dirty="0"/>
          </a:p>
        </p:txBody>
      </p:sp>
      <p:sp>
        <p:nvSpPr>
          <p:cNvPr id="3" name="Content Placeholder 2"/>
          <p:cNvSpPr>
            <a:spLocks noGrp="1"/>
          </p:cNvSpPr>
          <p:nvPr>
            <p:ph sz="half" idx="1"/>
          </p:nvPr>
        </p:nvSpPr>
        <p:spPr>
          <a:xfrm>
            <a:off x="845127" y="1828802"/>
            <a:ext cx="5181600" cy="4351337"/>
          </a:xfrm>
        </p:spPr>
        <p:txBody>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Content Placeholder 3"/>
          <p:cNvSpPr>
            <a:spLocks noGrp="1"/>
          </p:cNvSpPr>
          <p:nvPr>
            <p:ph sz="half" idx="2"/>
          </p:nvPr>
        </p:nvSpPr>
        <p:spPr>
          <a:xfrm>
            <a:off x="6172200" y="1828802"/>
            <a:ext cx="5181600" cy="4351337"/>
          </a:xfrm>
        </p:spPr>
        <p:txBody>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5" name="Date Placeholder 4"/>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6" name="Footer Placeholder 5"/>
          <p:cNvSpPr>
            <a:spLocks noGrp="1"/>
          </p:cNvSpPr>
          <p:nvPr>
            <p:ph type="ftr" sz="quarter" idx="11"/>
          </p:nvPr>
        </p:nvSpPr>
        <p:spPr/>
        <p:txBody>
          <a:bodyPr/>
          <a:lstStyle/>
          <a:p>
            <a:endParaRPr lang="uk-UA" dirty="0"/>
          </a:p>
        </p:txBody>
      </p:sp>
      <p:sp>
        <p:nvSpPr>
          <p:cNvPr id="7" name="Slide Number Placeholder 6"/>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314040087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Пустий слайд">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3" name="Footer Placeholder 2"/>
          <p:cNvSpPr>
            <a:spLocks noGrp="1"/>
          </p:cNvSpPr>
          <p:nvPr>
            <p:ph type="ftr" sz="quarter" idx="11"/>
          </p:nvPr>
        </p:nvSpPr>
        <p:spPr/>
        <p:txBody>
          <a:bodyPr/>
          <a:lstStyle/>
          <a:p>
            <a:endParaRPr lang="uk-UA" dirty="0"/>
          </a:p>
        </p:txBody>
      </p:sp>
      <p:sp>
        <p:nvSpPr>
          <p:cNvPr id="4" name="Slide Number Placeholder 3"/>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78605380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Вміст із підписом">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uk-UA" smtClean="0"/>
              <a:t>Зразок заголовка</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uk-UA" smtClean="0"/>
              <a:t>Зразок тексту</a:t>
            </a:r>
          </a:p>
        </p:txBody>
      </p:sp>
      <p:sp>
        <p:nvSpPr>
          <p:cNvPr id="5" name="Date Placeholder 4"/>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6" name="Footer Placeholder 5"/>
          <p:cNvSpPr>
            <a:spLocks noGrp="1"/>
          </p:cNvSpPr>
          <p:nvPr>
            <p:ph type="ftr" sz="quarter" idx="11"/>
          </p:nvPr>
        </p:nvSpPr>
        <p:spPr/>
        <p:txBody>
          <a:bodyPr/>
          <a:lstStyle/>
          <a:p>
            <a:endParaRPr lang="uk-UA" dirty="0"/>
          </a:p>
        </p:txBody>
      </p:sp>
      <p:sp>
        <p:nvSpPr>
          <p:cNvPr id="7" name="Slide Number Placeholder 6"/>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285156163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Зображення з підписом">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uk-UA" smtClean="0"/>
              <a:t>Зразок заголовка</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uk-UA" dirty="0" smtClean="0"/>
              <a:t>Клацніть піктограму, щоб додати зображення</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uk-UA" smtClean="0"/>
              <a:t>Зразок тексту</a:t>
            </a:r>
          </a:p>
        </p:txBody>
      </p:sp>
      <p:sp>
        <p:nvSpPr>
          <p:cNvPr id="5" name="Date Placeholder 4"/>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6" name="Footer Placeholder 5"/>
          <p:cNvSpPr>
            <a:spLocks noGrp="1"/>
          </p:cNvSpPr>
          <p:nvPr>
            <p:ph type="ftr" sz="quarter" idx="11"/>
          </p:nvPr>
        </p:nvSpPr>
        <p:spPr/>
        <p:txBody>
          <a:bodyPr/>
          <a:lstStyle/>
          <a:p>
            <a:endParaRPr lang="uk-UA" dirty="0"/>
          </a:p>
        </p:txBody>
      </p:sp>
      <p:sp>
        <p:nvSpPr>
          <p:cNvPr id="7" name="Slide Number Placeholder 6"/>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303593510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Панорамна фотографія з підписом">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uk-UA" smtClean="0"/>
              <a:t>Зразок заголовка</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uk-UA" dirty="0" smtClean="0"/>
              <a:t>Клацніть піктограму, щоб додати зображення</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uk-UA" smtClean="0"/>
              <a:t>Зразок тексту</a:t>
            </a:r>
          </a:p>
        </p:txBody>
      </p:sp>
      <p:sp>
        <p:nvSpPr>
          <p:cNvPr id="5" name="Date Placeholder 4"/>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6" name="Footer Placeholder 5"/>
          <p:cNvSpPr>
            <a:spLocks noGrp="1"/>
          </p:cNvSpPr>
          <p:nvPr>
            <p:ph type="ftr" sz="quarter" idx="11"/>
          </p:nvPr>
        </p:nvSpPr>
        <p:spPr/>
        <p:txBody>
          <a:bodyPr/>
          <a:lstStyle/>
          <a:p>
            <a:endParaRPr lang="uk-UA" dirty="0"/>
          </a:p>
        </p:txBody>
      </p:sp>
      <p:sp>
        <p:nvSpPr>
          <p:cNvPr id="7" name="Slide Number Placeholder 6"/>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2814081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Назва та підпис">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uk-UA" smtClean="0"/>
              <a:t>Зразок заголовка</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uk-UA" smtClean="0"/>
              <a:t>Зразок тексту</a:t>
            </a:r>
          </a:p>
        </p:txBody>
      </p:sp>
      <p:sp>
        <p:nvSpPr>
          <p:cNvPr id="5" name="Date Placeholder 4"/>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6" name="Footer Placeholder 5"/>
          <p:cNvSpPr>
            <a:spLocks noGrp="1"/>
          </p:cNvSpPr>
          <p:nvPr>
            <p:ph type="ftr" sz="quarter" idx="11"/>
          </p:nvPr>
        </p:nvSpPr>
        <p:spPr/>
        <p:txBody>
          <a:bodyPr/>
          <a:lstStyle/>
          <a:p>
            <a:endParaRPr lang="uk-UA" dirty="0"/>
          </a:p>
        </p:txBody>
      </p:sp>
      <p:sp>
        <p:nvSpPr>
          <p:cNvPr id="7" name="Slide Number Placeholder 6"/>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178553847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Цитата з підписом">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uk-UA" smtClean="0"/>
              <a:t>Зразок заголовка</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uk-UA" smtClean="0"/>
              <a:t>Зразок тексту</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uk-UA" smtClean="0"/>
              <a:t>Зразок тексту</a:t>
            </a:r>
          </a:p>
        </p:txBody>
      </p:sp>
      <p:sp>
        <p:nvSpPr>
          <p:cNvPr id="5" name="Date Placeholder 4"/>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6" name="Footer Placeholder 5"/>
          <p:cNvSpPr>
            <a:spLocks noGrp="1"/>
          </p:cNvSpPr>
          <p:nvPr>
            <p:ph type="ftr" sz="quarter" idx="11"/>
          </p:nvPr>
        </p:nvSpPr>
        <p:spPr/>
        <p:txBody>
          <a:bodyPr/>
          <a:lstStyle/>
          <a:p>
            <a:endParaRPr lang="uk-UA" dirty="0"/>
          </a:p>
        </p:txBody>
      </p:sp>
      <p:sp>
        <p:nvSpPr>
          <p:cNvPr id="7" name="Slide Number Placeholder 6"/>
          <p:cNvSpPr>
            <a:spLocks noGrp="1"/>
          </p:cNvSpPr>
          <p:nvPr>
            <p:ph type="sldNum" sz="quarter" idx="12"/>
          </p:nvPr>
        </p:nvSpPr>
        <p:spPr/>
        <p:txBody>
          <a:bodyPr/>
          <a:lstStyle/>
          <a:p>
            <a:fld id="{95982872-29BE-487E-AD8E-A76E0B6F01B5}" type="slidenum">
              <a:rPr lang="uk-UA" smtClean="0"/>
              <a:t>‹№›</a:t>
            </a:fld>
            <a:endParaRPr lang="uk-UA" dirty="0"/>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59112028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Картка назви">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uk-UA" smtClean="0"/>
              <a:t>Зразок заголовка</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uk-UA" smtClean="0"/>
              <a:t>Зразок тексту</a:t>
            </a:r>
          </a:p>
        </p:txBody>
      </p:sp>
      <p:sp>
        <p:nvSpPr>
          <p:cNvPr id="5" name="Date Placeholder 4"/>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6" name="Footer Placeholder 5"/>
          <p:cNvSpPr>
            <a:spLocks noGrp="1"/>
          </p:cNvSpPr>
          <p:nvPr>
            <p:ph type="ftr" sz="quarter" idx="11"/>
          </p:nvPr>
        </p:nvSpPr>
        <p:spPr/>
        <p:txBody>
          <a:bodyPr/>
          <a:lstStyle/>
          <a:p>
            <a:endParaRPr lang="uk-UA" dirty="0"/>
          </a:p>
        </p:txBody>
      </p:sp>
      <p:sp>
        <p:nvSpPr>
          <p:cNvPr id="7" name="Slide Number Placeholder 6"/>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132764439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3 колонки">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uk-UA" smtClean="0"/>
              <a:t>Зразок заголовка</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3" name="Date Placeholder 2"/>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4" name="Footer Placeholder 3"/>
          <p:cNvSpPr>
            <a:spLocks noGrp="1"/>
          </p:cNvSpPr>
          <p:nvPr>
            <p:ph type="ftr" sz="quarter" idx="11"/>
          </p:nvPr>
        </p:nvSpPr>
        <p:spPr/>
        <p:txBody>
          <a:bodyPr/>
          <a:lstStyle/>
          <a:p>
            <a:endParaRPr lang="uk-UA" dirty="0"/>
          </a:p>
        </p:txBody>
      </p:sp>
      <p:sp>
        <p:nvSpPr>
          <p:cNvPr id="5" name="Slide Number Placeholder 4"/>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427785415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3 колонки з малюнками">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uk-UA" smtClean="0"/>
              <a:t>Зразок заголовка</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uk-UA" dirty="0" smtClean="0"/>
              <a:t>Клацніть піктограму, щоб додати зображення</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uk-UA" dirty="0" smtClean="0"/>
              <a:t>Клацніть піктограму, щоб додати зображення</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chemeClr val="bg2">
                <a:lumMod val="60000"/>
                <a:lumOff val="40000"/>
              </a:schemeClr>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uk-UA" dirty="0" smtClean="0"/>
              <a:t>Клацніть піктограму, щоб додати зображення</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3" name="Date Placeholder 2"/>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4" name="Footer Placeholder 3"/>
          <p:cNvSpPr>
            <a:spLocks noGrp="1"/>
          </p:cNvSpPr>
          <p:nvPr>
            <p:ph type="ftr" sz="quarter" idx="11"/>
          </p:nvPr>
        </p:nvSpPr>
        <p:spPr/>
        <p:txBody>
          <a:bodyPr/>
          <a:lstStyle/>
          <a:p>
            <a:endParaRPr lang="uk-UA" dirty="0"/>
          </a:p>
        </p:txBody>
      </p:sp>
      <p:sp>
        <p:nvSpPr>
          <p:cNvPr id="5" name="Slide Number Placeholder 4"/>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159784813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Заголовок і вертикальний текст">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uk-UA" smtClean="0"/>
              <a:t>Зразок заголовка</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Date Placeholder 3"/>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p:txBody>
          <a:bodyPr/>
          <a:lstStyle/>
          <a:p>
            <a:endParaRPr lang="uk-UA" dirty="0"/>
          </a:p>
        </p:txBody>
      </p:sp>
      <p:sp>
        <p:nvSpPr>
          <p:cNvPr id="6" name="Slide Number Placeholder 5"/>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20342769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Порівняння">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45127" y="1681852"/>
            <a:ext cx="5156200" cy="825699"/>
          </a:xfrm>
        </p:spPr>
        <p:txBody>
          <a:bodyPr anchor="b">
            <a:normAutofit/>
          </a:bodyPr>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4" name="Content Placeholder 3"/>
          <p:cNvSpPr>
            <a:spLocks noGrp="1"/>
          </p:cNvSpPr>
          <p:nvPr>
            <p:ph sz="half" idx="2"/>
          </p:nvPr>
        </p:nvSpPr>
        <p:spPr>
          <a:xfrm>
            <a:off x="845127" y="2507552"/>
            <a:ext cx="5156200" cy="3680525"/>
          </a:xfrm>
        </p:spPr>
        <p:txBody>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5" name="Text Placeholder 4"/>
          <p:cNvSpPr>
            <a:spLocks noGrp="1"/>
          </p:cNvSpPr>
          <p:nvPr>
            <p:ph type="body" sz="quarter" idx="3"/>
          </p:nvPr>
        </p:nvSpPr>
        <p:spPr>
          <a:xfrm>
            <a:off x="6172201" y="1681851"/>
            <a:ext cx="5181601" cy="825698"/>
          </a:xfrm>
        </p:spPr>
        <p:txBody>
          <a:bodyPr anchor="b"/>
          <a:lstStyle>
            <a:lvl1pPr marL="0" indent="0">
              <a:spcBef>
                <a:spcPts val="0"/>
              </a:spcBef>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6" name="Content Placeholder 5"/>
          <p:cNvSpPr>
            <a:spLocks noGrp="1"/>
          </p:cNvSpPr>
          <p:nvPr>
            <p:ph sz="quarter" idx="4"/>
          </p:nvPr>
        </p:nvSpPr>
        <p:spPr>
          <a:xfrm>
            <a:off x="6172201" y="2507552"/>
            <a:ext cx="5181601" cy="3680525"/>
          </a:xfrm>
        </p:spPr>
        <p:txBody>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a:p>
        </p:txBody>
      </p:sp>
      <p:sp>
        <p:nvSpPr>
          <p:cNvPr id="7" name="Date Placeholder 6"/>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8" name="Footer Placeholder 7"/>
          <p:cNvSpPr>
            <a:spLocks noGrp="1"/>
          </p:cNvSpPr>
          <p:nvPr>
            <p:ph type="ftr" sz="quarter" idx="11"/>
          </p:nvPr>
        </p:nvSpPr>
        <p:spPr/>
        <p:txBody>
          <a:bodyPr/>
          <a:lstStyle/>
          <a:p>
            <a:endParaRPr lang="uk-UA" dirty="0"/>
          </a:p>
        </p:txBody>
      </p:sp>
      <p:sp>
        <p:nvSpPr>
          <p:cNvPr id="9" name="Slide Number Placeholder 8"/>
          <p:cNvSpPr>
            <a:spLocks noGrp="1"/>
          </p:cNvSpPr>
          <p:nvPr>
            <p:ph type="sldNum" sz="quarter" idx="12"/>
          </p:nvPr>
        </p:nvSpPr>
        <p:spPr/>
        <p:txBody>
          <a:bodyPr/>
          <a:lstStyle/>
          <a:p>
            <a:fld id="{95982872-29BE-487E-AD8E-A76E0B6F01B5}" type="slidenum">
              <a:rPr lang="uk-UA" smtClean="0"/>
              <a:t>‹№›</a:t>
            </a:fld>
            <a:endParaRPr lang="uk-UA" dirty="0"/>
          </a:p>
        </p:txBody>
      </p:sp>
      <p:sp>
        <p:nvSpPr>
          <p:cNvPr id="10" name="Title 9"/>
          <p:cNvSpPr>
            <a:spLocks noGrp="1"/>
          </p:cNvSpPr>
          <p:nvPr>
            <p:ph type="title"/>
          </p:nvPr>
        </p:nvSpPr>
        <p:spPr/>
        <p:txBody>
          <a:bodyPr/>
          <a:lstStyle/>
          <a:p>
            <a:r>
              <a:rPr lang="uk-UA" smtClean="0"/>
              <a:t>Зразок заголовка</a:t>
            </a:r>
            <a:endParaRPr lang="en-US" dirty="0"/>
          </a:p>
        </p:txBody>
      </p:sp>
    </p:spTree>
    <p:extLst>
      <p:ext uri="{BB962C8B-B14F-4D97-AF65-F5344CB8AC3E}">
        <p14:creationId xmlns:p14="http://schemas.microsoft.com/office/powerpoint/2010/main" val="290759105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Вертикальний заголовок і текст">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uk-UA" smtClean="0"/>
              <a:t>Зразок заголовка</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Date Placeholder 3"/>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p:txBody>
          <a:bodyPr/>
          <a:lstStyle/>
          <a:p>
            <a:endParaRPr lang="uk-UA" dirty="0"/>
          </a:p>
        </p:txBody>
      </p:sp>
      <p:sp>
        <p:nvSpPr>
          <p:cNvPr id="6" name="Slide Number Placeholder 5"/>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414074866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itle" preserve="1">
  <p:cSld name="Титульний слайд">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uk-UA" smtClean="0"/>
              <a:t>Зразок заголовка</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uk-UA" smtClean="0"/>
              <a:t>Зразок підзаголовка</a:t>
            </a:r>
            <a:endParaRPr lang="en-US" dirty="0"/>
          </a:p>
        </p:txBody>
      </p:sp>
      <p:sp>
        <p:nvSpPr>
          <p:cNvPr id="4" name="Date Placeholder 3"/>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a:xfrm>
            <a:off x="5332412" y="5883275"/>
            <a:ext cx="4324044" cy="365125"/>
          </a:xfrm>
        </p:spPr>
        <p:txBody>
          <a:bodyPr/>
          <a:lstStyle/>
          <a:p>
            <a:endParaRPr lang="uk-UA" dirty="0"/>
          </a:p>
        </p:txBody>
      </p:sp>
      <p:sp>
        <p:nvSpPr>
          <p:cNvPr id="6" name="Slide Number Placeholder 5"/>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422880477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Заголовок і об'є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uk-UA" smtClean="0"/>
              <a:t>Зразок заголовка</a:t>
            </a:r>
            <a:endParaRPr lang="en-US" dirty="0"/>
          </a:p>
        </p:txBody>
      </p:sp>
      <p:sp>
        <p:nvSpPr>
          <p:cNvPr id="3" name="Content Placeholder 2"/>
          <p:cNvSpPr>
            <a:spLocks noGrp="1"/>
          </p:cNvSpPr>
          <p:nvPr>
            <p:ph idx="1"/>
          </p:nvPr>
        </p:nvSpPr>
        <p:spPr/>
        <p:txBody>
          <a:bodyPr anchor="ct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Date Placeholder 3"/>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p:txBody>
          <a:bodyPr/>
          <a:lstStyle/>
          <a:p>
            <a:endParaRPr lang="uk-UA" dirty="0"/>
          </a:p>
        </p:txBody>
      </p:sp>
      <p:sp>
        <p:nvSpPr>
          <p:cNvPr id="6" name="Slide Number Placeholder 5"/>
          <p:cNvSpPr>
            <a:spLocks noGrp="1"/>
          </p:cNvSpPr>
          <p:nvPr>
            <p:ph type="sldNum" sz="quarter" idx="12"/>
          </p:nvPr>
        </p:nvSpPr>
        <p:spPr>
          <a:xfrm>
            <a:off x="10951856" y="5867131"/>
            <a:ext cx="551167" cy="365125"/>
          </a:xfrm>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317479980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Заголовок розділу">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uk-UA" smtClean="0"/>
              <a:t>Зразок заголовка</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uk-UA" smtClean="0"/>
              <a:t>Зразок тексту</a:t>
            </a:r>
          </a:p>
        </p:txBody>
      </p:sp>
      <p:sp>
        <p:nvSpPr>
          <p:cNvPr id="4" name="Date Placeholder 3"/>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p:txBody>
          <a:bodyPr/>
          <a:lstStyle/>
          <a:p>
            <a:endParaRPr lang="uk-UA" dirty="0"/>
          </a:p>
        </p:txBody>
      </p:sp>
      <p:sp>
        <p:nvSpPr>
          <p:cNvPr id="6" name="Slide Number Placeholder 5"/>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101101661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Два об'єкти">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uk-UA" smtClean="0"/>
              <a:t>Зразок заголовка</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5" name="Date Placeholder 4"/>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6" name="Footer Placeholder 5"/>
          <p:cNvSpPr>
            <a:spLocks noGrp="1"/>
          </p:cNvSpPr>
          <p:nvPr>
            <p:ph type="ftr" sz="quarter" idx="11"/>
          </p:nvPr>
        </p:nvSpPr>
        <p:spPr/>
        <p:txBody>
          <a:bodyPr/>
          <a:lstStyle/>
          <a:p>
            <a:endParaRPr lang="uk-UA" dirty="0"/>
          </a:p>
        </p:txBody>
      </p:sp>
      <p:sp>
        <p:nvSpPr>
          <p:cNvPr id="7" name="Slide Number Placeholder 6"/>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275966140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Порівняння">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uk-UA" smtClean="0"/>
              <a:t>Зразок заголовка</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7" name="Date Placeholder 6"/>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8" name="Footer Placeholder 7"/>
          <p:cNvSpPr>
            <a:spLocks noGrp="1"/>
          </p:cNvSpPr>
          <p:nvPr>
            <p:ph type="ftr" sz="quarter" idx="11"/>
          </p:nvPr>
        </p:nvSpPr>
        <p:spPr/>
        <p:txBody>
          <a:bodyPr/>
          <a:lstStyle/>
          <a:p>
            <a:endParaRPr lang="uk-UA" dirty="0"/>
          </a:p>
        </p:txBody>
      </p:sp>
      <p:sp>
        <p:nvSpPr>
          <p:cNvPr id="9" name="Slide Number Placeholder 8"/>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200285824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Лише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uk-UA" smtClean="0"/>
              <a:t>Зразок заголовка</a:t>
            </a:r>
            <a:endParaRPr lang="en-US" dirty="0"/>
          </a:p>
        </p:txBody>
      </p:sp>
      <p:sp>
        <p:nvSpPr>
          <p:cNvPr id="3" name="Date Placeholder 2"/>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4" name="Footer Placeholder 3"/>
          <p:cNvSpPr>
            <a:spLocks noGrp="1"/>
          </p:cNvSpPr>
          <p:nvPr>
            <p:ph type="ftr" sz="quarter" idx="11"/>
          </p:nvPr>
        </p:nvSpPr>
        <p:spPr/>
        <p:txBody>
          <a:bodyPr/>
          <a:lstStyle/>
          <a:p>
            <a:endParaRPr lang="uk-UA" dirty="0"/>
          </a:p>
        </p:txBody>
      </p:sp>
      <p:sp>
        <p:nvSpPr>
          <p:cNvPr id="5" name="Slide Number Placeholder 4"/>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277562855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Пусти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3" name="Footer Placeholder 2"/>
          <p:cNvSpPr>
            <a:spLocks noGrp="1"/>
          </p:cNvSpPr>
          <p:nvPr>
            <p:ph type="ftr" sz="quarter" idx="11"/>
          </p:nvPr>
        </p:nvSpPr>
        <p:spPr/>
        <p:txBody>
          <a:bodyPr/>
          <a:lstStyle/>
          <a:p>
            <a:endParaRPr lang="uk-UA" dirty="0"/>
          </a:p>
        </p:txBody>
      </p:sp>
      <p:sp>
        <p:nvSpPr>
          <p:cNvPr id="4" name="Slide Number Placeholder 3"/>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102886541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Вміст із підписом">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uk-UA" smtClean="0"/>
              <a:t>Зразок заголовка</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Date Placeholder 4"/>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6" name="Footer Placeholder 5"/>
          <p:cNvSpPr>
            <a:spLocks noGrp="1"/>
          </p:cNvSpPr>
          <p:nvPr>
            <p:ph type="ftr" sz="quarter" idx="11"/>
          </p:nvPr>
        </p:nvSpPr>
        <p:spPr/>
        <p:txBody>
          <a:bodyPr/>
          <a:lstStyle/>
          <a:p>
            <a:endParaRPr lang="uk-UA" dirty="0"/>
          </a:p>
        </p:txBody>
      </p:sp>
      <p:sp>
        <p:nvSpPr>
          <p:cNvPr id="7" name="Slide Number Placeholder 6"/>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387677716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Зображення з підписом">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uk-UA" smtClean="0"/>
              <a:t>Зразок заголовка</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uk-UA" dirty="0" smtClean="0"/>
              <a:t>Клацніть піктограму, щоб додати зображення</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Date Placeholder 4"/>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6" name="Footer Placeholder 5"/>
          <p:cNvSpPr>
            <a:spLocks noGrp="1"/>
          </p:cNvSpPr>
          <p:nvPr>
            <p:ph type="ftr" sz="quarter" idx="11"/>
          </p:nvPr>
        </p:nvSpPr>
        <p:spPr/>
        <p:txBody>
          <a:bodyPr/>
          <a:lstStyle/>
          <a:p>
            <a:endParaRPr lang="uk-UA" dirty="0"/>
          </a:p>
        </p:txBody>
      </p:sp>
      <p:sp>
        <p:nvSpPr>
          <p:cNvPr id="7" name="Slide Number Placeholder 6"/>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3929190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Лише заголовок">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4" name="Footer Placeholder 3"/>
          <p:cNvSpPr>
            <a:spLocks noGrp="1"/>
          </p:cNvSpPr>
          <p:nvPr>
            <p:ph type="ftr" sz="quarter" idx="11"/>
          </p:nvPr>
        </p:nvSpPr>
        <p:spPr/>
        <p:txBody>
          <a:bodyPr/>
          <a:lstStyle/>
          <a:p>
            <a:endParaRPr lang="uk-UA" dirty="0"/>
          </a:p>
        </p:txBody>
      </p:sp>
      <p:sp>
        <p:nvSpPr>
          <p:cNvPr id="5" name="Slide Number Placeholder 4"/>
          <p:cNvSpPr>
            <a:spLocks noGrp="1"/>
          </p:cNvSpPr>
          <p:nvPr>
            <p:ph type="sldNum" sz="quarter" idx="12"/>
          </p:nvPr>
        </p:nvSpPr>
        <p:spPr/>
        <p:txBody>
          <a:bodyPr/>
          <a:lstStyle/>
          <a:p>
            <a:fld id="{95982872-29BE-487E-AD8E-A76E0B6F01B5}" type="slidenum">
              <a:rPr lang="uk-UA" smtClean="0"/>
              <a:t>‹№›</a:t>
            </a:fld>
            <a:endParaRPr lang="uk-UA" dirty="0"/>
          </a:p>
        </p:txBody>
      </p:sp>
      <p:sp>
        <p:nvSpPr>
          <p:cNvPr id="6" name="Title 5"/>
          <p:cNvSpPr>
            <a:spLocks noGrp="1"/>
          </p:cNvSpPr>
          <p:nvPr>
            <p:ph type="title"/>
          </p:nvPr>
        </p:nvSpPr>
        <p:spPr/>
        <p:txBody>
          <a:bodyPr/>
          <a:lstStyle/>
          <a:p>
            <a:r>
              <a:rPr lang="uk-UA" smtClean="0"/>
              <a:t>Зразок заголовка</a:t>
            </a:r>
            <a:endParaRPr lang="en-US"/>
          </a:p>
        </p:txBody>
      </p:sp>
    </p:spTree>
    <p:extLst>
      <p:ext uri="{BB962C8B-B14F-4D97-AF65-F5344CB8AC3E}">
        <p14:creationId xmlns:p14="http://schemas.microsoft.com/office/powerpoint/2010/main" val="371959106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Панорамна фотографія з підписом">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uk-UA" smtClean="0"/>
              <a:t>Зразок заголовка</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uk-UA" dirty="0" smtClean="0"/>
              <a:t>Клацніть піктограму, щоб додати зображення</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Date Placeholder 4"/>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6" name="Footer Placeholder 5"/>
          <p:cNvSpPr>
            <a:spLocks noGrp="1"/>
          </p:cNvSpPr>
          <p:nvPr>
            <p:ph type="ftr" sz="quarter" idx="11"/>
          </p:nvPr>
        </p:nvSpPr>
        <p:spPr/>
        <p:txBody>
          <a:bodyPr/>
          <a:lstStyle/>
          <a:p>
            <a:endParaRPr lang="uk-UA" dirty="0"/>
          </a:p>
        </p:txBody>
      </p:sp>
      <p:sp>
        <p:nvSpPr>
          <p:cNvPr id="7" name="Slide Number Placeholder 6"/>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115166644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Назва та підпис">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uk-UA" smtClean="0"/>
              <a:t>Зразок заголовка</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uk-UA" smtClean="0"/>
              <a:t>Зразок тексту</a:t>
            </a:r>
          </a:p>
        </p:txBody>
      </p:sp>
      <p:sp>
        <p:nvSpPr>
          <p:cNvPr id="4" name="Date Placeholder 3"/>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p:txBody>
          <a:bodyPr/>
          <a:lstStyle/>
          <a:p>
            <a:endParaRPr lang="uk-UA" dirty="0"/>
          </a:p>
        </p:txBody>
      </p:sp>
      <p:sp>
        <p:nvSpPr>
          <p:cNvPr id="6" name="Slide Number Placeholder 5"/>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135642325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Цитата з підписом">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uk-UA" smtClean="0"/>
              <a:t>Зразок заголовка</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uk-UA" smtClean="0"/>
              <a:t>Зразок тексту</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uk-UA" smtClean="0"/>
              <a:t>Зразок тексту</a:t>
            </a:r>
          </a:p>
        </p:txBody>
      </p:sp>
      <p:sp>
        <p:nvSpPr>
          <p:cNvPr id="4" name="Date Placeholder 3"/>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p:txBody>
          <a:bodyPr/>
          <a:lstStyle/>
          <a:p>
            <a:endParaRPr lang="uk-UA" dirty="0"/>
          </a:p>
        </p:txBody>
      </p:sp>
      <p:sp>
        <p:nvSpPr>
          <p:cNvPr id="6" name="Slide Number Placeholder 5"/>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269654972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Картка назви">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uk-UA" smtClean="0"/>
              <a:t>Зразок заголовка</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uk-UA" smtClean="0"/>
              <a:t>Зразок тексту</a:t>
            </a:r>
          </a:p>
        </p:txBody>
      </p:sp>
      <p:sp>
        <p:nvSpPr>
          <p:cNvPr id="4" name="Date Placeholder 3"/>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p:txBody>
          <a:bodyPr/>
          <a:lstStyle/>
          <a:p>
            <a:endParaRPr lang="uk-UA" dirty="0"/>
          </a:p>
        </p:txBody>
      </p:sp>
      <p:sp>
        <p:nvSpPr>
          <p:cNvPr id="6" name="Slide Number Placeholder 5"/>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395577215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Картка назви цитати">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uk-UA" smtClean="0"/>
              <a:t>Зразок заголовка</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uk-UA" smtClean="0"/>
              <a:t>Зразок тексту</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uk-UA" smtClean="0"/>
              <a:t>Зразок тексту</a:t>
            </a:r>
          </a:p>
        </p:txBody>
      </p:sp>
      <p:sp>
        <p:nvSpPr>
          <p:cNvPr id="4" name="Date Placeholder 3"/>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p:txBody>
          <a:bodyPr/>
          <a:lstStyle/>
          <a:p>
            <a:endParaRPr lang="uk-UA" dirty="0"/>
          </a:p>
        </p:txBody>
      </p:sp>
      <p:sp>
        <p:nvSpPr>
          <p:cNvPr id="6" name="Slide Number Placeholder 5"/>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271630027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Істина/хибність">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uk-UA" smtClean="0"/>
              <a:t>Зразок заголовка</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uk-UA" smtClean="0"/>
              <a:t>Зразок тексту</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uk-UA" smtClean="0"/>
              <a:t>Зразок тексту</a:t>
            </a:r>
          </a:p>
        </p:txBody>
      </p:sp>
      <p:sp>
        <p:nvSpPr>
          <p:cNvPr id="4" name="Date Placeholder 3"/>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p:txBody>
          <a:bodyPr/>
          <a:lstStyle/>
          <a:p>
            <a:endParaRPr lang="uk-UA" dirty="0"/>
          </a:p>
        </p:txBody>
      </p:sp>
      <p:sp>
        <p:nvSpPr>
          <p:cNvPr id="6" name="Slide Number Placeholder 5"/>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193007970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Заголовок і вертикальни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uk-UA" smtClean="0"/>
              <a:t>Зразок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Date Placeholder 3"/>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p:txBody>
          <a:bodyPr/>
          <a:lstStyle/>
          <a:p>
            <a:endParaRPr lang="uk-UA" dirty="0"/>
          </a:p>
        </p:txBody>
      </p:sp>
      <p:sp>
        <p:nvSpPr>
          <p:cNvPr id="6" name="Slide Number Placeholder 5"/>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350120468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Вертикальний заголовок і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uk-UA" smtClean="0"/>
              <a:t>Зразок заголовка</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Date Placeholder 3"/>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p:txBody>
          <a:bodyPr/>
          <a:lstStyle/>
          <a:p>
            <a:endParaRPr lang="uk-UA" dirty="0"/>
          </a:p>
        </p:txBody>
      </p:sp>
      <p:sp>
        <p:nvSpPr>
          <p:cNvPr id="6" name="Slide Number Placeholder 5"/>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148866340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title" preserve="1">
  <p:cSld name="Титульний слайд">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useBgFill="1">
        <p:nvSpPr>
          <p:cNvPr id="12" name="Freeform 11"/>
          <p:cNvSpPr/>
          <p:nvPr/>
        </p:nvSpPr>
        <p:spPr>
          <a:xfrm>
            <a:off x="-15875" y="0"/>
            <a:ext cx="11683810" cy="6588125"/>
          </a:xfrm>
          <a:custGeom>
            <a:avLst/>
            <a:gdLst/>
            <a:ahLst/>
            <a:cxnLst/>
            <a:rect l="l" t="t" r="r" b="b"/>
            <a:pathLst>
              <a:path w="11683810" h="6588125">
                <a:moveTo>
                  <a:pt x="0" y="0"/>
                </a:moveTo>
                <a:lnTo>
                  <a:pt x="11318691" y="0"/>
                </a:lnTo>
                <a:lnTo>
                  <a:pt x="11683810" y="5976938"/>
                </a:lnTo>
                <a:lnTo>
                  <a:pt x="15875" y="6588125"/>
                </a:lnTo>
                <a:cubicBezTo>
                  <a:pt x="10583" y="4386792"/>
                  <a:pt x="5292" y="2185458"/>
                  <a:pt x="0" y="0"/>
                </a:cubicBezTo>
                <a:close/>
              </a:path>
            </a:pathLst>
          </a:custGeom>
          <a:ln>
            <a:noFill/>
          </a:ln>
          <a:effectLst>
            <a:outerShdw blurRad="101600" dist="152400" dir="438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0" y="4282257"/>
            <a:ext cx="11329257" cy="2028845"/>
          </a:xfrm>
          <a:custGeom>
            <a:avLst/>
            <a:gdLst/>
            <a:ahLst/>
            <a:cxnLst/>
            <a:rect l="l" t="t" r="r" b="b"/>
            <a:pathLst>
              <a:path w="11329257" h="2028845">
                <a:moveTo>
                  <a:pt x="0" y="588520"/>
                </a:moveTo>
                <a:lnTo>
                  <a:pt x="11244075" y="0"/>
                </a:lnTo>
                <a:lnTo>
                  <a:pt x="11329257" y="1424838"/>
                </a:lnTo>
                <a:lnTo>
                  <a:pt x="0" y="2028845"/>
                </a:lnTo>
                <a:lnTo>
                  <a:pt x="0" y="588520"/>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26" name="Freeform 25"/>
          <p:cNvSpPr/>
          <p:nvPr/>
        </p:nvSpPr>
        <p:spPr>
          <a:xfrm>
            <a:off x="0" y="0"/>
            <a:ext cx="8719579" cy="456877"/>
          </a:xfrm>
          <a:custGeom>
            <a:avLst/>
            <a:gdLst/>
            <a:ahLst/>
            <a:cxnLst/>
            <a:rect l="l" t="t" r="r" b="b"/>
            <a:pathLst>
              <a:path w="8719579" h="456877">
                <a:moveTo>
                  <a:pt x="0" y="0"/>
                </a:moveTo>
                <a:lnTo>
                  <a:pt x="8719579" y="0"/>
                </a:lnTo>
                <a:lnTo>
                  <a:pt x="0" y="456877"/>
                </a:lnTo>
                <a:lnTo>
                  <a:pt x="0" y="0"/>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rot="21420000">
            <a:off x="-161800" y="293317"/>
            <a:ext cx="11367116" cy="5751804"/>
          </a:xfrm>
          <a:custGeom>
            <a:avLst/>
            <a:gdLst/>
            <a:ahLst/>
            <a:cxnLst/>
            <a:rect l="l" t="t" r="r" b="b"/>
            <a:pathLst>
              <a:path w="11367116" h="5751804">
                <a:moveTo>
                  <a:pt x="11346705" y="0"/>
                </a:moveTo>
                <a:cubicBezTo>
                  <a:pt x="11353509" y="1915114"/>
                  <a:pt x="11360312" y="3830229"/>
                  <a:pt x="11367116" y="5745343"/>
                </a:cubicBezTo>
                <a:lnTo>
                  <a:pt x="0" y="5751804"/>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2" name="Title 1"/>
          <p:cNvSpPr>
            <a:spLocks noGrp="1"/>
          </p:cNvSpPr>
          <p:nvPr>
            <p:ph type="ctrTitle"/>
          </p:nvPr>
        </p:nvSpPr>
        <p:spPr>
          <a:xfrm rot="21420000">
            <a:off x="891201" y="662656"/>
            <a:ext cx="9755187" cy="2766528"/>
          </a:xfrm>
        </p:spPr>
        <p:txBody>
          <a:bodyPr anchor="b">
            <a:normAutofit/>
          </a:bodyPr>
          <a:lstStyle>
            <a:lvl1pPr algn="r">
              <a:defRPr sz="8000"/>
            </a:lvl1pPr>
          </a:lstStyle>
          <a:p>
            <a:r>
              <a:rPr lang="uk-UA" smtClean="0"/>
              <a:t>Зразок заголовка</a:t>
            </a:r>
            <a:endParaRPr lang="en-US" dirty="0"/>
          </a:p>
        </p:txBody>
      </p:sp>
      <p:sp>
        <p:nvSpPr>
          <p:cNvPr id="3" name="Subtitle 2"/>
          <p:cNvSpPr>
            <a:spLocks noGrp="1"/>
          </p:cNvSpPr>
          <p:nvPr>
            <p:ph type="subTitle" idx="1"/>
          </p:nvPr>
        </p:nvSpPr>
        <p:spPr>
          <a:xfrm rot="21420000">
            <a:off x="983062" y="3505209"/>
            <a:ext cx="9755187" cy="550333"/>
          </a:xfrm>
        </p:spPr>
        <p:txBody>
          <a:bodyPr anchor="t">
            <a:noAutofit/>
          </a:bodyPr>
          <a:lstStyle>
            <a:lvl1pPr marL="0" indent="0" algn="r">
              <a:buNone/>
              <a:defRPr sz="28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uk-UA" smtClean="0"/>
              <a:t>Зразок підзаголовка</a:t>
            </a:r>
            <a:endParaRPr lang="en-US" dirty="0"/>
          </a:p>
        </p:txBody>
      </p:sp>
      <p:sp>
        <p:nvSpPr>
          <p:cNvPr id="4" name="Date Placeholder 3"/>
          <p:cNvSpPr>
            <a:spLocks noGrp="1"/>
          </p:cNvSpPr>
          <p:nvPr>
            <p:ph type="dt" sz="half" idx="10"/>
          </p:nvPr>
        </p:nvSpPr>
        <p:spPr>
          <a:xfrm rot="21420000">
            <a:off x="4948541" y="4578463"/>
            <a:ext cx="6143653" cy="1163112"/>
          </a:xfrm>
        </p:spPr>
        <p:txBody>
          <a:bodyPr/>
          <a:lstStyle>
            <a:lvl1pPr algn="ctr">
              <a:defRPr sz="5400">
                <a:solidFill>
                  <a:schemeClr val="accent1">
                    <a:lumMod val="60000"/>
                    <a:lumOff val="40000"/>
                  </a:schemeClr>
                </a:solidFill>
              </a:defRPr>
            </a:lvl1p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a:xfrm rot="21420000">
            <a:off x="9144" y="4882896"/>
            <a:ext cx="4050792" cy="1197864"/>
          </a:xfrm>
          <a:noFill/>
        </p:spPr>
        <p:txBody>
          <a:bodyPr wrap="square" rtlCol="0">
            <a:spAutoFit/>
          </a:bodyPr>
          <a:lstStyle>
            <a:lvl1pPr>
              <a:defRPr lang="en-US" sz="5400" dirty="0"/>
            </a:lvl1pPr>
          </a:lstStyle>
          <a:p>
            <a:endParaRPr lang="uk-UA" dirty="0"/>
          </a:p>
        </p:txBody>
      </p:sp>
      <p:sp>
        <p:nvSpPr>
          <p:cNvPr id="6" name="Slide Number Placeholder 5"/>
          <p:cNvSpPr>
            <a:spLocks noGrp="1"/>
          </p:cNvSpPr>
          <p:nvPr>
            <p:ph type="sldNum" sz="quarter" idx="12"/>
          </p:nvPr>
        </p:nvSpPr>
        <p:spPr>
          <a:xfrm rot="21420000">
            <a:off x="9851758" y="3832648"/>
            <a:ext cx="907186" cy="498470"/>
          </a:xfrm>
        </p:spPr>
        <p:txBody>
          <a:bodyPr/>
          <a:lstStyle>
            <a:lvl1pPr>
              <a:defRPr sz="2400">
                <a:solidFill>
                  <a:schemeClr val="tx1">
                    <a:lumMod val="75000"/>
                    <a:lumOff val="25000"/>
                  </a:schemeClr>
                </a:solidFill>
              </a:defRPr>
            </a:lvl1pPr>
          </a:lstStyle>
          <a:p>
            <a:fld id="{95982872-29BE-487E-AD8E-A76E0B6F01B5}" type="slidenum">
              <a:rPr lang="uk-UA" smtClean="0"/>
              <a:t>‹№›</a:t>
            </a:fld>
            <a:endParaRPr lang="uk-UA" dirty="0"/>
          </a:p>
        </p:txBody>
      </p:sp>
      <p:sp>
        <p:nvSpPr>
          <p:cNvPr id="25" name="5-Point Star 24"/>
          <p:cNvSpPr/>
          <p:nvPr/>
        </p:nvSpPr>
        <p:spPr>
          <a:xfrm rot="21420000">
            <a:off x="4221385" y="5111356"/>
            <a:ext cx="515386" cy="515386"/>
          </a:xfrm>
          <a:prstGeom prst="star5">
            <a:avLst>
              <a:gd name="adj" fmla="val 26693"/>
              <a:gd name="hf" fmla="val 105146"/>
              <a:gd name="vf" fmla="val 110557"/>
            </a:avLst>
          </a:prstGeom>
          <a:solidFill>
            <a:schemeClr val="accent1">
              <a:lumMod val="60000"/>
              <a:lumOff val="40000"/>
              <a:alpha val="50000"/>
            </a:schemeClr>
          </a:solidFill>
          <a:ln>
            <a:noFill/>
          </a:ln>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305767527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Заголовок і об'є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uk-UA" smtClean="0"/>
              <a:t>Зразок заголовка</a:t>
            </a:r>
            <a:endParaRPr lang="en-US" dirty="0"/>
          </a:p>
        </p:txBody>
      </p:sp>
      <p:sp>
        <p:nvSpPr>
          <p:cNvPr id="12" name="Content Placeholder 2"/>
          <p:cNvSpPr>
            <a:spLocks noGrp="1"/>
          </p:cNvSpPr>
          <p:nvPr>
            <p:ph sz="quarter" idx="13"/>
          </p:nvPr>
        </p:nvSpPr>
        <p:spPr>
          <a:xfrm>
            <a:off x="685800" y="2063396"/>
            <a:ext cx="10394707" cy="3311189"/>
          </a:xfrm>
        </p:spPr>
        <p:txBody>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Date Placeholder 3"/>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p:txBody>
          <a:bodyPr/>
          <a:lstStyle/>
          <a:p>
            <a:endParaRPr lang="uk-UA" dirty="0"/>
          </a:p>
        </p:txBody>
      </p:sp>
      <p:sp>
        <p:nvSpPr>
          <p:cNvPr id="6" name="Slide Number Placeholder 5"/>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34589223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и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3" name="Footer Placeholder 2"/>
          <p:cNvSpPr>
            <a:spLocks noGrp="1"/>
          </p:cNvSpPr>
          <p:nvPr>
            <p:ph type="ftr" sz="quarter" idx="11"/>
          </p:nvPr>
        </p:nvSpPr>
        <p:spPr/>
        <p:txBody>
          <a:bodyPr/>
          <a:lstStyle/>
          <a:p>
            <a:endParaRPr lang="uk-UA" dirty="0"/>
          </a:p>
        </p:txBody>
      </p:sp>
      <p:sp>
        <p:nvSpPr>
          <p:cNvPr id="4" name="Slide Number Placeholder 3"/>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335363082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Заголовок розділу">
    <p:spTree>
      <p:nvGrpSpPr>
        <p:cNvPr id="1" name=""/>
        <p:cNvGrpSpPr/>
        <p:nvPr/>
      </p:nvGrpSpPr>
      <p:grpSpPr>
        <a:xfrm>
          <a:off x="0" y="0"/>
          <a:ext cx="0" cy="0"/>
          <a:chOff x="0" y="0"/>
          <a:chExt cx="0" cy="0"/>
        </a:xfrm>
      </p:grpSpPr>
      <p:sp>
        <p:nvSpPr>
          <p:cNvPr id="2" name="Title 1"/>
          <p:cNvSpPr>
            <a:spLocks noGrp="1"/>
          </p:cNvSpPr>
          <p:nvPr>
            <p:ph type="title"/>
          </p:nvPr>
        </p:nvSpPr>
        <p:spPr>
          <a:xfrm>
            <a:off x="685801" y="685800"/>
            <a:ext cx="10394707" cy="3193487"/>
          </a:xfrm>
        </p:spPr>
        <p:txBody>
          <a:bodyPr anchor="b">
            <a:normAutofit/>
          </a:bodyPr>
          <a:lstStyle>
            <a:lvl1pPr algn="l">
              <a:defRPr sz="5400"/>
            </a:lvl1pPr>
          </a:lstStyle>
          <a:p>
            <a:r>
              <a:rPr lang="uk-UA" smtClean="0"/>
              <a:t>Зразок заголовка</a:t>
            </a:r>
            <a:endParaRPr lang="en-US" dirty="0"/>
          </a:p>
        </p:txBody>
      </p:sp>
      <p:sp>
        <p:nvSpPr>
          <p:cNvPr id="3" name="Text Placeholder 2"/>
          <p:cNvSpPr>
            <a:spLocks noGrp="1"/>
          </p:cNvSpPr>
          <p:nvPr>
            <p:ph type="body" idx="1"/>
          </p:nvPr>
        </p:nvSpPr>
        <p:spPr>
          <a:xfrm>
            <a:off x="685801" y="3742267"/>
            <a:ext cx="10394707" cy="1639614"/>
          </a:xfrm>
        </p:spPr>
        <p:txBody>
          <a:bodyPr anchor="t">
            <a:normAutofit/>
          </a:bodyPr>
          <a:lstStyle>
            <a:lvl1pPr marL="0" indent="0" algn="l">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uk-UA" smtClean="0"/>
              <a:t>Зразок тексту</a:t>
            </a:r>
          </a:p>
        </p:txBody>
      </p:sp>
      <p:sp>
        <p:nvSpPr>
          <p:cNvPr id="4" name="Date Placeholder 3"/>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p:txBody>
          <a:bodyPr/>
          <a:lstStyle/>
          <a:p>
            <a:endParaRPr lang="uk-UA" dirty="0"/>
          </a:p>
        </p:txBody>
      </p:sp>
      <p:sp>
        <p:nvSpPr>
          <p:cNvPr id="6" name="Slide Number Placeholder 5"/>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25851915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Два об'єкти">
    <p:spTree>
      <p:nvGrpSpPr>
        <p:cNvPr id="1" name=""/>
        <p:cNvGrpSpPr/>
        <p:nvPr/>
      </p:nvGrpSpPr>
      <p:grpSpPr>
        <a:xfrm>
          <a:off x="0" y="0"/>
          <a:ext cx="0" cy="0"/>
          <a:chOff x="0" y="0"/>
          <a:chExt cx="0" cy="0"/>
        </a:xfrm>
      </p:grpSpPr>
      <p:sp>
        <p:nvSpPr>
          <p:cNvPr id="14" name="Title 1"/>
          <p:cNvSpPr>
            <a:spLocks noGrp="1"/>
          </p:cNvSpPr>
          <p:nvPr>
            <p:ph type="title"/>
          </p:nvPr>
        </p:nvSpPr>
        <p:spPr>
          <a:xfrm>
            <a:off x="685801" y="685800"/>
            <a:ext cx="10396882" cy="1158140"/>
          </a:xfrm>
        </p:spPr>
        <p:txBody>
          <a:bodyPr/>
          <a:lstStyle/>
          <a:p>
            <a:r>
              <a:rPr lang="uk-UA" smtClean="0"/>
              <a:t>Зразок заголовка</a:t>
            </a:r>
            <a:endParaRPr lang="en-US" dirty="0"/>
          </a:p>
        </p:txBody>
      </p:sp>
      <p:sp>
        <p:nvSpPr>
          <p:cNvPr id="12" name="Content Placeholder 2"/>
          <p:cNvSpPr>
            <a:spLocks noGrp="1"/>
          </p:cNvSpPr>
          <p:nvPr>
            <p:ph sz="quarter" idx="13"/>
          </p:nvPr>
        </p:nvSpPr>
        <p:spPr>
          <a:xfrm>
            <a:off x="685800" y="2063396"/>
            <a:ext cx="5088714" cy="3311189"/>
          </a:xfrm>
        </p:spPr>
        <p:txBody>
          <a:bodyPr ancho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13" name="Content Placeholder 3"/>
          <p:cNvSpPr>
            <a:spLocks noGrp="1"/>
          </p:cNvSpPr>
          <p:nvPr>
            <p:ph sz="quarter" idx="14"/>
          </p:nvPr>
        </p:nvSpPr>
        <p:spPr>
          <a:xfrm>
            <a:off x="5993971" y="2063396"/>
            <a:ext cx="5086538" cy="3311189"/>
          </a:xfrm>
        </p:spPr>
        <p:txBody>
          <a:bodyPr ancho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5" name="Date Placeholder 4"/>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6" name="Footer Placeholder 5"/>
          <p:cNvSpPr>
            <a:spLocks noGrp="1"/>
          </p:cNvSpPr>
          <p:nvPr>
            <p:ph type="ftr" sz="quarter" idx="11"/>
          </p:nvPr>
        </p:nvSpPr>
        <p:spPr/>
        <p:txBody>
          <a:bodyPr/>
          <a:lstStyle/>
          <a:p>
            <a:endParaRPr lang="uk-UA" dirty="0"/>
          </a:p>
        </p:txBody>
      </p:sp>
      <p:sp>
        <p:nvSpPr>
          <p:cNvPr id="7" name="Slide Number Placeholder 6"/>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399557991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Порівняння">
    <p:spTree>
      <p:nvGrpSpPr>
        <p:cNvPr id="1" name=""/>
        <p:cNvGrpSpPr/>
        <p:nvPr/>
      </p:nvGrpSpPr>
      <p:grpSpPr>
        <a:xfrm>
          <a:off x="0" y="0"/>
          <a:ext cx="0" cy="0"/>
          <a:chOff x="0" y="0"/>
          <a:chExt cx="0" cy="0"/>
        </a:xfrm>
      </p:grpSpPr>
      <p:sp>
        <p:nvSpPr>
          <p:cNvPr id="14" name="Title 1"/>
          <p:cNvSpPr>
            <a:spLocks noGrp="1"/>
          </p:cNvSpPr>
          <p:nvPr>
            <p:ph type="title"/>
          </p:nvPr>
        </p:nvSpPr>
        <p:spPr>
          <a:xfrm>
            <a:off x="685801" y="685800"/>
            <a:ext cx="10394707" cy="1158140"/>
          </a:xfrm>
        </p:spPr>
        <p:txBody>
          <a:bodyPr/>
          <a:lstStyle/>
          <a:p>
            <a:r>
              <a:rPr lang="uk-UA" smtClean="0"/>
              <a:t>Зразок заголовка</a:t>
            </a:r>
            <a:endParaRPr lang="en-US" dirty="0"/>
          </a:p>
        </p:txBody>
      </p:sp>
      <p:sp>
        <p:nvSpPr>
          <p:cNvPr id="3" name="Text Placeholder 2"/>
          <p:cNvSpPr>
            <a:spLocks noGrp="1"/>
          </p:cNvSpPr>
          <p:nvPr>
            <p:ph type="body" idx="1"/>
          </p:nvPr>
        </p:nvSpPr>
        <p:spPr>
          <a:xfrm>
            <a:off x="918356" y="2063396"/>
            <a:ext cx="4856158"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12" name="Content Placeholder 3"/>
          <p:cNvSpPr>
            <a:spLocks noGrp="1"/>
          </p:cNvSpPr>
          <p:nvPr>
            <p:ph sz="quarter" idx="13"/>
          </p:nvPr>
        </p:nvSpPr>
        <p:spPr>
          <a:xfrm>
            <a:off x="685802" y="2861733"/>
            <a:ext cx="5088712" cy="2512852"/>
          </a:xfrm>
        </p:spPr>
        <p:txBody>
          <a:bodyPr ancho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5" name="Text Placeholder 4"/>
          <p:cNvSpPr>
            <a:spLocks noGrp="1"/>
          </p:cNvSpPr>
          <p:nvPr>
            <p:ph type="body" sz="quarter" idx="3"/>
          </p:nvPr>
        </p:nvSpPr>
        <p:spPr>
          <a:xfrm>
            <a:off x="6218191" y="2063396"/>
            <a:ext cx="4864491"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13" name="Content Placeholder 5"/>
          <p:cNvSpPr>
            <a:spLocks noGrp="1"/>
          </p:cNvSpPr>
          <p:nvPr>
            <p:ph sz="quarter" idx="14"/>
          </p:nvPr>
        </p:nvSpPr>
        <p:spPr>
          <a:xfrm>
            <a:off x="5993969" y="2861733"/>
            <a:ext cx="5088713" cy="2512852"/>
          </a:xfrm>
        </p:spPr>
        <p:txBody>
          <a:bodyPr ancho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7" name="Date Placeholder 6"/>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8" name="Footer Placeholder 7"/>
          <p:cNvSpPr>
            <a:spLocks noGrp="1"/>
          </p:cNvSpPr>
          <p:nvPr>
            <p:ph type="ftr" sz="quarter" idx="11"/>
          </p:nvPr>
        </p:nvSpPr>
        <p:spPr/>
        <p:txBody>
          <a:bodyPr/>
          <a:lstStyle/>
          <a:p>
            <a:endParaRPr lang="uk-UA" dirty="0"/>
          </a:p>
        </p:txBody>
      </p:sp>
      <p:sp>
        <p:nvSpPr>
          <p:cNvPr id="9" name="Slide Number Placeholder 8"/>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111546527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Лише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uk-UA" smtClean="0"/>
              <a:t>Зразок заголовка</a:t>
            </a:r>
            <a:endParaRPr lang="en-US" dirty="0"/>
          </a:p>
        </p:txBody>
      </p:sp>
      <p:sp>
        <p:nvSpPr>
          <p:cNvPr id="3" name="Date Placeholder 2"/>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4" name="Footer Placeholder 3"/>
          <p:cNvSpPr>
            <a:spLocks noGrp="1"/>
          </p:cNvSpPr>
          <p:nvPr>
            <p:ph type="ftr" sz="quarter" idx="11"/>
          </p:nvPr>
        </p:nvSpPr>
        <p:spPr/>
        <p:txBody>
          <a:bodyPr/>
          <a:lstStyle/>
          <a:p>
            <a:endParaRPr lang="uk-UA" dirty="0"/>
          </a:p>
        </p:txBody>
      </p:sp>
      <p:sp>
        <p:nvSpPr>
          <p:cNvPr id="5" name="Slide Number Placeholder 4"/>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338029248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Пусти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3" name="Footer Placeholder 2"/>
          <p:cNvSpPr>
            <a:spLocks noGrp="1"/>
          </p:cNvSpPr>
          <p:nvPr>
            <p:ph type="ftr" sz="quarter" idx="11"/>
          </p:nvPr>
        </p:nvSpPr>
        <p:spPr/>
        <p:txBody>
          <a:bodyPr/>
          <a:lstStyle/>
          <a:p>
            <a:endParaRPr lang="uk-UA" dirty="0"/>
          </a:p>
        </p:txBody>
      </p:sp>
      <p:sp>
        <p:nvSpPr>
          <p:cNvPr id="4" name="Slide Number Placeholder 3"/>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71573595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Вміст із підписом">
    <p:spTree>
      <p:nvGrpSpPr>
        <p:cNvPr id="1" name=""/>
        <p:cNvGrpSpPr/>
        <p:nvPr/>
      </p:nvGrpSpPr>
      <p:grpSpPr>
        <a:xfrm>
          <a:off x="0" y="0"/>
          <a:ext cx="0" cy="0"/>
          <a:chOff x="0" y="0"/>
          <a:chExt cx="0" cy="0"/>
        </a:xfrm>
      </p:grpSpPr>
      <p:sp>
        <p:nvSpPr>
          <p:cNvPr id="2" name="Title 1"/>
          <p:cNvSpPr>
            <a:spLocks noGrp="1"/>
          </p:cNvSpPr>
          <p:nvPr>
            <p:ph type="title"/>
          </p:nvPr>
        </p:nvSpPr>
        <p:spPr>
          <a:xfrm>
            <a:off x="693643" y="685800"/>
            <a:ext cx="4126860" cy="2023252"/>
          </a:xfrm>
        </p:spPr>
        <p:txBody>
          <a:bodyPr anchor="b">
            <a:normAutofit/>
          </a:bodyPr>
          <a:lstStyle>
            <a:lvl1pPr algn="ctr">
              <a:defRPr sz="3600"/>
            </a:lvl1pPr>
          </a:lstStyle>
          <a:p>
            <a:r>
              <a:rPr lang="uk-UA" smtClean="0"/>
              <a:t>Зразок заголовка</a:t>
            </a:r>
            <a:endParaRPr lang="en-US" dirty="0"/>
          </a:p>
        </p:txBody>
      </p:sp>
      <p:sp>
        <p:nvSpPr>
          <p:cNvPr id="10" name="Content Placeholder 2"/>
          <p:cNvSpPr>
            <a:spLocks noGrp="1"/>
          </p:cNvSpPr>
          <p:nvPr>
            <p:ph sz="quarter" idx="13"/>
          </p:nvPr>
        </p:nvSpPr>
        <p:spPr>
          <a:xfrm>
            <a:off x="5046132" y="685800"/>
            <a:ext cx="6034375" cy="4688785"/>
          </a:xfrm>
        </p:spPr>
        <p:txBody>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Text Placeholder 3"/>
          <p:cNvSpPr>
            <a:spLocks noGrp="1"/>
          </p:cNvSpPr>
          <p:nvPr>
            <p:ph type="body" sz="half" idx="2"/>
          </p:nvPr>
        </p:nvSpPr>
        <p:spPr>
          <a:xfrm>
            <a:off x="693642" y="2709052"/>
            <a:ext cx="4126861" cy="2665533"/>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uk-UA" smtClean="0"/>
              <a:t>Зразок тексту</a:t>
            </a:r>
          </a:p>
        </p:txBody>
      </p:sp>
      <p:sp>
        <p:nvSpPr>
          <p:cNvPr id="5" name="Date Placeholder 4"/>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6" name="Footer Placeholder 5"/>
          <p:cNvSpPr>
            <a:spLocks noGrp="1"/>
          </p:cNvSpPr>
          <p:nvPr>
            <p:ph type="ftr" sz="quarter" idx="11"/>
          </p:nvPr>
        </p:nvSpPr>
        <p:spPr/>
        <p:txBody>
          <a:bodyPr/>
          <a:lstStyle/>
          <a:p>
            <a:endParaRPr lang="uk-UA" dirty="0"/>
          </a:p>
        </p:txBody>
      </p:sp>
      <p:sp>
        <p:nvSpPr>
          <p:cNvPr id="7" name="Slide Number Placeholder 6"/>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307700805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picTx" preserve="1">
  <p:cSld name="Зображення з підписом">
    <p:spTree>
      <p:nvGrpSpPr>
        <p:cNvPr id="1" name=""/>
        <p:cNvGrpSpPr/>
        <p:nvPr/>
      </p:nvGrpSpPr>
      <p:grpSpPr>
        <a:xfrm>
          <a:off x="0" y="0"/>
          <a:ext cx="0" cy="0"/>
          <a:chOff x="0" y="0"/>
          <a:chExt cx="0" cy="0"/>
        </a:xfrm>
      </p:grpSpPr>
      <p:sp>
        <p:nvSpPr>
          <p:cNvPr id="2" name="Title 1"/>
          <p:cNvSpPr>
            <a:spLocks noGrp="1"/>
          </p:cNvSpPr>
          <p:nvPr>
            <p:ph type="title"/>
          </p:nvPr>
        </p:nvSpPr>
        <p:spPr>
          <a:xfrm>
            <a:off x="685800" y="685800"/>
            <a:ext cx="6345302" cy="2023252"/>
          </a:xfrm>
        </p:spPr>
        <p:txBody>
          <a:bodyPr anchor="b">
            <a:normAutofit/>
          </a:bodyPr>
          <a:lstStyle>
            <a:lvl1pPr algn="ctr">
              <a:defRPr sz="3600"/>
            </a:lvl1pPr>
          </a:lstStyle>
          <a:p>
            <a:r>
              <a:rPr lang="uk-UA" smtClean="0"/>
              <a:t>Зразок заголовка</a:t>
            </a:r>
            <a:endParaRPr lang="en-US" dirty="0"/>
          </a:p>
        </p:txBody>
      </p:sp>
      <p:sp>
        <p:nvSpPr>
          <p:cNvPr id="3" name="Picture Placeholder 2"/>
          <p:cNvSpPr>
            <a:spLocks noGrp="1" noChangeAspect="1"/>
          </p:cNvSpPr>
          <p:nvPr>
            <p:ph type="pic" idx="1"/>
          </p:nvPr>
        </p:nvSpPr>
        <p:spPr>
          <a:xfrm>
            <a:off x="7482362" y="0"/>
            <a:ext cx="3598146" cy="507153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uk-UA" dirty="0" smtClean="0"/>
              <a:t>Клацніть піктограму, щоб додати зображення</a:t>
            </a:r>
            <a:endParaRPr lang="en-US" dirty="0"/>
          </a:p>
        </p:txBody>
      </p:sp>
      <p:sp>
        <p:nvSpPr>
          <p:cNvPr id="4" name="Text Placeholder 3"/>
          <p:cNvSpPr>
            <a:spLocks noGrp="1"/>
          </p:cNvSpPr>
          <p:nvPr>
            <p:ph type="body" sz="half" idx="2"/>
          </p:nvPr>
        </p:nvSpPr>
        <p:spPr>
          <a:xfrm>
            <a:off x="685801" y="2709052"/>
            <a:ext cx="6345301" cy="2362481"/>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uk-UA" smtClean="0"/>
              <a:t>Зразок тексту</a:t>
            </a:r>
          </a:p>
        </p:txBody>
      </p:sp>
      <p:sp>
        <p:nvSpPr>
          <p:cNvPr id="5" name="Date Placeholder 4"/>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6" name="Footer Placeholder 5"/>
          <p:cNvSpPr>
            <a:spLocks noGrp="1"/>
          </p:cNvSpPr>
          <p:nvPr>
            <p:ph type="ftr" sz="quarter" idx="11"/>
          </p:nvPr>
        </p:nvSpPr>
        <p:spPr/>
        <p:txBody>
          <a:bodyPr/>
          <a:lstStyle/>
          <a:p>
            <a:endParaRPr lang="uk-UA" dirty="0"/>
          </a:p>
        </p:txBody>
      </p:sp>
      <p:sp>
        <p:nvSpPr>
          <p:cNvPr id="7" name="Slide Number Placeholder 6"/>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206623364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Панорамна фотографія з підписом">
    <p:spTree>
      <p:nvGrpSpPr>
        <p:cNvPr id="1" name=""/>
        <p:cNvGrpSpPr/>
        <p:nvPr/>
      </p:nvGrpSpPr>
      <p:grpSpPr>
        <a:xfrm>
          <a:off x="0" y="0"/>
          <a:ext cx="0" cy="0"/>
          <a:chOff x="0" y="0"/>
          <a:chExt cx="0" cy="0"/>
        </a:xfrm>
      </p:grpSpPr>
      <p:sp>
        <p:nvSpPr>
          <p:cNvPr id="2" name="Title 1"/>
          <p:cNvSpPr>
            <a:spLocks noGrp="1"/>
          </p:cNvSpPr>
          <p:nvPr>
            <p:ph type="title"/>
          </p:nvPr>
        </p:nvSpPr>
        <p:spPr>
          <a:xfrm>
            <a:off x="685800" y="4106333"/>
            <a:ext cx="10394708" cy="588846"/>
          </a:xfrm>
        </p:spPr>
        <p:txBody>
          <a:bodyPr anchor="b"/>
          <a:lstStyle>
            <a:lvl1pPr>
              <a:defRPr sz="3200"/>
            </a:lvl1pPr>
          </a:lstStyle>
          <a:p>
            <a:r>
              <a:rPr lang="uk-UA" smtClean="0"/>
              <a:t>Зразок заголовка</a:t>
            </a:r>
            <a:endParaRPr lang="en-US" dirty="0"/>
          </a:p>
        </p:txBody>
      </p:sp>
      <p:sp>
        <p:nvSpPr>
          <p:cNvPr id="3" name="Picture Placeholder 2"/>
          <p:cNvSpPr>
            <a:spLocks noGrp="1" noChangeAspect="1"/>
          </p:cNvSpPr>
          <p:nvPr>
            <p:ph type="pic" idx="1"/>
          </p:nvPr>
        </p:nvSpPr>
        <p:spPr>
          <a:xfrm>
            <a:off x="685801" y="685799"/>
            <a:ext cx="10392513" cy="319490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uk-UA" dirty="0" smtClean="0"/>
              <a:t>Клацніть піктограму, щоб додати зображення</a:t>
            </a:r>
            <a:endParaRPr lang="en-US" dirty="0"/>
          </a:p>
        </p:txBody>
      </p:sp>
      <p:sp>
        <p:nvSpPr>
          <p:cNvPr id="4" name="Text Placeholder 3"/>
          <p:cNvSpPr>
            <a:spLocks noGrp="1"/>
          </p:cNvSpPr>
          <p:nvPr>
            <p:ph type="body" sz="half" idx="2"/>
          </p:nvPr>
        </p:nvSpPr>
        <p:spPr>
          <a:xfrm>
            <a:off x="685780" y="4702923"/>
            <a:ext cx="10394728" cy="682472"/>
          </a:xfrm>
        </p:spPr>
        <p:txBody>
          <a:bodyPr anchor="t"/>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uk-UA" smtClean="0"/>
              <a:t>Зразок тексту</a:t>
            </a:r>
          </a:p>
        </p:txBody>
      </p:sp>
      <p:sp>
        <p:nvSpPr>
          <p:cNvPr id="5" name="Date Placeholder 4"/>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6" name="Footer Placeholder 5"/>
          <p:cNvSpPr>
            <a:spLocks noGrp="1"/>
          </p:cNvSpPr>
          <p:nvPr>
            <p:ph type="ftr" sz="quarter" idx="11"/>
          </p:nvPr>
        </p:nvSpPr>
        <p:spPr/>
        <p:txBody>
          <a:bodyPr/>
          <a:lstStyle/>
          <a:p>
            <a:endParaRPr lang="uk-UA" dirty="0"/>
          </a:p>
        </p:txBody>
      </p:sp>
      <p:sp>
        <p:nvSpPr>
          <p:cNvPr id="7" name="Slide Number Placeholder 6"/>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264718776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Назва та підпис">
    <p:spTree>
      <p:nvGrpSpPr>
        <p:cNvPr id="1" name=""/>
        <p:cNvGrpSpPr/>
        <p:nvPr/>
      </p:nvGrpSpPr>
      <p:grpSpPr>
        <a:xfrm>
          <a:off x="0" y="0"/>
          <a:ext cx="0" cy="0"/>
          <a:chOff x="0" y="0"/>
          <a:chExt cx="0" cy="0"/>
        </a:xfrm>
      </p:grpSpPr>
      <p:sp>
        <p:nvSpPr>
          <p:cNvPr id="2" name="Title 1"/>
          <p:cNvSpPr>
            <a:spLocks noGrp="1"/>
          </p:cNvSpPr>
          <p:nvPr>
            <p:ph type="title"/>
          </p:nvPr>
        </p:nvSpPr>
        <p:spPr>
          <a:xfrm>
            <a:off x="685801" y="685800"/>
            <a:ext cx="10396902" cy="3194903"/>
          </a:xfrm>
        </p:spPr>
        <p:txBody>
          <a:bodyPr anchor="ctr">
            <a:normAutofit/>
          </a:bodyPr>
          <a:lstStyle>
            <a:lvl1pPr algn="ctr">
              <a:defRPr sz="4800"/>
            </a:lvl1pPr>
          </a:lstStyle>
          <a:p>
            <a:r>
              <a:rPr lang="uk-UA" smtClean="0"/>
              <a:t>Зразок заголовка</a:t>
            </a:r>
            <a:endParaRPr lang="en-US" dirty="0"/>
          </a:p>
        </p:txBody>
      </p:sp>
      <p:sp>
        <p:nvSpPr>
          <p:cNvPr id="4" name="Text Placeholder 3"/>
          <p:cNvSpPr>
            <a:spLocks noGrp="1"/>
          </p:cNvSpPr>
          <p:nvPr>
            <p:ph type="body" sz="half" idx="2"/>
          </p:nvPr>
        </p:nvSpPr>
        <p:spPr>
          <a:xfrm>
            <a:off x="685779" y="4106333"/>
            <a:ext cx="10394729" cy="1273606"/>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uk-UA" smtClean="0"/>
              <a:t>Зразок тексту</a:t>
            </a:r>
          </a:p>
        </p:txBody>
      </p:sp>
      <p:sp>
        <p:nvSpPr>
          <p:cNvPr id="5" name="Date Placeholder 4"/>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6" name="Footer Placeholder 5"/>
          <p:cNvSpPr>
            <a:spLocks noGrp="1"/>
          </p:cNvSpPr>
          <p:nvPr>
            <p:ph type="ftr" sz="quarter" idx="11"/>
          </p:nvPr>
        </p:nvSpPr>
        <p:spPr/>
        <p:txBody>
          <a:bodyPr/>
          <a:lstStyle/>
          <a:p>
            <a:endParaRPr lang="uk-UA" dirty="0"/>
          </a:p>
        </p:txBody>
      </p:sp>
      <p:sp>
        <p:nvSpPr>
          <p:cNvPr id="7" name="Slide Number Placeholder 6"/>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36953646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Цитата з підписом">
    <p:spTree>
      <p:nvGrpSpPr>
        <p:cNvPr id="1" name=""/>
        <p:cNvGrpSpPr/>
        <p:nvPr/>
      </p:nvGrpSpPr>
      <p:grpSpPr>
        <a:xfrm>
          <a:off x="0" y="0"/>
          <a:ext cx="0" cy="0"/>
          <a:chOff x="0" y="0"/>
          <a:chExt cx="0" cy="0"/>
        </a:xfrm>
      </p:grpSpPr>
      <p:sp>
        <p:nvSpPr>
          <p:cNvPr id="2" name="Title 1"/>
          <p:cNvSpPr>
            <a:spLocks noGrp="1"/>
          </p:cNvSpPr>
          <p:nvPr>
            <p:ph type="title"/>
          </p:nvPr>
        </p:nvSpPr>
        <p:spPr>
          <a:xfrm>
            <a:off x="1121732" y="685800"/>
            <a:ext cx="9525020" cy="2916704"/>
          </a:xfrm>
        </p:spPr>
        <p:txBody>
          <a:bodyPr anchor="ctr">
            <a:normAutofit/>
          </a:bodyPr>
          <a:lstStyle>
            <a:lvl1pPr algn="ctr">
              <a:defRPr sz="4800"/>
            </a:lvl1pPr>
          </a:lstStyle>
          <a:p>
            <a:r>
              <a:rPr lang="uk-UA" smtClean="0"/>
              <a:t>Зразок заголовка</a:t>
            </a:r>
            <a:endParaRPr lang="en-US" dirty="0"/>
          </a:p>
        </p:txBody>
      </p:sp>
      <p:sp>
        <p:nvSpPr>
          <p:cNvPr id="12" name="Text Placeholder 3"/>
          <p:cNvSpPr>
            <a:spLocks noGrp="1"/>
          </p:cNvSpPr>
          <p:nvPr>
            <p:ph type="body" sz="half" idx="13"/>
          </p:nvPr>
        </p:nvSpPr>
        <p:spPr>
          <a:xfrm>
            <a:off x="1550264" y="3610032"/>
            <a:ext cx="8667956" cy="377768"/>
          </a:xfrm>
        </p:spPr>
        <p:txBody>
          <a:bodyPr anchor="t">
            <a:normAutofit/>
          </a:bodyPr>
          <a:lstStyle>
            <a:lvl1pPr marL="0" indent="0" algn="r">
              <a:buNone/>
              <a:defRPr sz="1400">
                <a:solidFill>
                  <a:schemeClr val="tx1">
                    <a:lumMod val="50000"/>
                    <a:lumOff val="5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uk-UA" smtClean="0"/>
              <a:t>Зразок тексту</a:t>
            </a:r>
          </a:p>
        </p:txBody>
      </p:sp>
      <p:sp>
        <p:nvSpPr>
          <p:cNvPr id="4" name="Text Placeholder 3"/>
          <p:cNvSpPr>
            <a:spLocks noGrp="1"/>
          </p:cNvSpPr>
          <p:nvPr>
            <p:ph type="body" sz="half" idx="2"/>
          </p:nvPr>
        </p:nvSpPr>
        <p:spPr>
          <a:xfrm>
            <a:off x="685801" y="4106334"/>
            <a:ext cx="10396882" cy="1268252"/>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uk-UA" smtClean="0"/>
              <a:t>Зразок тексту</a:t>
            </a:r>
          </a:p>
        </p:txBody>
      </p:sp>
      <p:sp>
        <p:nvSpPr>
          <p:cNvPr id="5" name="Date Placeholder 4"/>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6" name="Footer Placeholder 5"/>
          <p:cNvSpPr>
            <a:spLocks noGrp="1"/>
          </p:cNvSpPr>
          <p:nvPr>
            <p:ph type="ftr" sz="quarter" idx="11"/>
          </p:nvPr>
        </p:nvSpPr>
        <p:spPr/>
        <p:txBody>
          <a:bodyPr/>
          <a:lstStyle/>
          <a:p>
            <a:endParaRPr lang="uk-UA" dirty="0"/>
          </a:p>
        </p:txBody>
      </p:sp>
      <p:sp>
        <p:nvSpPr>
          <p:cNvPr id="7" name="Slide Number Placeholder 6"/>
          <p:cNvSpPr>
            <a:spLocks noGrp="1"/>
          </p:cNvSpPr>
          <p:nvPr>
            <p:ph type="sldNum" sz="quarter" idx="12"/>
          </p:nvPr>
        </p:nvSpPr>
        <p:spPr/>
        <p:txBody>
          <a:bodyPr/>
          <a:lstStyle/>
          <a:p>
            <a:fld id="{95982872-29BE-487E-AD8E-A76E0B6F01B5}" type="slidenum">
              <a:rPr lang="uk-UA" smtClean="0"/>
              <a:t>‹№›</a:t>
            </a:fld>
            <a:endParaRPr lang="uk-UA" dirty="0"/>
          </a:p>
        </p:txBody>
      </p:sp>
      <p:sp>
        <p:nvSpPr>
          <p:cNvPr id="13" name="TextBox 12"/>
          <p:cNvSpPr txBox="1"/>
          <p:nvPr/>
        </p:nvSpPr>
        <p:spPr>
          <a:xfrm>
            <a:off x="685801" y="89262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473083" y="292282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4162781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Вміст із підписом">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2"/>
            <a:ext cx="3931920" cy="1600197"/>
          </a:xfrm>
        </p:spPr>
        <p:txBody>
          <a:bodyPr anchor="b">
            <a:normAutofit/>
          </a:bodyPr>
          <a:lstStyle>
            <a:lvl1pPr>
              <a:defRPr sz="3200" b="0"/>
            </a:lvl1pPr>
          </a:lstStyle>
          <a:p>
            <a:r>
              <a:rPr lang="uk-UA" smtClean="0"/>
              <a:t>Зразок заголовка</a:t>
            </a:r>
            <a:endParaRPr lang="en-US" dirty="0"/>
          </a:p>
        </p:txBody>
      </p:sp>
      <p:sp>
        <p:nvSpPr>
          <p:cNvPr id="3" name="Content Placeholder 2"/>
          <p:cNvSpPr>
            <a:spLocks noGrp="1"/>
          </p:cNvSpPr>
          <p:nvPr>
            <p:ph idx="1"/>
          </p:nvPr>
        </p:nvSpPr>
        <p:spPr>
          <a:xfrm>
            <a:off x="5181600" y="990600"/>
            <a:ext cx="6172200" cy="4876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Text Placeholder 3"/>
          <p:cNvSpPr>
            <a:spLocks noGrp="1"/>
          </p:cNvSpPr>
          <p:nvPr>
            <p:ph type="body" sz="half" idx="2"/>
          </p:nvPr>
        </p:nvSpPr>
        <p:spPr>
          <a:xfrm>
            <a:off x="841248" y="2057399"/>
            <a:ext cx="3931920" cy="3810001"/>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Date Placeholder 4"/>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6" name="Footer Placeholder 5"/>
          <p:cNvSpPr>
            <a:spLocks noGrp="1"/>
          </p:cNvSpPr>
          <p:nvPr>
            <p:ph type="ftr" sz="quarter" idx="11"/>
          </p:nvPr>
        </p:nvSpPr>
        <p:spPr/>
        <p:txBody>
          <a:bodyPr/>
          <a:lstStyle/>
          <a:p>
            <a:endParaRPr lang="uk-UA" dirty="0"/>
          </a:p>
        </p:txBody>
      </p:sp>
      <p:sp>
        <p:nvSpPr>
          <p:cNvPr id="7" name="Slide Number Placeholder 6"/>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4687791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Картка назви">
    <p:spTree>
      <p:nvGrpSpPr>
        <p:cNvPr id="1" name=""/>
        <p:cNvGrpSpPr/>
        <p:nvPr/>
      </p:nvGrpSpPr>
      <p:grpSpPr>
        <a:xfrm>
          <a:off x="0" y="0"/>
          <a:ext cx="0" cy="0"/>
          <a:chOff x="0" y="0"/>
          <a:chExt cx="0" cy="0"/>
        </a:xfrm>
      </p:grpSpPr>
      <p:sp>
        <p:nvSpPr>
          <p:cNvPr id="2" name="Title 1"/>
          <p:cNvSpPr>
            <a:spLocks noGrp="1"/>
          </p:cNvSpPr>
          <p:nvPr>
            <p:ph type="title"/>
          </p:nvPr>
        </p:nvSpPr>
        <p:spPr>
          <a:xfrm>
            <a:off x="685800" y="1723854"/>
            <a:ext cx="10394707" cy="2511835"/>
          </a:xfrm>
        </p:spPr>
        <p:txBody>
          <a:bodyPr anchor="b">
            <a:normAutofit/>
          </a:bodyPr>
          <a:lstStyle>
            <a:lvl1pPr algn="l">
              <a:defRPr sz="4800"/>
            </a:lvl1pPr>
          </a:lstStyle>
          <a:p>
            <a:r>
              <a:rPr lang="uk-UA" smtClean="0"/>
              <a:t>Зразок заголовка</a:t>
            </a:r>
            <a:endParaRPr lang="en-US" dirty="0"/>
          </a:p>
        </p:txBody>
      </p:sp>
      <p:sp>
        <p:nvSpPr>
          <p:cNvPr id="4" name="Text Placeholder 3"/>
          <p:cNvSpPr>
            <a:spLocks noGrp="1"/>
          </p:cNvSpPr>
          <p:nvPr>
            <p:ph type="body" sz="half" idx="2"/>
          </p:nvPr>
        </p:nvSpPr>
        <p:spPr>
          <a:xfrm>
            <a:off x="685800" y="4247468"/>
            <a:ext cx="10394707" cy="1140644"/>
          </a:xfrm>
        </p:spPr>
        <p:txBody>
          <a:bodyPr anchor="t">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uk-UA" smtClean="0"/>
              <a:t>Зразок тексту</a:t>
            </a:r>
          </a:p>
        </p:txBody>
      </p:sp>
      <p:sp>
        <p:nvSpPr>
          <p:cNvPr id="5" name="Date Placeholder 4"/>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6" name="Footer Placeholder 5"/>
          <p:cNvSpPr>
            <a:spLocks noGrp="1"/>
          </p:cNvSpPr>
          <p:nvPr>
            <p:ph type="ftr" sz="quarter" idx="11"/>
          </p:nvPr>
        </p:nvSpPr>
        <p:spPr/>
        <p:txBody>
          <a:bodyPr/>
          <a:lstStyle/>
          <a:p>
            <a:endParaRPr lang="uk-UA" dirty="0"/>
          </a:p>
        </p:txBody>
      </p:sp>
      <p:sp>
        <p:nvSpPr>
          <p:cNvPr id="7" name="Slide Number Placeholder 6"/>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147963172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3 колонки">
    <p:spTree>
      <p:nvGrpSpPr>
        <p:cNvPr id="1" name=""/>
        <p:cNvGrpSpPr/>
        <p:nvPr/>
      </p:nvGrpSpPr>
      <p:grpSpPr>
        <a:xfrm>
          <a:off x="0" y="0"/>
          <a:ext cx="0" cy="0"/>
          <a:chOff x="0" y="0"/>
          <a:chExt cx="0" cy="0"/>
        </a:xfrm>
      </p:grpSpPr>
      <p:sp>
        <p:nvSpPr>
          <p:cNvPr id="15" name="Title 1"/>
          <p:cNvSpPr>
            <a:spLocks noGrp="1"/>
          </p:cNvSpPr>
          <p:nvPr>
            <p:ph type="title"/>
          </p:nvPr>
        </p:nvSpPr>
        <p:spPr>
          <a:xfrm>
            <a:off x="685802" y="685800"/>
            <a:ext cx="10394706" cy="1151965"/>
          </a:xfrm>
        </p:spPr>
        <p:txBody>
          <a:bodyPr/>
          <a:lstStyle>
            <a:lvl1pPr algn="ctr">
              <a:defRPr/>
            </a:lvl1pPr>
          </a:lstStyle>
          <a:p>
            <a:r>
              <a:rPr lang="uk-UA" smtClean="0"/>
              <a:t>Зразок заголовка</a:t>
            </a:r>
            <a:endParaRPr lang="en-US" dirty="0"/>
          </a:p>
        </p:txBody>
      </p:sp>
      <p:sp>
        <p:nvSpPr>
          <p:cNvPr id="7" name="Text Placeholder 2"/>
          <p:cNvSpPr>
            <a:spLocks noGrp="1"/>
          </p:cNvSpPr>
          <p:nvPr>
            <p:ph type="body" idx="1"/>
          </p:nvPr>
        </p:nvSpPr>
        <p:spPr>
          <a:xfrm>
            <a:off x="685802"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8" name="Text Placeholder 3"/>
          <p:cNvSpPr>
            <a:spLocks noGrp="1"/>
          </p:cNvSpPr>
          <p:nvPr>
            <p:ph type="body" sz="half" idx="15"/>
          </p:nvPr>
        </p:nvSpPr>
        <p:spPr>
          <a:xfrm>
            <a:off x="685802"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9" name="Text Placeholder 4"/>
          <p:cNvSpPr>
            <a:spLocks noGrp="1"/>
          </p:cNvSpPr>
          <p:nvPr>
            <p:ph type="body" sz="quarter" idx="3"/>
          </p:nvPr>
        </p:nvSpPr>
        <p:spPr>
          <a:xfrm>
            <a:off x="4234622"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10" name="Text Placeholder 3"/>
          <p:cNvSpPr>
            <a:spLocks noGrp="1"/>
          </p:cNvSpPr>
          <p:nvPr>
            <p:ph type="body" sz="half" idx="16"/>
          </p:nvPr>
        </p:nvSpPr>
        <p:spPr>
          <a:xfrm>
            <a:off x="4234621"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11" name="Text Placeholder 4"/>
          <p:cNvSpPr>
            <a:spLocks noGrp="1"/>
          </p:cNvSpPr>
          <p:nvPr>
            <p:ph type="body" sz="quarter" idx="13"/>
          </p:nvPr>
        </p:nvSpPr>
        <p:spPr>
          <a:xfrm>
            <a:off x="7770380"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12" name="Text Placeholder 3"/>
          <p:cNvSpPr>
            <a:spLocks noGrp="1"/>
          </p:cNvSpPr>
          <p:nvPr>
            <p:ph type="body" sz="half" idx="17"/>
          </p:nvPr>
        </p:nvSpPr>
        <p:spPr>
          <a:xfrm>
            <a:off x="7770380"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3" name="Date Placeholder 2"/>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4" name="Footer Placeholder 3"/>
          <p:cNvSpPr>
            <a:spLocks noGrp="1"/>
          </p:cNvSpPr>
          <p:nvPr>
            <p:ph type="ftr" sz="quarter" idx="11"/>
          </p:nvPr>
        </p:nvSpPr>
        <p:spPr/>
        <p:txBody>
          <a:bodyPr/>
          <a:lstStyle/>
          <a:p>
            <a:endParaRPr lang="uk-UA" dirty="0"/>
          </a:p>
        </p:txBody>
      </p:sp>
      <p:sp>
        <p:nvSpPr>
          <p:cNvPr id="5" name="Slide Number Placeholder 4"/>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244963908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3 колонки з малюнками">
    <p:spTree>
      <p:nvGrpSpPr>
        <p:cNvPr id="1" name=""/>
        <p:cNvGrpSpPr/>
        <p:nvPr/>
      </p:nvGrpSpPr>
      <p:grpSpPr>
        <a:xfrm>
          <a:off x="0" y="0"/>
          <a:ext cx="0" cy="0"/>
          <a:chOff x="0" y="0"/>
          <a:chExt cx="0" cy="0"/>
        </a:xfrm>
      </p:grpSpPr>
      <p:sp>
        <p:nvSpPr>
          <p:cNvPr id="30" name="Title 1"/>
          <p:cNvSpPr>
            <a:spLocks noGrp="1"/>
          </p:cNvSpPr>
          <p:nvPr>
            <p:ph type="title"/>
          </p:nvPr>
        </p:nvSpPr>
        <p:spPr>
          <a:xfrm>
            <a:off x="685801" y="685800"/>
            <a:ext cx="10396882" cy="1151965"/>
          </a:xfrm>
        </p:spPr>
        <p:txBody>
          <a:bodyPr/>
          <a:lstStyle>
            <a:lvl1pPr algn="ctr">
              <a:defRPr/>
            </a:lvl1pPr>
          </a:lstStyle>
          <a:p>
            <a:r>
              <a:rPr lang="uk-UA" smtClean="0"/>
              <a:t>Зразок заголовка</a:t>
            </a:r>
            <a:endParaRPr lang="en-US" dirty="0"/>
          </a:p>
        </p:txBody>
      </p:sp>
      <p:sp>
        <p:nvSpPr>
          <p:cNvPr id="19" name="Text Placeholder 2"/>
          <p:cNvSpPr>
            <a:spLocks noGrp="1"/>
          </p:cNvSpPr>
          <p:nvPr>
            <p:ph type="body" idx="1"/>
          </p:nvPr>
        </p:nvSpPr>
        <p:spPr>
          <a:xfrm>
            <a:off x="691840"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20" name="Picture Placeholder 2"/>
          <p:cNvSpPr>
            <a:spLocks noGrp="1" noChangeAspect="1"/>
          </p:cNvSpPr>
          <p:nvPr>
            <p:ph type="pic" idx="15"/>
          </p:nvPr>
        </p:nvSpPr>
        <p:spPr>
          <a:xfrm>
            <a:off x="685780" y="2063395"/>
            <a:ext cx="3310128" cy="1536725"/>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uk-UA" dirty="0" smtClean="0"/>
              <a:t>Клацніть піктограму, щоб додати зображення</a:t>
            </a:r>
            <a:endParaRPr lang="en-US" dirty="0"/>
          </a:p>
        </p:txBody>
      </p:sp>
      <p:sp>
        <p:nvSpPr>
          <p:cNvPr id="21" name="Text Placeholder 3"/>
          <p:cNvSpPr>
            <a:spLocks noGrp="1"/>
          </p:cNvSpPr>
          <p:nvPr>
            <p:ph type="body" sz="half" idx="18"/>
          </p:nvPr>
        </p:nvSpPr>
        <p:spPr>
          <a:xfrm>
            <a:off x="691840" y="4389287"/>
            <a:ext cx="3310128" cy="98529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22" name="Text Placeholder 4"/>
          <p:cNvSpPr>
            <a:spLocks noGrp="1"/>
          </p:cNvSpPr>
          <p:nvPr>
            <p:ph type="body" sz="quarter" idx="3"/>
          </p:nvPr>
        </p:nvSpPr>
        <p:spPr>
          <a:xfrm>
            <a:off x="4237410"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23" name="Picture Placeholder 2"/>
          <p:cNvSpPr>
            <a:spLocks noGrp="1" noChangeAspect="1"/>
          </p:cNvSpPr>
          <p:nvPr>
            <p:ph type="pic" idx="21"/>
          </p:nvPr>
        </p:nvSpPr>
        <p:spPr>
          <a:xfrm>
            <a:off x="4235999" y="2063395"/>
            <a:ext cx="3310128" cy="1535237"/>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uk-UA" dirty="0" smtClean="0"/>
              <a:t>Клацніть піктограму, щоб додати зображення</a:t>
            </a:r>
            <a:endParaRPr lang="en-US" dirty="0"/>
          </a:p>
        </p:txBody>
      </p:sp>
      <p:sp>
        <p:nvSpPr>
          <p:cNvPr id="24" name="Text Placeholder 3"/>
          <p:cNvSpPr>
            <a:spLocks noGrp="1"/>
          </p:cNvSpPr>
          <p:nvPr>
            <p:ph type="body" sz="half" idx="19"/>
          </p:nvPr>
        </p:nvSpPr>
        <p:spPr>
          <a:xfrm>
            <a:off x="4235999" y="4389286"/>
            <a:ext cx="3310128" cy="98530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25" name="Text Placeholder 4"/>
          <p:cNvSpPr>
            <a:spLocks noGrp="1"/>
          </p:cNvSpPr>
          <p:nvPr>
            <p:ph type="body" sz="quarter" idx="13"/>
          </p:nvPr>
        </p:nvSpPr>
        <p:spPr>
          <a:xfrm>
            <a:off x="7768944"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26" name="Picture Placeholder 2"/>
          <p:cNvSpPr>
            <a:spLocks noGrp="1" noChangeAspect="1"/>
          </p:cNvSpPr>
          <p:nvPr>
            <p:ph type="pic" idx="22"/>
          </p:nvPr>
        </p:nvSpPr>
        <p:spPr>
          <a:xfrm>
            <a:off x="7768819" y="2063394"/>
            <a:ext cx="3310128" cy="1537196"/>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uk-UA" dirty="0" smtClean="0"/>
              <a:t>Клацніть піктограму, щоб додати зображення</a:t>
            </a:r>
            <a:endParaRPr lang="en-US" dirty="0"/>
          </a:p>
        </p:txBody>
      </p:sp>
      <p:sp>
        <p:nvSpPr>
          <p:cNvPr id="27" name="Text Placeholder 3"/>
          <p:cNvSpPr>
            <a:spLocks noGrp="1"/>
          </p:cNvSpPr>
          <p:nvPr>
            <p:ph type="body" sz="half" idx="20"/>
          </p:nvPr>
        </p:nvSpPr>
        <p:spPr>
          <a:xfrm>
            <a:off x="7768819" y="4389284"/>
            <a:ext cx="3310128" cy="98530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3" name="Date Placeholder 2"/>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4" name="Footer Placeholder 3"/>
          <p:cNvSpPr>
            <a:spLocks noGrp="1"/>
          </p:cNvSpPr>
          <p:nvPr>
            <p:ph type="ftr" sz="quarter" idx="11"/>
          </p:nvPr>
        </p:nvSpPr>
        <p:spPr/>
        <p:txBody>
          <a:bodyPr/>
          <a:lstStyle/>
          <a:p>
            <a:endParaRPr lang="uk-UA" dirty="0"/>
          </a:p>
        </p:txBody>
      </p:sp>
      <p:sp>
        <p:nvSpPr>
          <p:cNvPr id="5" name="Slide Number Placeholder 4"/>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92374802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x" preserve="1">
  <p:cSld name="Заголовок і вертикальни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a:lvl1pPr>
          </a:lstStyle>
          <a:p>
            <a:r>
              <a:rPr lang="uk-UA" smtClean="0"/>
              <a:t>Зразок заголовка</a:t>
            </a:r>
            <a:endParaRPr lang="en-US" dirty="0"/>
          </a:p>
        </p:txBody>
      </p:sp>
      <p:sp>
        <p:nvSpPr>
          <p:cNvPr id="11" name="Vertical Text Placeholder 2"/>
          <p:cNvSpPr>
            <a:spLocks noGrp="1"/>
          </p:cNvSpPr>
          <p:nvPr>
            <p:ph type="body" orient="vert" sz="quarter" idx="13"/>
          </p:nvPr>
        </p:nvSpPr>
        <p:spPr>
          <a:xfrm>
            <a:off x="685800" y="2063396"/>
            <a:ext cx="10394707" cy="3311190"/>
          </a:xfrm>
        </p:spPr>
        <p:txBody>
          <a:bodyPr vert="eaVert" ancho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Date Placeholder 3"/>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p:txBody>
          <a:bodyPr/>
          <a:lstStyle/>
          <a:p>
            <a:endParaRPr lang="uk-UA" dirty="0"/>
          </a:p>
        </p:txBody>
      </p:sp>
      <p:sp>
        <p:nvSpPr>
          <p:cNvPr id="6" name="Slide Number Placeholder 5"/>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354230805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vertTitleAndTx" preserve="1">
  <p:cSld name="Вертикальний заголовок і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15862" y="685800"/>
            <a:ext cx="2264646" cy="4688785"/>
          </a:xfrm>
        </p:spPr>
        <p:txBody>
          <a:bodyPr vert="eaVert"/>
          <a:lstStyle>
            <a:lvl1pPr algn="l">
              <a:defRPr/>
            </a:lvl1pPr>
          </a:lstStyle>
          <a:p>
            <a:r>
              <a:rPr lang="uk-UA" smtClean="0"/>
              <a:t>Зразок заголовка</a:t>
            </a:r>
            <a:endParaRPr lang="en-US" dirty="0"/>
          </a:p>
        </p:txBody>
      </p:sp>
      <p:sp>
        <p:nvSpPr>
          <p:cNvPr id="8" name="Vertical Text Placeholder 2"/>
          <p:cNvSpPr>
            <a:spLocks noGrp="1"/>
          </p:cNvSpPr>
          <p:nvPr>
            <p:ph type="body" orient="vert" sz="quarter" idx="13"/>
          </p:nvPr>
        </p:nvSpPr>
        <p:spPr>
          <a:xfrm>
            <a:off x="685800" y="685800"/>
            <a:ext cx="7904431" cy="4688785"/>
          </a:xfrm>
        </p:spPr>
        <p:txBody>
          <a:bodyPr vert="eaVert" ancho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Date Placeholder 3"/>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p:txBody>
          <a:bodyPr/>
          <a:lstStyle/>
          <a:p>
            <a:endParaRPr lang="uk-UA" dirty="0"/>
          </a:p>
        </p:txBody>
      </p:sp>
      <p:sp>
        <p:nvSpPr>
          <p:cNvPr id="6" name="Slide Number Placeholder 5"/>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427142061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type="title" preserve="1">
  <p:cSld name="Титульний слайд">
    <p:spTree>
      <p:nvGrpSpPr>
        <p:cNvPr id="1" name=""/>
        <p:cNvGrpSpPr/>
        <p:nvPr/>
      </p:nvGrpSpPr>
      <p:grpSpPr>
        <a:xfrm>
          <a:off x="0" y="0"/>
          <a:ext cx="0" cy="0"/>
          <a:chOff x="0" y="0"/>
          <a:chExt cx="0" cy="0"/>
        </a:xfrm>
      </p:grpSpPr>
      <p:pic>
        <p:nvPicPr>
          <p:cNvPr id="7" name="Picture 6" descr="HD-PanelTitle-GrommetsCombine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uk-UA" smtClean="0"/>
              <a:t>Зразок заголовка</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uk-UA" smtClean="0"/>
              <a:t>Зразок підзаголовка</a:t>
            </a:r>
            <a:endParaRPr lang="en-US" dirty="0"/>
          </a:p>
        </p:txBody>
      </p:sp>
      <p:sp>
        <p:nvSpPr>
          <p:cNvPr id="4" name="Date Placeholder 3"/>
          <p:cNvSpPr>
            <a:spLocks noGrp="1"/>
          </p:cNvSpPr>
          <p:nvPr>
            <p:ph type="dt" sz="half" idx="10"/>
          </p:nvPr>
        </p:nvSpPr>
        <p:spPr>
          <a:xfrm>
            <a:off x="7983232" y="5037663"/>
            <a:ext cx="897467" cy="279400"/>
          </a:xfrm>
        </p:spPr>
        <p:txBody>
          <a:body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a:xfrm>
            <a:off x="2692397" y="5037663"/>
            <a:ext cx="5214635" cy="279400"/>
          </a:xfrm>
        </p:spPr>
        <p:txBody>
          <a:bodyPr/>
          <a:lstStyle/>
          <a:p>
            <a:endParaRPr lang="uk-UA" dirty="0"/>
          </a:p>
        </p:txBody>
      </p:sp>
      <p:sp>
        <p:nvSpPr>
          <p:cNvPr id="6" name="Slide Number Placeholder 5"/>
          <p:cNvSpPr>
            <a:spLocks noGrp="1"/>
          </p:cNvSpPr>
          <p:nvPr>
            <p:ph type="sldNum" sz="quarter" idx="12"/>
          </p:nvPr>
        </p:nvSpPr>
        <p:spPr>
          <a:xfrm>
            <a:off x="8956900" y="5037663"/>
            <a:ext cx="551167" cy="279400"/>
          </a:xfrm>
        </p:spPr>
        <p:txBody>
          <a:bodyPr/>
          <a:lstStyle/>
          <a:p>
            <a:fld id="{95982872-29BE-487E-AD8E-A76E0B6F01B5}" type="slidenum">
              <a:rPr lang="uk-UA" smtClean="0"/>
              <a:t>‹№›</a:t>
            </a:fld>
            <a:endParaRPr lang="uk-UA" dirty="0"/>
          </a:p>
        </p:txBody>
      </p:sp>
      <p:cxnSp>
        <p:nvCxnSpPr>
          <p:cNvPr id="15" name="Straight Connector 14"/>
          <p:cNvCxnSpPr/>
          <p:nvPr/>
        </p:nvCxnSpPr>
        <p:spPr>
          <a:xfrm>
            <a:off x="2692399" y="3522131"/>
            <a:ext cx="6815668" cy="0"/>
          </a:xfrm>
          <a:prstGeom prst="line">
            <a:avLst/>
          </a:prstGeom>
          <a:ln>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9017662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Заголовок і об'єкт">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uk-UA" smtClean="0"/>
              <a:t>Зразок заголовка</a:t>
            </a:r>
            <a:endParaRPr lang="en-US" dirty="0"/>
          </a:p>
        </p:txBody>
      </p:sp>
      <p:sp>
        <p:nvSpPr>
          <p:cNvPr id="3" name="Content Placeholder 2"/>
          <p:cNvSpPr>
            <a:spLocks noGrp="1"/>
          </p:cNvSpPr>
          <p:nvPr>
            <p:ph idx="1"/>
          </p:nvPr>
        </p:nvSpPr>
        <p:spPr/>
        <p:txBody>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Date Placeholder 3"/>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p:txBody>
          <a:bodyPr/>
          <a:lstStyle/>
          <a:p>
            <a:endParaRPr lang="uk-UA" dirty="0"/>
          </a:p>
        </p:txBody>
      </p:sp>
      <p:sp>
        <p:nvSpPr>
          <p:cNvPr id="6" name="Slide Number Placeholder 5"/>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409497598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secHead" preserve="1">
  <p:cSld name="Заголовок розділу">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uk-UA" smtClean="0"/>
              <a:t>Зразок заголовка</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uk-UA" smtClean="0"/>
              <a:t>Зразок тексту</a:t>
            </a:r>
          </a:p>
        </p:txBody>
      </p:sp>
      <p:sp>
        <p:nvSpPr>
          <p:cNvPr id="4" name="Date Placeholder 3"/>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p:txBody>
          <a:bodyPr/>
          <a:lstStyle/>
          <a:p>
            <a:endParaRPr lang="uk-UA" dirty="0"/>
          </a:p>
        </p:txBody>
      </p:sp>
      <p:sp>
        <p:nvSpPr>
          <p:cNvPr id="6" name="Slide Number Placeholder 5"/>
          <p:cNvSpPr>
            <a:spLocks noGrp="1"/>
          </p:cNvSpPr>
          <p:nvPr>
            <p:ph type="sldNum" sz="quarter" idx="12"/>
          </p:nvPr>
        </p:nvSpPr>
        <p:spPr/>
        <p:txBody>
          <a:bodyPr/>
          <a:lstStyle/>
          <a:p>
            <a:fld id="{95982872-29BE-487E-AD8E-A76E0B6F01B5}" type="slidenum">
              <a:rPr lang="uk-UA" smtClean="0"/>
              <a:t>‹№›</a:t>
            </a:fld>
            <a:endParaRPr lang="uk-UA" dirty="0"/>
          </a:p>
        </p:txBody>
      </p:sp>
      <p:cxnSp>
        <p:nvCxnSpPr>
          <p:cNvPr id="16" name="Straight Connector 15"/>
          <p:cNvCxnSpPr/>
          <p:nvPr/>
        </p:nvCxnSpPr>
        <p:spPr>
          <a:xfrm>
            <a:off x="2012723" y="3710585"/>
            <a:ext cx="8163380"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6708814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Два об'єкти">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uk-UA" smtClean="0"/>
              <a:t>Зразок заголовка</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5" name="Date Placeholder 4"/>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6" name="Footer Placeholder 5"/>
          <p:cNvSpPr>
            <a:spLocks noGrp="1"/>
          </p:cNvSpPr>
          <p:nvPr>
            <p:ph type="ftr" sz="quarter" idx="11"/>
          </p:nvPr>
        </p:nvSpPr>
        <p:spPr/>
        <p:txBody>
          <a:bodyPr/>
          <a:lstStyle/>
          <a:p>
            <a:endParaRPr lang="uk-UA" dirty="0"/>
          </a:p>
        </p:txBody>
      </p:sp>
      <p:sp>
        <p:nvSpPr>
          <p:cNvPr id="7" name="Slide Number Placeholder 6"/>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155165028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Порівняння">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uk-UA" smtClean="0"/>
              <a:t>Зразок заголовка</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5" name="Text Placeholder 4"/>
          <p:cNvSpPr>
            <a:spLocks noGrp="1"/>
          </p:cNvSpPr>
          <p:nvPr>
            <p:ph type="body" sz="quarter" idx="3"/>
          </p:nvPr>
        </p:nvSpPr>
        <p:spPr>
          <a:xfrm>
            <a:off x="6180671"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6" name="Content Placeholder 5"/>
          <p:cNvSpPr>
            <a:spLocks noGrp="1"/>
          </p:cNvSpPr>
          <p:nvPr>
            <p:ph sz="quarter" idx="4"/>
          </p:nvPr>
        </p:nvSpPr>
        <p:spPr>
          <a:xfrm>
            <a:off x="6180671" y="3243262"/>
            <a:ext cx="4718304" cy="2632605"/>
          </a:xfrm>
        </p:spPr>
        <p:txBody>
          <a:bodyPr anchor="t">
            <a:normAutofit/>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7" name="Date Placeholder 6"/>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8" name="Footer Placeholder 7"/>
          <p:cNvSpPr>
            <a:spLocks noGrp="1"/>
          </p:cNvSpPr>
          <p:nvPr>
            <p:ph type="ftr" sz="quarter" idx="11"/>
          </p:nvPr>
        </p:nvSpPr>
        <p:spPr/>
        <p:txBody>
          <a:bodyPr/>
          <a:lstStyle/>
          <a:p>
            <a:endParaRPr lang="uk-UA" dirty="0"/>
          </a:p>
        </p:txBody>
      </p:sp>
      <p:sp>
        <p:nvSpPr>
          <p:cNvPr id="9" name="Slide Number Placeholder 8"/>
          <p:cNvSpPr>
            <a:spLocks noGrp="1"/>
          </p:cNvSpPr>
          <p:nvPr>
            <p:ph type="sldNum" sz="quarter" idx="12"/>
          </p:nvPr>
        </p:nvSpPr>
        <p:spPr/>
        <p:txBody>
          <a:bodyPr/>
          <a:lstStyle/>
          <a:p>
            <a:fld id="{95982872-29BE-487E-AD8E-A76E0B6F01B5}" type="slidenum">
              <a:rPr lang="uk-UA" smtClean="0"/>
              <a:t>‹№›</a:t>
            </a:fld>
            <a:endParaRPr lang="uk-UA" dirty="0"/>
          </a:p>
        </p:txBody>
      </p:sp>
      <p:cxnSp>
        <p:nvCxnSpPr>
          <p:cNvPr id="18" name="Straight Connector 17"/>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166611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Зображення з підписом">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931920" cy="1600200"/>
          </a:xfrm>
        </p:spPr>
        <p:txBody>
          <a:bodyPr anchor="b">
            <a:normAutofit/>
          </a:bodyPr>
          <a:lstStyle>
            <a:lvl1pPr>
              <a:defRPr sz="3200" b="0"/>
            </a:lvl1pPr>
          </a:lstStyle>
          <a:p>
            <a:r>
              <a:rPr lang="uk-UA" smtClean="0"/>
              <a:t>Зразок заголовка</a:t>
            </a:r>
            <a:endParaRPr lang="en-US" dirty="0"/>
          </a:p>
        </p:txBody>
      </p:sp>
      <p:sp>
        <p:nvSpPr>
          <p:cNvPr id="3" name="Picture Placeholder 2"/>
          <p:cNvSpPr>
            <a:spLocks noGrp="1"/>
          </p:cNvSpPr>
          <p:nvPr>
            <p:ph type="pic" idx="1"/>
          </p:nvPr>
        </p:nvSpPr>
        <p:spPr>
          <a:xfrm>
            <a:off x="5181600" y="990600"/>
            <a:ext cx="6172200" cy="4876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uk-UA" dirty="0" smtClean="0"/>
              <a:t>Клацніть піктограму, щоб додати зображення</a:t>
            </a:r>
            <a:endParaRPr lang="en-US" dirty="0"/>
          </a:p>
        </p:txBody>
      </p:sp>
      <p:sp>
        <p:nvSpPr>
          <p:cNvPr id="4" name="Text Placeholder 3"/>
          <p:cNvSpPr>
            <a:spLocks noGrp="1"/>
          </p:cNvSpPr>
          <p:nvPr>
            <p:ph type="body" sz="half" idx="2"/>
          </p:nvPr>
        </p:nvSpPr>
        <p:spPr>
          <a:xfrm>
            <a:off x="841248" y="2057400"/>
            <a:ext cx="3931920" cy="3810000"/>
          </a:xfrm>
        </p:spPr>
        <p:txBody>
          <a:bodyPr>
            <a:normAutofit/>
          </a:bodyPr>
          <a:lstStyle>
            <a:lvl1pPr marL="0" indent="0">
              <a:lnSpc>
                <a:spcPct val="90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Date Placeholder 4"/>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6" name="Footer Placeholder 5"/>
          <p:cNvSpPr>
            <a:spLocks noGrp="1"/>
          </p:cNvSpPr>
          <p:nvPr>
            <p:ph type="ftr" sz="quarter" idx="11"/>
          </p:nvPr>
        </p:nvSpPr>
        <p:spPr/>
        <p:txBody>
          <a:bodyPr/>
          <a:lstStyle/>
          <a:p>
            <a:endParaRPr lang="uk-UA" dirty="0"/>
          </a:p>
        </p:txBody>
      </p:sp>
      <p:sp>
        <p:nvSpPr>
          <p:cNvPr id="7" name="Slide Number Placeholder 6"/>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47081393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Лише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uk-UA" smtClean="0"/>
              <a:t>Зразок заголовка</a:t>
            </a:r>
            <a:endParaRPr lang="en-US" dirty="0"/>
          </a:p>
        </p:txBody>
      </p:sp>
      <p:sp>
        <p:nvSpPr>
          <p:cNvPr id="3" name="Date Placeholder 2"/>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4" name="Footer Placeholder 3"/>
          <p:cNvSpPr>
            <a:spLocks noGrp="1"/>
          </p:cNvSpPr>
          <p:nvPr>
            <p:ph type="ftr" sz="quarter" idx="11"/>
          </p:nvPr>
        </p:nvSpPr>
        <p:spPr/>
        <p:txBody>
          <a:bodyPr/>
          <a:lstStyle/>
          <a:p>
            <a:endParaRPr lang="uk-UA" dirty="0"/>
          </a:p>
        </p:txBody>
      </p:sp>
      <p:sp>
        <p:nvSpPr>
          <p:cNvPr id="5" name="Slide Number Placeholder 4"/>
          <p:cNvSpPr>
            <a:spLocks noGrp="1"/>
          </p:cNvSpPr>
          <p:nvPr>
            <p:ph type="sldNum" sz="quarter" idx="12"/>
          </p:nvPr>
        </p:nvSpPr>
        <p:spPr/>
        <p:txBody>
          <a:bodyPr/>
          <a:lstStyle/>
          <a:p>
            <a:fld id="{95982872-29BE-487E-AD8E-A76E0B6F01B5}" type="slidenum">
              <a:rPr lang="uk-UA" smtClean="0"/>
              <a:t>‹№›</a:t>
            </a:fld>
            <a:endParaRPr lang="uk-UA" dirty="0"/>
          </a:p>
        </p:txBody>
      </p:sp>
      <p:cxnSp>
        <p:nvCxnSpPr>
          <p:cNvPr id="14" name="Straight Connector 13"/>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8020285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Пусти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3" name="Footer Placeholder 2"/>
          <p:cNvSpPr>
            <a:spLocks noGrp="1"/>
          </p:cNvSpPr>
          <p:nvPr>
            <p:ph type="ftr" sz="quarter" idx="11"/>
          </p:nvPr>
        </p:nvSpPr>
        <p:spPr/>
        <p:txBody>
          <a:bodyPr/>
          <a:lstStyle/>
          <a:p>
            <a:endParaRPr lang="uk-UA" dirty="0"/>
          </a:p>
        </p:txBody>
      </p:sp>
      <p:sp>
        <p:nvSpPr>
          <p:cNvPr id="4" name="Slide Number Placeholder 3"/>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390605998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Вміст із підписом">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uk-UA" smtClean="0"/>
              <a:t>Зразок заголовка</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Date Placeholder 4"/>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6" name="Footer Placeholder 5"/>
          <p:cNvSpPr>
            <a:spLocks noGrp="1"/>
          </p:cNvSpPr>
          <p:nvPr>
            <p:ph type="ftr" sz="quarter" idx="11"/>
          </p:nvPr>
        </p:nvSpPr>
        <p:spPr/>
        <p:txBody>
          <a:bodyPr/>
          <a:lstStyle/>
          <a:p>
            <a:endParaRPr lang="uk-UA" dirty="0"/>
          </a:p>
        </p:txBody>
      </p:sp>
      <p:sp>
        <p:nvSpPr>
          <p:cNvPr id="7" name="Slide Number Placeholder 6"/>
          <p:cNvSpPr>
            <a:spLocks noGrp="1"/>
          </p:cNvSpPr>
          <p:nvPr>
            <p:ph type="sldNum" sz="quarter" idx="12"/>
          </p:nvPr>
        </p:nvSpPr>
        <p:spPr/>
        <p:txBody>
          <a:bodyPr/>
          <a:lstStyle/>
          <a:p>
            <a:fld id="{95982872-29BE-487E-AD8E-A76E0B6F01B5}" type="slidenum">
              <a:rPr lang="uk-UA" smtClean="0"/>
              <a:t>‹№›</a:t>
            </a:fld>
            <a:endParaRPr lang="uk-UA" dirty="0"/>
          </a:p>
        </p:txBody>
      </p:sp>
      <p:cxnSp>
        <p:nvCxnSpPr>
          <p:cNvPr id="16" name="Straight Connector 15"/>
          <p:cNvCxnSpPr/>
          <p:nvPr/>
        </p:nvCxnSpPr>
        <p:spPr>
          <a:xfrm>
            <a:off x="1396169" y="2912533"/>
            <a:ext cx="35144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3397436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Зображення з підписом">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uk-UA" smtClean="0"/>
              <a:t>Зразок заголовка</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uk-UA" dirty="0" smtClean="0"/>
              <a:t>Клацніть піктограму, щоб додати зображення</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Date Placeholder 4"/>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6" name="Footer Placeholder 5"/>
          <p:cNvSpPr>
            <a:spLocks noGrp="1"/>
          </p:cNvSpPr>
          <p:nvPr>
            <p:ph type="ftr" sz="quarter" idx="11"/>
          </p:nvPr>
        </p:nvSpPr>
        <p:spPr/>
        <p:txBody>
          <a:bodyPr/>
          <a:lstStyle/>
          <a:p>
            <a:endParaRPr lang="uk-UA" dirty="0"/>
          </a:p>
        </p:txBody>
      </p:sp>
      <p:sp>
        <p:nvSpPr>
          <p:cNvPr id="7" name="Slide Number Placeholder 6"/>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233747589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Панорамна фотографія з підписом">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uk-UA" smtClean="0"/>
              <a:t>Зразок заголовка</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uk-UA" dirty="0" smtClean="0"/>
              <a:t>Клацніть піктограму, щоб додати зображення</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Date Placeholder 4"/>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6" name="Footer Placeholder 5"/>
          <p:cNvSpPr>
            <a:spLocks noGrp="1"/>
          </p:cNvSpPr>
          <p:nvPr>
            <p:ph type="ftr" sz="quarter" idx="11"/>
          </p:nvPr>
        </p:nvSpPr>
        <p:spPr/>
        <p:txBody>
          <a:bodyPr/>
          <a:lstStyle/>
          <a:p>
            <a:endParaRPr lang="uk-UA" dirty="0"/>
          </a:p>
        </p:txBody>
      </p:sp>
      <p:sp>
        <p:nvSpPr>
          <p:cNvPr id="7" name="Slide Number Placeholder 6"/>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34190218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Назва та підпис">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uk-UA" smtClean="0"/>
              <a:t>Зразок заголовка</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uk-UA" smtClean="0"/>
              <a:t>Зразок тексту</a:t>
            </a:r>
          </a:p>
        </p:txBody>
      </p:sp>
      <p:sp>
        <p:nvSpPr>
          <p:cNvPr id="4" name="Date Placeholder 3"/>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p:txBody>
          <a:bodyPr/>
          <a:lstStyle/>
          <a:p>
            <a:endParaRPr lang="uk-UA" dirty="0"/>
          </a:p>
        </p:txBody>
      </p:sp>
      <p:sp>
        <p:nvSpPr>
          <p:cNvPr id="6" name="Slide Number Placeholder 5"/>
          <p:cNvSpPr>
            <a:spLocks noGrp="1"/>
          </p:cNvSpPr>
          <p:nvPr>
            <p:ph type="sldNum" sz="quarter" idx="12"/>
          </p:nvPr>
        </p:nvSpPr>
        <p:spPr/>
        <p:txBody>
          <a:bodyPr/>
          <a:lstStyle/>
          <a:p>
            <a:fld id="{95982872-29BE-487E-AD8E-A76E0B6F01B5}" type="slidenum">
              <a:rPr lang="uk-UA" smtClean="0"/>
              <a:t>‹№›</a:t>
            </a:fld>
            <a:endParaRPr lang="uk-UA" dirty="0"/>
          </a:p>
        </p:txBody>
      </p:sp>
      <p:cxnSp>
        <p:nvCxnSpPr>
          <p:cNvPr id="15" name="Straight Connector 14"/>
          <p:cNvCxnSpPr/>
          <p:nvPr/>
        </p:nvCxnSpPr>
        <p:spPr>
          <a:xfrm>
            <a:off x="1396169" y="4140199"/>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4308662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Цитата з підписом">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uk-UA" smtClean="0"/>
              <a:t>Зразок заголовка</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uk-UA" smtClean="0"/>
              <a:t>Зразок тексту</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uk-UA" smtClean="0"/>
              <a:t>Зразок тексту</a:t>
            </a:r>
          </a:p>
        </p:txBody>
      </p:sp>
      <p:sp>
        <p:nvSpPr>
          <p:cNvPr id="4" name="Date Placeholder 3"/>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p:txBody>
          <a:bodyPr/>
          <a:lstStyle/>
          <a:p>
            <a:endParaRPr lang="uk-UA" dirty="0"/>
          </a:p>
        </p:txBody>
      </p:sp>
      <p:sp>
        <p:nvSpPr>
          <p:cNvPr id="6" name="Slide Number Placeholder 5"/>
          <p:cNvSpPr>
            <a:spLocks noGrp="1"/>
          </p:cNvSpPr>
          <p:nvPr>
            <p:ph type="sldNum" sz="quarter" idx="12"/>
          </p:nvPr>
        </p:nvSpPr>
        <p:spPr/>
        <p:txBody>
          <a:bodyPr/>
          <a:lstStyle/>
          <a:p>
            <a:fld id="{95982872-29BE-487E-AD8E-A76E0B6F01B5}" type="slidenum">
              <a:rPr lang="uk-UA" smtClean="0"/>
              <a:t>‹№›</a:t>
            </a:fld>
            <a:endParaRPr lang="uk-UA"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6419138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Картка назви">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uk-UA" smtClean="0"/>
              <a:t>Зразок заголовка</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uk-UA" smtClean="0"/>
              <a:t>Зразок тексту</a:t>
            </a:r>
          </a:p>
        </p:txBody>
      </p:sp>
      <p:sp>
        <p:nvSpPr>
          <p:cNvPr id="4" name="Date Placeholder 3"/>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p:txBody>
          <a:bodyPr/>
          <a:lstStyle/>
          <a:p>
            <a:endParaRPr lang="uk-UA" dirty="0"/>
          </a:p>
        </p:txBody>
      </p:sp>
      <p:sp>
        <p:nvSpPr>
          <p:cNvPr id="6" name="Slide Number Placeholder 5"/>
          <p:cNvSpPr>
            <a:spLocks noGrp="1"/>
          </p:cNvSpPr>
          <p:nvPr>
            <p:ph type="sldNum" sz="quarter" idx="12"/>
          </p:nvPr>
        </p:nvSpPr>
        <p:spPr/>
        <p:txBody>
          <a:bodyPr/>
          <a:lstStyle/>
          <a:p>
            <a:fld id="{95982872-29BE-487E-AD8E-A76E0B6F01B5}" type="slidenum">
              <a:rPr lang="uk-UA" smtClean="0"/>
              <a:t>‹№›</a:t>
            </a:fld>
            <a:endParaRPr lang="uk-UA" dirty="0"/>
          </a:p>
        </p:txBody>
      </p:sp>
    </p:spTree>
    <p:extLst>
      <p:ext uri="{BB962C8B-B14F-4D97-AF65-F5344CB8AC3E}">
        <p14:creationId xmlns:p14="http://schemas.microsoft.com/office/powerpoint/2010/main" val="285985059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Картка назви цитати">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uk-UA" smtClean="0"/>
              <a:t>Зразок заголовка</a:t>
            </a:r>
            <a:endParaRPr lang="en-US" dirty="0"/>
          </a:p>
        </p:txBody>
      </p:sp>
      <p:sp>
        <p:nvSpPr>
          <p:cNvPr id="14"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uk-UA" smtClean="0"/>
              <a:t>Зразок тексту</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uk-UA" smtClean="0"/>
              <a:t>Зразок тексту</a:t>
            </a:r>
          </a:p>
        </p:txBody>
      </p:sp>
      <p:sp>
        <p:nvSpPr>
          <p:cNvPr id="4" name="Date Placeholder 3"/>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p:txBody>
          <a:bodyPr/>
          <a:lstStyle/>
          <a:p>
            <a:endParaRPr lang="uk-UA" dirty="0"/>
          </a:p>
        </p:txBody>
      </p:sp>
      <p:sp>
        <p:nvSpPr>
          <p:cNvPr id="6" name="Slide Number Placeholder 5"/>
          <p:cNvSpPr>
            <a:spLocks noGrp="1"/>
          </p:cNvSpPr>
          <p:nvPr>
            <p:ph type="sldNum" sz="quarter" idx="12"/>
          </p:nvPr>
        </p:nvSpPr>
        <p:spPr/>
        <p:txBody>
          <a:bodyPr/>
          <a:lstStyle/>
          <a:p>
            <a:fld id="{95982872-29BE-487E-AD8E-A76E0B6F01B5}" type="slidenum">
              <a:rPr lang="uk-UA" smtClean="0"/>
              <a:t>‹№›</a:t>
            </a:fld>
            <a:endParaRPr lang="uk-UA"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4608055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Істина/хибність">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uk-UA" smtClean="0"/>
              <a:t>Зразок заголовка</a:t>
            </a:r>
            <a:endParaRPr lang="en-US" dirty="0"/>
          </a:p>
        </p:txBody>
      </p:sp>
      <p:sp>
        <p:nvSpPr>
          <p:cNvPr id="11"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uk-UA" smtClean="0"/>
              <a:t>Зразок тексту</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uk-UA" smtClean="0"/>
              <a:t>Зразок тексту</a:t>
            </a:r>
          </a:p>
        </p:txBody>
      </p:sp>
      <p:sp>
        <p:nvSpPr>
          <p:cNvPr id="4" name="Date Placeholder 3"/>
          <p:cNvSpPr>
            <a:spLocks noGrp="1"/>
          </p:cNvSpPr>
          <p:nvPr>
            <p:ph type="dt" sz="half" idx="10"/>
          </p:nvPr>
        </p:nvSpPr>
        <p:spPr/>
        <p:txBody>
          <a:bodyPr/>
          <a:lstStyle/>
          <a:p>
            <a:fld id="{5715D997-3B53-4DE2-ABF1-36CBBFB9B201}" type="datetimeFigureOut">
              <a:rPr lang="uk-UA" smtClean="0"/>
              <a:t>10.01.2021</a:t>
            </a:fld>
            <a:endParaRPr lang="uk-UA" dirty="0"/>
          </a:p>
        </p:txBody>
      </p:sp>
      <p:sp>
        <p:nvSpPr>
          <p:cNvPr id="5" name="Footer Placeholder 4"/>
          <p:cNvSpPr>
            <a:spLocks noGrp="1"/>
          </p:cNvSpPr>
          <p:nvPr>
            <p:ph type="ftr" sz="quarter" idx="11"/>
          </p:nvPr>
        </p:nvSpPr>
        <p:spPr/>
        <p:txBody>
          <a:bodyPr/>
          <a:lstStyle/>
          <a:p>
            <a:endParaRPr lang="uk-UA" dirty="0"/>
          </a:p>
        </p:txBody>
      </p:sp>
      <p:sp>
        <p:nvSpPr>
          <p:cNvPr id="6" name="Slide Number Placeholder 5"/>
          <p:cNvSpPr>
            <a:spLocks noGrp="1"/>
          </p:cNvSpPr>
          <p:nvPr>
            <p:ph type="sldNum" sz="quarter" idx="12"/>
          </p:nvPr>
        </p:nvSpPr>
        <p:spPr/>
        <p:txBody>
          <a:bodyPr/>
          <a:lstStyle/>
          <a:p>
            <a:fld id="{95982872-29BE-487E-AD8E-A76E0B6F01B5}" type="slidenum">
              <a:rPr lang="uk-UA" smtClean="0"/>
              <a:t>‹№›</a:t>
            </a:fld>
            <a:endParaRPr lang="uk-UA" dirty="0"/>
          </a:p>
        </p:txBody>
      </p:sp>
      <p:cxnSp>
        <p:nvCxnSpPr>
          <p:cNvPr id="15" name="Straight Connector 14"/>
          <p:cNvCxnSpPr/>
          <p:nvPr/>
        </p:nvCxnSpPr>
        <p:spPr>
          <a:xfrm>
            <a:off x="1396169" y="3429000"/>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599035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theme" Target="../theme/theme4.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10" Type="http://schemas.openxmlformats.org/officeDocument/2006/relationships/slideLayout" Target="../slideLayouts/slideLayout43.xml"/><Relationship Id="rId19" Type="http://schemas.openxmlformats.org/officeDocument/2006/relationships/image" Target="../media/image1.png"/><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slideLayout" Target="../slideLayouts/slideLayout63.xml"/><Relationship Id="rId18" Type="http://schemas.openxmlformats.org/officeDocument/2006/relationships/theme" Target="../theme/theme5.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slideLayout" Target="../slideLayouts/slideLayout62.xml"/><Relationship Id="rId17" Type="http://schemas.openxmlformats.org/officeDocument/2006/relationships/slideLayout" Target="../slideLayouts/slideLayout67.xml"/><Relationship Id="rId2" Type="http://schemas.openxmlformats.org/officeDocument/2006/relationships/slideLayout" Target="../slideLayouts/slideLayout52.xml"/><Relationship Id="rId16" Type="http://schemas.openxmlformats.org/officeDocument/2006/relationships/slideLayout" Target="../slideLayouts/slideLayout66.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5" Type="http://schemas.openxmlformats.org/officeDocument/2006/relationships/slideLayout" Target="../slideLayouts/slideLayout6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 Id="rId14" Type="http://schemas.openxmlformats.org/officeDocument/2006/relationships/slideLayout" Target="../slideLayouts/slideLayout6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5.xml"/><Relationship Id="rId13" Type="http://schemas.openxmlformats.org/officeDocument/2006/relationships/slideLayout" Target="../slideLayouts/slideLayout80.xml"/><Relationship Id="rId18" Type="http://schemas.openxmlformats.org/officeDocument/2006/relationships/theme" Target="../theme/theme6.xml"/><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slideLayout" Target="../slideLayouts/slideLayout79.xml"/><Relationship Id="rId17" Type="http://schemas.openxmlformats.org/officeDocument/2006/relationships/slideLayout" Target="../slideLayouts/slideLayout84.xml"/><Relationship Id="rId2" Type="http://schemas.openxmlformats.org/officeDocument/2006/relationships/slideLayout" Target="../slideLayouts/slideLayout69.xml"/><Relationship Id="rId16" Type="http://schemas.openxmlformats.org/officeDocument/2006/relationships/slideLayout" Target="../slideLayouts/slideLayout83.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5" Type="http://schemas.openxmlformats.org/officeDocument/2006/relationships/slideLayout" Target="../slideLayouts/slideLayout82.xml"/><Relationship Id="rId10" Type="http://schemas.openxmlformats.org/officeDocument/2006/relationships/slideLayout" Target="../slideLayouts/slideLayout77.xml"/><Relationship Id="rId19" Type="http://schemas.openxmlformats.org/officeDocument/2006/relationships/image" Target="../media/image7.jpg"/><Relationship Id="rId4" Type="http://schemas.openxmlformats.org/officeDocument/2006/relationships/slideLayout" Target="../slideLayouts/slideLayout71.xml"/><Relationship Id="rId9" Type="http://schemas.openxmlformats.org/officeDocument/2006/relationships/slideLayout" Target="../slideLayouts/slideLayout76.xml"/><Relationship Id="rId14" Type="http://schemas.openxmlformats.org/officeDocument/2006/relationships/slideLayout" Target="../slideLayouts/slideLayout8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92.xml"/><Relationship Id="rId13" Type="http://schemas.openxmlformats.org/officeDocument/2006/relationships/slideLayout" Target="../slideLayouts/slideLayout97.xml"/><Relationship Id="rId18" Type="http://schemas.openxmlformats.org/officeDocument/2006/relationships/theme" Target="../theme/theme7.xml"/><Relationship Id="rId3" Type="http://schemas.openxmlformats.org/officeDocument/2006/relationships/slideLayout" Target="../slideLayouts/slideLayout87.xml"/><Relationship Id="rId7" Type="http://schemas.openxmlformats.org/officeDocument/2006/relationships/slideLayout" Target="../slideLayouts/slideLayout91.xml"/><Relationship Id="rId12" Type="http://schemas.openxmlformats.org/officeDocument/2006/relationships/slideLayout" Target="../slideLayouts/slideLayout96.xml"/><Relationship Id="rId17" Type="http://schemas.openxmlformats.org/officeDocument/2006/relationships/slideLayout" Target="../slideLayouts/slideLayout101.xml"/><Relationship Id="rId2" Type="http://schemas.openxmlformats.org/officeDocument/2006/relationships/slideLayout" Target="../slideLayouts/slideLayout86.xml"/><Relationship Id="rId16" Type="http://schemas.openxmlformats.org/officeDocument/2006/relationships/slideLayout" Target="../slideLayouts/slideLayout100.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5" Type="http://schemas.openxmlformats.org/officeDocument/2006/relationships/slideLayout" Target="../slideLayouts/slideLayout89.xml"/><Relationship Id="rId15" Type="http://schemas.openxmlformats.org/officeDocument/2006/relationships/slideLayout" Target="../slideLayouts/slideLayout99.xml"/><Relationship Id="rId10" Type="http://schemas.openxmlformats.org/officeDocument/2006/relationships/slideLayout" Target="../slideLayouts/slideLayout94.xml"/><Relationship Id="rId19" Type="http://schemas.openxmlformats.org/officeDocument/2006/relationships/image" Target="../media/image10.png"/><Relationship Id="rId4" Type="http://schemas.openxmlformats.org/officeDocument/2006/relationships/slideLayout" Target="../slideLayouts/slideLayout88.xml"/><Relationship Id="rId9" Type="http://schemas.openxmlformats.org/officeDocument/2006/relationships/slideLayout" Target="../slideLayouts/slideLayout93.xml"/><Relationship Id="rId14"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45127" y="365760"/>
            <a:ext cx="10515600" cy="1325562"/>
          </a:xfrm>
          <a:prstGeom prst="rect">
            <a:avLst/>
          </a:prstGeom>
        </p:spPr>
        <p:txBody>
          <a:bodyPr vert="horz" lIns="91440" tIns="45720" rIns="91440" bIns="45720" rtlCol="0" anchor="ctr">
            <a:normAutofit/>
          </a:bodyPr>
          <a:lstStyle/>
          <a:p>
            <a:r>
              <a:rPr lang="uk-UA" smtClean="0"/>
              <a:t>Зразок заголовка</a:t>
            </a:r>
            <a:endParaRPr lang="en-US" dirty="0"/>
          </a:p>
        </p:txBody>
      </p:sp>
      <p:sp>
        <p:nvSpPr>
          <p:cNvPr id="3" name="Text Placeholder 2"/>
          <p:cNvSpPr>
            <a:spLocks noGrp="1"/>
          </p:cNvSpPr>
          <p:nvPr>
            <p:ph type="body" idx="1"/>
          </p:nvPr>
        </p:nvSpPr>
        <p:spPr>
          <a:xfrm>
            <a:off x="845127" y="1828802"/>
            <a:ext cx="10515600" cy="4351337"/>
          </a:xfrm>
          <a:prstGeom prst="rect">
            <a:avLst/>
          </a:prstGeom>
        </p:spPr>
        <p:txBody>
          <a:bodyPr vert="horz" lIns="91440" tIns="45720" rIns="91440" bIns="45720" rtlCol="0">
            <a:normAutofit/>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100">
                <a:solidFill>
                  <a:schemeClr val="tx1">
                    <a:lumMod val="65000"/>
                    <a:lumOff val="35000"/>
                  </a:schemeClr>
                </a:solidFill>
              </a:defRPr>
            </a:lvl1pPr>
          </a:lstStyle>
          <a:p>
            <a:fld id="{5715D997-3B53-4DE2-ABF1-36CBBFB9B201}" type="datetimeFigureOut">
              <a:rPr lang="uk-UA" smtClean="0"/>
              <a:t>10.01.2021</a:t>
            </a:fld>
            <a:endParaRPr lang="uk-UA" dirty="0"/>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100">
                <a:solidFill>
                  <a:schemeClr val="tx1">
                    <a:lumMod val="65000"/>
                    <a:lumOff val="35000"/>
                  </a:schemeClr>
                </a:solidFill>
              </a:defRPr>
            </a:lvl1pPr>
          </a:lstStyle>
          <a:p>
            <a:endParaRPr lang="uk-UA" dirty="0"/>
          </a:p>
        </p:txBody>
      </p:sp>
      <p:sp>
        <p:nvSpPr>
          <p:cNvPr id="6" name="Slide Number Placeholder 5"/>
          <p:cNvSpPr>
            <a:spLocks noGrp="1"/>
          </p:cNvSpPr>
          <p:nvPr>
            <p:ph type="sldNum" sz="quarter" idx="4"/>
          </p:nvPr>
        </p:nvSpPr>
        <p:spPr>
          <a:xfrm>
            <a:off x="8617527" y="6356352"/>
            <a:ext cx="2743200" cy="365125"/>
          </a:xfrm>
          <a:prstGeom prst="rect">
            <a:avLst/>
          </a:prstGeom>
        </p:spPr>
        <p:txBody>
          <a:bodyPr vert="horz" lIns="91440" tIns="45720" rIns="91440" bIns="45720" rtlCol="0" anchor="ctr"/>
          <a:lstStyle>
            <a:lvl1pPr algn="r">
              <a:defRPr sz="1100">
                <a:solidFill>
                  <a:schemeClr val="tx1">
                    <a:tint val="75000"/>
                  </a:schemeClr>
                </a:solidFill>
              </a:defRPr>
            </a:lvl1pPr>
          </a:lstStyle>
          <a:p>
            <a:fld id="{95982872-29BE-487E-AD8E-A76E0B6F01B5}" type="slidenum">
              <a:rPr lang="uk-UA" smtClean="0"/>
              <a:t>‹№›</a:t>
            </a:fld>
            <a:endParaRPr lang="uk-UA" dirty="0"/>
          </a:p>
        </p:txBody>
      </p:sp>
    </p:spTree>
    <p:extLst>
      <p:ext uri="{BB962C8B-B14F-4D97-AF65-F5344CB8AC3E}">
        <p14:creationId xmlns:p14="http://schemas.microsoft.com/office/powerpoint/2010/main" val="1508697502"/>
      </p:ext>
    </p:extLst>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Wingdings 2" pitchFamily="18" charset="2"/>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itchFamily="18"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itchFamily="18"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itchFamily="18"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itchFamily="18" charset="2"/>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45127" y="365760"/>
            <a:ext cx="10515600" cy="1325562"/>
          </a:xfrm>
          <a:prstGeom prst="rect">
            <a:avLst/>
          </a:prstGeom>
        </p:spPr>
        <p:txBody>
          <a:bodyPr vert="horz" lIns="91440" tIns="45720" rIns="91440" bIns="45720" rtlCol="0" anchor="ctr">
            <a:normAutofit/>
          </a:bodyPr>
          <a:lstStyle/>
          <a:p>
            <a:r>
              <a:rPr lang="uk-UA" smtClean="0"/>
              <a:t>Зразок заголовка</a:t>
            </a:r>
            <a:endParaRPr lang="en-US" dirty="0"/>
          </a:p>
        </p:txBody>
      </p:sp>
      <p:sp>
        <p:nvSpPr>
          <p:cNvPr id="3" name="Text Placeholder 2"/>
          <p:cNvSpPr>
            <a:spLocks noGrp="1"/>
          </p:cNvSpPr>
          <p:nvPr>
            <p:ph type="body" idx="1"/>
          </p:nvPr>
        </p:nvSpPr>
        <p:spPr>
          <a:xfrm>
            <a:off x="845127" y="1828800"/>
            <a:ext cx="10515600" cy="4351337"/>
          </a:xfrm>
          <a:prstGeom prst="rect">
            <a:avLst/>
          </a:prstGeom>
        </p:spPr>
        <p:txBody>
          <a:bodyPr vert="horz" lIns="91440" tIns="45720" rIns="91440" bIns="45720" rtlCol="0">
            <a:normAutofit/>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100">
                <a:solidFill>
                  <a:schemeClr val="tx1">
                    <a:lumMod val="65000"/>
                    <a:lumOff val="35000"/>
                  </a:schemeClr>
                </a:solidFill>
              </a:defRPr>
            </a:lvl1pPr>
          </a:lstStyle>
          <a:p>
            <a:fld id="{5715D997-3B53-4DE2-ABF1-36CBBFB9B201}" type="datetimeFigureOut">
              <a:rPr lang="uk-UA" smtClean="0"/>
              <a:t>10.01.2021</a:t>
            </a:fld>
            <a:endParaRPr lang="uk-UA"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100">
                <a:solidFill>
                  <a:schemeClr val="tx1">
                    <a:lumMod val="65000"/>
                    <a:lumOff val="35000"/>
                  </a:schemeClr>
                </a:solidFill>
              </a:defRPr>
            </a:lvl1pPr>
          </a:lstStyle>
          <a:p>
            <a:endParaRPr lang="uk-UA" dirty="0"/>
          </a:p>
        </p:txBody>
      </p:sp>
      <p:sp>
        <p:nvSpPr>
          <p:cNvPr id="6" name="Slide Number Placeholder 5"/>
          <p:cNvSpPr>
            <a:spLocks noGrp="1"/>
          </p:cNvSpPr>
          <p:nvPr>
            <p:ph type="sldNum" sz="quarter" idx="4"/>
          </p:nvPr>
        </p:nvSpPr>
        <p:spPr>
          <a:xfrm>
            <a:off x="8617527" y="6356350"/>
            <a:ext cx="2743200" cy="365125"/>
          </a:xfrm>
          <a:prstGeom prst="rect">
            <a:avLst/>
          </a:prstGeom>
        </p:spPr>
        <p:txBody>
          <a:bodyPr vert="horz" lIns="91440" tIns="45720" rIns="91440" bIns="45720" rtlCol="0" anchor="ctr"/>
          <a:lstStyle>
            <a:lvl1pPr algn="r">
              <a:defRPr sz="1100">
                <a:solidFill>
                  <a:schemeClr val="tx1">
                    <a:tint val="75000"/>
                  </a:schemeClr>
                </a:solidFill>
              </a:defRPr>
            </a:lvl1pPr>
          </a:lstStyle>
          <a:p>
            <a:fld id="{95982872-29BE-487E-AD8E-A76E0B6F01B5}" type="slidenum">
              <a:rPr lang="uk-UA" smtClean="0"/>
              <a:t>‹№›</a:t>
            </a:fld>
            <a:endParaRPr lang="uk-UA" dirty="0"/>
          </a:p>
        </p:txBody>
      </p:sp>
    </p:spTree>
    <p:extLst>
      <p:ext uri="{BB962C8B-B14F-4D97-AF65-F5344CB8AC3E}">
        <p14:creationId xmlns:p14="http://schemas.microsoft.com/office/powerpoint/2010/main" val="199044463"/>
      </p:ext>
    </p:extLst>
  </p:cSld>
  <p:clrMap bg1="lt1" tx1="dk1" bg2="lt2" tx2="dk2" accent1="accent1" accent2="accent2" accent3="accent3" accent4="accent4" accent5="accent5" accent6="accent6" hlink="hlink" folHlink="folHlink"/>
  <p:sldLayoutIdLst>
    <p:sldLayoutId id="2147484081" r:id="rId1"/>
    <p:sldLayoutId id="2147484082" r:id="rId2"/>
    <p:sldLayoutId id="2147484083" r:id="rId3"/>
    <p:sldLayoutId id="2147484084" r:id="rId4"/>
    <p:sldLayoutId id="2147484085" r:id="rId5"/>
    <p:sldLayoutId id="2147484086" r:id="rId6"/>
    <p:sldLayoutId id="2147484087" r:id="rId7"/>
    <p:sldLayoutId id="2147484088" r:id="rId8"/>
    <p:sldLayoutId id="2147484089" r:id="rId9"/>
    <p:sldLayoutId id="2147484090" r:id="rId10"/>
    <p:sldLayoutId id="214748409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Wingdings 2" pitchFamily="18" charset="2"/>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itchFamily="18" charset="2"/>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itchFamily="18" charset="2"/>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itchFamily="18"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itchFamily="18" charset="2"/>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Rectangle 6"/>
          <p:cNvSpPr>
            <a:spLocks noChangeAspect="1"/>
          </p:cNvSpPr>
          <p:nvPr/>
        </p:nvSpPr>
        <p:spPr>
          <a:xfrm>
            <a:off x="231140" y="243840"/>
            <a:ext cx="11724640" cy="637793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143000" y="609600"/>
            <a:ext cx="9875520" cy="1356360"/>
          </a:xfrm>
          <a:prstGeom prst="rect">
            <a:avLst/>
          </a:prstGeom>
        </p:spPr>
        <p:txBody>
          <a:bodyPr vert="horz" lIns="91440" tIns="45720" rIns="91440" bIns="45720" rtlCol="0" anchor="ctr">
            <a:normAutofit/>
          </a:bodyPr>
          <a:lstStyle/>
          <a:p>
            <a:r>
              <a:rPr lang="uk-UA" smtClean="0"/>
              <a:t>Зразок заголовка</a:t>
            </a:r>
            <a:endParaRPr lang="en-US" dirty="0"/>
          </a:p>
        </p:txBody>
      </p:sp>
      <p:sp>
        <p:nvSpPr>
          <p:cNvPr id="3" name="Text Placeholder 2"/>
          <p:cNvSpPr>
            <a:spLocks noGrp="1"/>
          </p:cNvSpPr>
          <p:nvPr>
            <p:ph type="body" idx="1"/>
          </p:nvPr>
        </p:nvSpPr>
        <p:spPr>
          <a:xfrm>
            <a:off x="1143000" y="2057400"/>
            <a:ext cx="9872871" cy="4038600"/>
          </a:xfrm>
          <a:prstGeom prst="rect">
            <a:avLst/>
          </a:prstGeom>
        </p:spPr>
        <p:txBody>
          <a:bodyPr vert="horz" lIns="91440" tIns="45720" rIns="91440" bIns="45720" rtlCol="0">
            <a:normAutofit/>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Date Placeholder 3"/>
          <p:cNvSpPr>
            <a:spLocks noGrp="1"/>
          </p:cNvSpPr>
          <p:nvPr>
            <p:ph type="dt" sz="half" idx="2"/>
          </p:nvPr>
        </p:nvSpPr>
        <p:spPr>
          <a:xfrm>
            <a:off x="1142996" y="6223828"/>
            <a:ext cx="2329074" cy="365125"/>
          </a:xfrm>
          <a:prstGeom prst="rect">
            <a:avLst/>
          </a:prstGeom>
        </p:spPr>
        <p:txBody>
          <a:bodyPr vert="horz" lIns="91440" tIns="45720" rIns="91440" bIns="45720" rtlCol="0" anchor="ctr"/>
          <a:lstStyle>
            <a:lvl1pPr algn="l">
              <a:defRPr sz="1200">
                <a:solidFill>
                  <a:schemeClr val="accent1"/>
                </a:solidFill>
              </a:defRPr>
            </a:lvl1pPr>
          </a:lstStyle>
          <a:p>
            <a:fld id="{5715D997-3B53-4DE2-ABF1-36CBBFB9B201}" type="datetimeFigureOut">
              <a:rPr lang="uk-UA" smtClean="0"/>
              <a:t>10.01.2021</a:t>
            </a:fld>
            <a:endParaRPr lang="uk-UA" dirty="0"/>
          </a:p>
        </p:txBody>
      </p:sp>
      <p:sp>
        <p:nvSpPr>
          <p:cNvPr id="5" name="Footer Placeholder 4"/>
          <p:cNvSpPr>
            <a:spLocks noGrp="1"/>
          </p:cNvSpPr>
          <p:nvPr>
            <p:ph type="ftr" sz="quarter" idx="3"/>
          </p:nvPr>
        </p:nvSpPr>
        <p:spPr>
          <a:xfrm>
            <a:off x="3949148" y="6223828"/>
            <a:ext cx="4717774" cy="365125"/>
          </a:xfrm>
          <a:prstGeom prst="rect">
            <a:avLst/>
          </a:prstGeom>
        </p:spPr>
        <p:txBody>
          <a:bodyPr vert="horz" lIns="91440" tIns="45720" rIns="91440" bIns="45720" rtlCol="0" anchor="ctr"/>
          <a:lstStyle>
            <a:lvl1pPr algn="ctr">
              <a:defRPr sz="1200">
                <a:solidFill>
                  <a:schemeClr val="accent1"/>
                </a:solidFill>
              </a:defRPr>
            </a:lvl1pPr>
          </a:lstStyle>
          <a:p>
            <a:endParaRPr lang="uk-UA" dirty="0"/>
          </a:p>
        </p:txBody>
      </p:sp>
      <p:sp>
        <p:nvSpPr>
          <p:cNvPr id="6" name="Slide Number Placeholder 5"/>
          <p:cNvSpPr>
            <a:spLocks noGrp="1"/>
          </p:cNvSpPr>
          <p:nvPr>
            <p:ph type="sldNum" sz="quarter" idx="4"/>
          </p:nvPr>
        </p:nvSpPr>
        <p:spPr>
          <a:xfrm>
            <a:off x="9329530" y="6223828"/>
            <a:ext cx="1706217" cy="365125"/>
          </a:xfrm>
          <a:prstGeom prst="rect">
            <a:avLst/>
          </a:prstGeom>
        </p:spPr>
        <p:txBody>
          <a:bodyPr vert="horz" lIns="91440" tIns="45720" rIns="91440" bIns="45720" rtlCol="0" anchor="ctr"/>
          <a:lstStyle>
            <a:lvl1pPr algn="r">
              <a:defRPr sz="1200">
                <a:solidFill>
                  <a:schemeClr val="accent1"/>
                </a:solidFill>
              </a:defRPr>
            </a:lvl1pPr>
          </a:lstStyle>
          <a:p>
            <a:fld id="{95982872-29BE-487E-AD8E-A76E0B6F01B5}" type="slidenum">
              <a:rPr lang="uk-UA" smtClean="0"/>
              <a:t>‹№›</a:t>
            </a:fld>
            <a:endParaRPr lang="uk-UA" dirty="0"/>
          </a:p>
        </p:txBody>
      </p:sp>
    </p:spTree>
    <p:extLst>
      <p:ext uri="{BB962C8B-B14F-4D97-AF65-F5344CB8AC3E}">
        <p14:creationId xmlns:p14="http://schemas.microsoft.com/office/powerpoint/2010/main" val="1006193069"/>
      </p:ext>
    </p:extLst>
  </p:cSld>
  <p:clrMap bg1="lt1" tx1="dk1" bg2="lt2" tx2="dk2" accent1="accent1" accent2="accent2" accent3="accent3" accent4="accent4" accent5="accent5" accent6="accent6" hlink="hlink" folHlink="folHlink"/>
  <p:sldLayoutIdLst>
    <p:sldLayoutId id="2147484105" r:id="rId1"/>
    <p:sldLayoutId id="2147484106" r:id="rId2"/>
    <p:sldLayoutId id="2147484107" r:id="rId3"/>
    <p:sldLayoutId id="2147484108" r:id="rId4"/>
    <p:sldLayoutId id="2147484109" r:id="rId5"/>
    <p:sldLayoutId id="2147484110" r:id="rId6"/>
    <p:sldLayoutId id="2147484111" r:id="rId7"/>
    <p:sldLayoutId id="2147484112" r:id="rId8"/>
    <p:sldLayoutId id="2147484113" r:id="rId9"/>
    <p:sldLayoutId id="2147484114" r:id="rId10"/>
    <p:sldLayoutId id="2147484115" r:id="rId11"/>
  </p:sldLayoutIdLst>
  <p:txStyles>
    <p:title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p:titleStyle>
    <p:bodyStyle>
      <a:lvl1pPr marL="228600" indent="-182880" algn="l" defTabSz="914400" rtl="0" eaLnBrk="1" latinLnBrk="0" hangingPunct="1">
        <a:lnSpc>
          <a:spcPct val="90000"/>
        </a:lnSpc>
        <a:spcBef>
          <a:spcPts val="1400"/>
        </a:spcBef>
        <a:buClr>
          <a:schemeClr val="accent1"/>
        </a:buClr>
        <a:buSzPct val="80000"/>
        <a:buFont typeface="Corbel" pitchFamily="34" charset="0"/>
        <a:buChar char="•"/>
        <a:defRPr sz="2200" kern="1200">
          <a:solidFill>
            <a:schemeClr val="accent1"/>
          </a:solidFill>
          <a:latin typeface="+mn-lt"/>
          <a:ea typeface="+mn-ea"/>
          <a:cs typeface="+mn-cs"/>
        </a:defRPr>
      </a:lvl1pPr>
      <a:lvl2pPr marL="45720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2000" kern="1200">
          <a:solidFill>
            <a:schemeClr val="accent1"/>
          </a:solidFill>
          <a:latin typeface="+mn-lt"/>
          <a:ea typeface="+mn-ea"/>
          <a:cs typeface="+mn-cs"/>
        </a:defRPr>
      </a:lvl2pPr>
      <a:lvl3pPr marL="73152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800" kern="1200">
          <a:solidFill>
            <a:schemeClr val="accent1"/>
          </a:solidFill>
          <a:latin typeface="+mn-lt"/>
          <a:ea typeface="+mn-ea"/>
          <a:cs typeface="+mn-cs"/>
        </a:defRPr>
      </a:lvl3pPr>
      <a:lvl4pPr marL="100584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4pPr>
      <a:lvl5pPr marL="1280160" indent="-18288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5pPr>
      <a:lvl6pPr marL="16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6pPr>
      <a:lvl7pPr marL="19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7pPr>
      <a:lvl8pPr marL="22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8pPr>
      <a:lvl9pPr marL="2500000" indent="-228600" algn="l" defTabSz="914400" rtl="0" eaLnBrk="1" latinLnBrk="0" hangingPunct="1">
        <a:lnSpc>
          <a:spcPct val="90000"/>
        </a:lnSpc>
        <a:spcBef>
          <a:spcPts val="200"/>
        </a:spcBef>
        <a:spcAft>
          <a:spcPts val="400"/>
        </a:spcAft>
        <a:buClr>
          <a:schemeClr val="accent1"/>
        </a:buClr>
        <a:buSzPct val="80000"/>
        <a:buFont typeface="Corbel" pitchFamily="34" charset="0"/>
        <a:buChar char="•"/>
        <a:defRPr sz="1600" kern="1200">
          <a:solidFill>
            <a:schemeClr val="accent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mt="70000"/>
            <a:extLst>
              <a:ext uri="{28A0092B-C50C-407E-A947-70E740481C1C}">
                <a14:useLocalDpi xmlns:a14="http://schemas.microsoft.com/office/drawing/2010/main" val="0"/>
              </a:ext>
            </a:extLst>
          </a:blip>
          <a:srcRect/>
          <a:stretch>
            <a:fillRect/>
          </a:stretch>
        </p:blipFill>
        <p:spPr bwMode="auto">
          <a:xfrm>
            <a:off x="0" y="0"/>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uk-UA" smtClean="0"/>
              <a:t>Зразок заголовка</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5715D997-3B53-4DE2-ABF1-36CBBFB9B201}" type="datetimeFigureOut">
              <a:rPr lang="uk-UA" smtClean="0"/>
              <a:t>10.01.2021</a:t>
            </a:fld>
            <a:endParaRPr lang="uk-UA" dirty="0"/>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uk-UA" dirty="0"/>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95982872-29BE-487E-AD8E-A76E0B6F01B5}" type="slidenum">
              <a:rPr lang="uk-UA" smtClean="0"/>
              <a:t>‹№›</a:t>
            </a:fld>
            <a:endParaRPr lang="uk-UA" dirty="0"/>
          </a:p>
        </p:txBody>
      </p:sp>
    </p:spTree>
    <p:extLst>
      <p:ext uri="{BB962C8B-B14F-4D97-AF65-F5344CB8AC3E}">
        <p14:creationId xmlns:p14="http://schemas.microsoft.com/office/powerpoint/2010/main" val="1160191201"/>
      </p:ext>
    </p:extLst>
  </p:cSld>
  <p:clrMap bg1="lt1" tx1="dk1" bg2="lt2" tx2="dk2" accent1="accent1" accent2="accent2" accent3="accent3" accent4="accent4" accent5="accent5" accent6="accent6" hlink="hlink" folHlink="folHlink"/>
  <p:sldLayoutIdLst>
    <p:sldLayoutId id="2147484169" r:id="rId1"/>
    <p:sldLayoutId id="2147484170" r:id="rId2"/>
    <p:sldLayoutId id="2147484171" r:id="rId3"/>
    <p:sldLayoutId id="2147484172" r:id="rId4"/>
    <p:sldLayoutId id="2147484173" r:id="rId5"/>
    <p:sldLayoutId id="2147484174" r:id="rId6"/>
    <p:sldLayoutId id="2147484175" r:id="rId7"/>
    <p:sldLayoutId id="2147484176" r:id="rId8"/>
    <p:sldLayoutId id="2147484177" r:id="rId9"/>
    <p:sldLayoutId id="2147484178" r:id="rId10"/>
    <p:sldLayoutId id="2147484179" r:id="rId11"/>
    <p:sldLayoutId id="2147484180" r:id="rId12"/>
    <p:sldLayoutId id="2147484181" r:id="rId13"/>
    <p:sldLayoutId id="2147484182" r:id="rId14"/>
    <p:sldLayoutId id="2147484183" r:id="rId15"/>
    <p:sldLayoutId id="2147484184" r:id="rId16"/>
    <p:sldLayoutId id="2147484185"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uk-UA" smtClean="0"/>
              <a:t>Зразок заголовка</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5715D997-3B53-4DE2-ABF1-36CBBFB9B201}" type="datetimeFigureOut">
              <a:rPr lang="uk-UA" smtClean="0"/>
              <a:t>10.01.2021</a:t>
            </a:fld>
            <a:endParaRPr lang="uk-UA" dirty="0"/>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uk-UA" dirty="0"/>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5982872-29BE-487E-AD8E-A76E0B6F01B5}" type="slidenum">
              <a:rPr lang="uk-UA" smtClean="0"/>
              <a:t>‹№›</a:t>
            </a:fld>
            <a:endParaRPr lang="uk-UA" dirty="0"/>
          </a:p>
        </p:txBody>
      </p:sp>
    </p:spTree>
    <p:extLst>
      <p:ext uri="{BB962C8B-B14F-4D97-AF65-F5344CB8AC3E}">
        <p14:creationId xmlns:p14="http://schemas.microsoft.com/office/powerpoint/2010/main" val="2645207649"/>
      </p:ext>
    </p:extLst>
  </p:cSld>
  <p:clrMap bg1="lt1" tx1="dk1" bg2="lt2" tx2="dk2" accent1="accent1" accent2="accent2" accent3="accent3" accent4="accent4" accent5="accent5" accent6="accent6" hlink="hlink" folHlink="folHlink"/>
  <p:sldLayoutIdLst>
    <p:sldLayoutId id="2147484223" r:id="rId1"/>
    <p:sldLayoutId id="2147484224" r:id="rId2"/>
    <p:sldLayoutId id="2147484225" r:id="rId3"/>
    <p:sldLayoutId id="2147484226" r:id="rId4"/>
    <p:sldLayoutId id="2147484227" r:id="rId5"/>
    <p:sldLayoutId id="2147484228" r:id="rId6"/>
    <p:sldLayoutId id="2147484229" r:id="rId7"/>
    <p:sldLayoutId id="2147484230" r:id="rId8"/>
    <p:sldLayoutId id="2147484231" r:id="rId9"/>
    <p:sldLayoutId id="2147484232" r:id="rId10"/>
    <p:sldLayoutId id="2147484233" r:id="rId11"/>
    <p:sldLayoutId id="2147484234" r:id="rId12"/>
    <p:sldLayoutId id="2147484235" r:id="rId13"/>
    <p:sldLayoutId id="2147484236" r:id="rId14"/>
    <p:sldLayoutId id="2147484237" r:id="rId15"/>
    <p:sldLayoutId id="2147484238" r:id="rId16"/>
    <p:sldLayoutId id="2147484239"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0" name="Group 9"/>
          <p:cNvGrpSpPr/>
          <p:nvPr/>
        </p:nvGrpSpPr>
        <p:grpSpPr>
          <a:xfrm>
            <a:off x="-25397" y="0"/>
            <a:ext cx="12005350" cy="6644081"/>
            <a:chOff x="-25397" y="0"/>
            <a:chExt cx="12005350" cy="6644081"/>
          </a:xfrm>
        </p:grpSpPr>
        <p:sp useBgFill="1">
          <p:nvSpPr>
            <p:cNvPr id="11" name="Rectangle 10"/>
            <p:cNvSpPr/>
            <p:nvPr/>
          </p:nvSpPr>
          <p:spPr>
            <a:xfrm>
              <a:off x="1" y="0"/>
              <a:ext cx="11979952" cy="6644081"/>
            </a:xfrm>
            <a:prstGeom prst="rect">
              <a:avLst/>
            </a:pr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13" name="Rectangle 12"/>
            <p:cNvSpPr/>
            <p:nvPr/>
          </p:nvSpPr>
          <p:spPr>
            <a:xfrm>
              <a:off x="1" y="5600215"/>
              <a:ext cx="11706512" cy="780581"/>
            </a:xfrm>
            <a:prstGeom prst="rect">
              <a:avLst/>
            </a:pr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85801" y="685800"/>
            <a:ext cx="10396882" cy="1151965"/>
          </a:xfrm>
          <a:prstGeom prst="rect">
            <a:avLst/>
          </a:prstGeom>
        </p:spPr>
        <p:txBody>
          <a:bodyPr vert="horz" lIns="91440" tIns="45720" rIns="91440" bIns="45720" rtlCol="0" anchor="ctr">
            <a:normAutofit/>
          </a:bodyPr>
          <a:lstStyle/>
          <a:p>
            <a:r>
              <a:rPr lang="uk-UA" smtClean="0"/>
              <a:t>Зразок заголовка</a:t>
            </a:r>
            <a:endParaRPr lang="en-US" dirty="0"/>
          </a:p>
        </p:txBody>
      </p:sp>
      <p:sp>
        <p:nvSpPr>
          <p:cNvPr id="3" name="Text Placeholder 2"/>
          <p:cNvSpPr>
            <a:spLocks noGrp="1"/>
          </p:cNvSpPr>
          <p:nvPr>
            <p:ph type="body" idx="1"/>
          </p:nvPr>
        </p:nvSpPr>
        <p:spPr>
          <a:xfrm>
            <a:off x="685800" y="2063396"/>
            <a:ext cx="10396883" cy="3311189"/>
          </a:xfrm>
          <a:prstGeom prst="rect">
            <a:avLst/>
          </a:prstGeom>
        </p:spPr>
        <p:txBody>
          <a:bodyPr vert="horz" lIns="91440" tIns="45720" rIns="91440" bIns="45720" rtlCol="0" anchor="ctr">
            <a:normAutofit/>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Date Placeholder 3"/>
          <p:cNvSpPr>
            <a:spLocks noGrp="1"/>
          </p:cNvSpPr>
          <p:nvPr>
            <p:ph type="dt" sz="half" idx="2"/>
          </p:nvPr>
        </p:nvSpPr>
        <p:spPr>
          <a:xfrm>
            <a:off x="7298083" y="5757334"/>
            <a:ext cx="3784600" cy="498470"/>
          </a:xfrm>
          <a:prstGeom prst="rect">
            <a:avLst/>
          </a:prstGeom>
        </p:spPr>
        <p:txBody>
          <a:bodyPr vert="horz" lIns="91440" tIns="45720" rIns="91440" bIns="45720" rtlCol="0" anchor="ctr"/>
          <a:lstStyle>
            <a:lvl1pPr algn="r">
              <a:defRPr sz="3200" cap="all" baseline="0">
                <a:solidFill>
                  <a:schemeClr val="accent1">
                    <a:lumMod val="60000"/>
                    <a:lumOff val="40000"/>
                  </a:schemeClr>
                </a:solidFill>
              </a:defRPr>
            </a:lvl1pPr>
          </a:lstStyle>
          <a:p>
            <a:fld id="{5715D997-3B53-4DE2-ABF1-36CBBFB9B201}" type="datetimeFigureOut">
              <a:rPr lang="uk-UA" smtClean="0"/>
              <a:t>10.01.2021</a:t>
            </a:fld>
            <a:endParaRPr lang="uk-UA" dirty="0"/>
          </a:p>
        </p:txBody>
      </p:sp>
      <p:sp>
        <p:nvSpPr>
          <p:cNvPr id="5" name="Footer Placeholder 4"/>
          <p:cNvSpPr>
            <a:spLocks noGrp="1"/>
          </p:cNvSpPr>
          <p:nvPr>
            <p:ph type="ftr" sz="quarter" idx="3"/>
          </p:nvPr>
        </p:nvSpPr>
        <p:spPr>
          <a:xfrm>
            <a:off x="685801" y="5757334"/>
            <a:ext cx="5499719" cy="498470"/>
          </a:xfrm>
          <a:prstGeom prst="rect">
            <a:avLst/>
          </a:prstGeom>
        </p:spPr>
        <p:txBody>
          <a:bodyPr vert="horz" lIns="91440" tIns="45720" rIns="91440" bIns="45720" rtlCol="0" anchor="ctr"/>
          <a:lstStyle>
            <a:lvl1pPr algn="l">
              <a:defRPr sz="3200" cap="all" baseline="0">
                <a:solidFill>
                  <a:schemeClr val="accent1">
                    <a:lumMod val="60000"/>
                    <a:lumOff val="40000"/>
                  </a:schemeClr>
                </a:solidFill>
              </a:defRPr>
            </a:lvl1pPr>
          </a:lstStyle>
          <a:p>
            <a:endParaRPr lang="uk-UA" dirty="0"/>
          </a:p>
        </p:txBody>
      </p:sp>
      <p:sp>
        <p:nvSpPr>
          <p:cNvPr id="6" name="Slide Number Placeholder 5"/>
          <p:cNvSpPr>
            <a:spLocks noGrp="1"/>
          </p:cNvSpPr>
          <p:nvPr>
            <p:ph type="sldNum" sz="quarter" idx="4"/>
          </p:nvPr>
        </p:nvSpPr>
        <p:spPr>
          <a:xfrm>
            <a:off x="6287121" y="5757334"/>
            <a:ext cx="907186" cy="498470"/>
          </a:xfrm>
          <a:prstGeom prst="rect">
            <a:avLst/>
          </a:prstGeom>
        </p:spPr>
        <p:txBody>
          <a:bodyPr vert="horz" lIns="91440" tIns="45720" rIns="91440" bIns="45720" rtlCol="0" anchor="ctr"/>
          <a:lstStyle>
            <a:lvl1pPr algn="ctr">
              <a:defRPr sz="3200" cap="all" baseline="0">
                <a:solidFill>
                  <a:schemeClr val="accent1">
                    <a:lumMod val="60000"/>
                    <a:lumOff val="40000"/>
                  </a:schemeClr>
                </a:solidFill>
              </a:defRPr>
            </a:lvl1pPr>
          </a:lstStyle>
          <a:p>
            <a:fld id="{95982872-29BE-487E-AD8E-A76E0B6F01B5}" type="slidenum">
              <a:rPr lang="uk-UA" smtClean="0"/>
              <a:t>‹№›</a:t>
            </a:fld>
            <a:endParaRPr lang="uk-UA" dirty="0"/>
          </a:p>
        </p:txBody>
      </p:sp>
    </p:spTree>
    <p:extLst>
      <p:ext uri="{BB962C8B-B14F-4D97-AF65-F5344CB8AC3E}">
        <p14:creationId xmlns:p14="http://schemas.microsoft.com/office/powerpoint/2010/main" val="4062927987"/>
      </p:ext>
    </p:extLst>
  </p:cSld>
  <p:clrMap bg1="lt1" tx1="dk1" bg2="lt2" tx2="dk2" accent1="accent1" accent2="accent2" accent3="accent3" accent4="accent4" accent5="accent5" accent6="accent6" hlink="hlink" folHlink="folHlink"/>
  <p:sldLayoutIdLst>
    <p:sldLayoutId id="2147484259" r:id="rId1"/>
    <p:sldLayoutId id="2147484260" r:id="rId2"/>
    <p:sldLayoutId id="2147484261" r:id="rId3"/>
    <p:sldLayoutId id="2147484262" r:id="rId4"/>
    <p:sldLayoutId id="2147484263" r:id="rId5"/>
    <p:sldLayoutId id="2147484264" r:id="rId6"/>
    <p:sldLayoutId id="2147484265" r:id="rId7"/>
    <p:sldLayoutId id="2147484266" r:id="rId8"/>
    <p:sldLayoutId id="2147484267" r:id="rId9"/>
    <p:sldLayoutId id="2147484268" r:id="rId10"/>
    <p:sldLayoutId id="2147484269" r:id="rId11"/>
    <p:sldLayoutId id="2147484270" r:id="rId12"/>
    <p:sldLayoutId id="2147484271" r:id="rId13"/>
    <p:sldLayoutId id="2147484272" r:id="rId14"/>
    <p:sldLayoutId id="2147484273" r:id="rId15"/>
    <p:sldLayoutId id="2147484274" r:id="rId16"/>
    <p:sldLayoutId id="2147484275" r:id="rId17"/>
  </p:sldLayoutIdLst>
  <p:txStyles>
    <p:titleStyle>
      <a:lvl1pPr algn="l" defTabSz="914400" rtl="0" eaLnBrk="1" latinLnBrk="0" hangingPunct="1">
        <a:lnSpc>
          <a:spcPct val="90000"/>
        </a:lnSpc>
        <a:spcBef>
          <a:spcPct val="0"/>
        </a:spcBef>
        <a:buNone/>
        <a:defRPr sz="5400" kern="1200" cap="all" baseline="0">
          <a:solidFill>
            <a:schemeClr val="accent1">
              <a:lumMod val="60000"/>
              <a:lumOff val="40000"/>
            </a:schemeClr>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lumMod val="60000"/>
            <a:lumOff val="40000"/>
          </a:schemeClr>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lumMod val="60000"/>
            <a:lumOff val="40000"/>
          </a:schemeClr>
        </a:buClr>
        <a:buSzPct val="160000"/>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HD-PanelContent-GrommetsCombined.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uk-UA" smtClean="0"/>
              <a:t>Зразок заголовка</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5715D997-3B53-4DE2-ABF1-36CBBFB9B201}" type="datetimeFigureOut">
              <a:rPr lang="uk-UA" smtClean="0"/>
              <a:t>10.01.2021</a:t>
            </a:fld>
            <a:endParaRPr lang="uk-UA"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uk-UA"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5982872-29BE-487E-AD8E-A76E0B6F01B5}" type="slidenum">
              <a:rPr lang="uk-UA" smtClean="0"/>
              <a:t>‹№›</a:t>
            </a:fld>
            <a:endParaRPr lang="uk-UA" dirty="0"/>
          </a:p>
        </p:txBody>
      </p:sp>
    </p:spTree>
    <p:extLst>
      <p:ext uri="{BB962C8B-B14F-4D97-AF65-F5344CB8AC3E}">
        <p14:creationId xmlns:p14="http://schemas.microsoft.com/office/powerpoint/2010/main" val="3609153333"/>
      </p:ext>
    </p:extLst>
  </p:cSld>
  <p:clrMap bg1="lt1" tx1="dk1" bg2="lt2" tx2="dk2" accent1="accent1" accent2="accent2" accent3="accent3" accent4="accent4" accent5="accent5" accent6="accent6" hlink="hlink" folHlink="folHlink"/>
  <p:sldLayoutIdLst>
    <p:sldLayoutId id="2147484295" r:id="rId1"/>
    <p:sldLayoutId id="2147484296" r:id="rId2"/>
    <p:sldLayoutId id="2147484297" r:id="rId3"/>
    <p:sldLayoutId id="2147484298" r:id="rId4"/>
    <p:sldLayoutId id="2147484299" r:id="rId5"/>
    <p:sldLayoutId id="2147484300" r:id="rId6"/>
    <p:sldLayoutId id="2147484301" r:id="rId7"/>
    <p:sldLayoutId id="2147484302" r:id="rId8"/>
    <p:sldLayoutId id="2147484303" r:id="rId9"/>
    <p:sldLayoutId id="2147484304" r:id="rId10"/>
    <p:sldLayoutId id="2147484305" r:id="rId11"/>
    <p:sldLayoutId id="2147484306" r:id="rId12"/>
    <p:sldLayoutId id="2147484307" r:id="rId13"/>
    <p:sldLayoutId id="2147484308" r:id="rId14"/>
    <p:sldLayoutId id="2147484309" r:id="rId15"/>
    <p:sldLayoutId id="2147484310" r:id="rId16"/>
    <p:sldLayoutId id="2147484311"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40.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__________Microsoft_Visio_2003-20104.vsd"/><Relationship Id="rId2" Type="http://schemas.openxmlformats.org/officeDocument/2006/relationships/slideLayout" Target="../slideLayouts/slideLayout40.xml"/><Relationship Id="rId1" Type="http://schemas.openxmlformats.org/officeDocument/2006/relationships/vmlDrawing" Target="../drawings/vmlDrawing4.vml"/><Relationship Id="rId4" Type="http://schemas.openxmlformats.org/officeDocument/2006/relationships/image" Target="../media/image20.emf"/></Relationships>
</file>

<file path=ppt/slides/_rels/slide100.xml.rels><?xml version="1.0" encoding="UTF-8" standalone="yes"?>
<Relationships xmlns="http://schemas.openxmlformats.org/package/2006/relationships"><Relationship Id="rId2" Type="http://schemas.openxmlformats.org/officeDocument/2006/relationships/image" Target="../media/image88.emf"/><Relationship Id="rId1" Type="http://schemas.openxmlformats.org/officeDocument/2006/relationships/slideLayout" Target="../slideLayouts/slideLayout29.xml"/></Relationships>
</file>

<file path=ppt/slides/_rels/slide10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3.emf"/><Relationship Id="rId1" Type="http://schemas.openxmlformats.org/officeDocument/2006/relationships/slideLayout" Target="../slideLayouts/slideLayout40.xml"/><Relationship Id="rId4" Type="http://schemas.openxmlformats.org/officeDocument/2006/relationships/image" Target="../media/image83.jpeg"/></Relationships>
</file>

<file path=ppt/slides/_rels/slide10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84.jpeg"/><Relationship Id="rId1" Type="http://schemas.openxmlformats.org/officeDocument/2006/relationships/slideLayout" Target="../slideLayouts/slideLayout40.xml"/></Relationships>
</file>

<file path=ppt/slides/_rels/slide103.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40.xml"/></Relationships>
</file>

<file path=ppt/slides/_rels/slide104.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40.xml"/></Relationships>
</file>

<file path=ppt/slides/_rels/slide105.xml.rels><?xml version="1.0" encoding="UTF-8" standalone="yes"?>
<Relationships xmlns="http://schemas.openxmlformats.org/package/2006/relationships"><Relationship Id="rId2" Type="http://schemas.openxmlformats.org/officeDocument/2006/relationships/image" Target="../media/image88.emf"/><Relationship Id="rId1" Type="http://schemas.openxmlformats.org/officeDocument/2006/relationships/slideLayout" Target="../slideLayouts/slideLayout29.xml"/></Relationships>
</file>

<file path=ppt/slides/_rels/slide106.xml.rels><?xml version="1.0" encoding="UTF-8" standalone="yes"?>
<Relationships xmlns="http://schemas.openxmlformats.org/package/2006/relationships"><Relationship Id="rId2" Type="http://schemas.openxmlformats.org/officeDocument/2006/relationships/image" Target="../media/image90.emf"/><Relationship Id="rId1" Type="http://schemas.openxmlformats.org/officeDocument/2006/relationships/slideLayout" Target="../slideLayouts/slideLayout29.xml"/></Relationships>
</file>

<file path=ppt/slides/_rels/slide107.xml.rels><?xml version="1.0" encoding="UTF-8" standalone="yes"?>
<Relationships xmlns="http://schemas.openxmlformats.org/package/2006/relationships"><Relationship Id="rId2" Type="http://schemas.openxmlformats.org/officeDocument/2006/relationships/image" Target="../media/image91.emf"/><Relationship Id="rId1" Type="http://schemas.openxmlformats.org/officeDocument/2006/relationships/slideLayout" Target="../slideLayouts/slideLayout29.xml"/></Relationships>
</file>

<file path=ppt/slides/_rels/slide108.xml.rels><?xml version="1.0" encoding="UTF-8" standalone="yes"?>
<Relationships xmlns="http://schemas.openxmlformats.org/package/2006/relationships"><Relationship Id="rId2" Type="http://schemas.openxmlformats.org/officeDocument/2006/relationships/image" Target="../media/image92.emf"/><Relationship Id="rId1" Type="http://schemas.openxmlformats.org/officeDocument/2006/relationships/slideLayout" Target="../slideLayouts/slideLayout29.xml"/></Relationships>
</file>

<file path=ppt/slides/_rels/slide10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3.emf"/><Relationship Id="rId1" Type="http://schemas.openxmlformats.org/officeDocument/2006/relationships/slideLayout" Target="../slideLayouts/slideLayout40.xml"/><Relationship Id="rId4" Type="http://schemas.openxmlformats.org/officeDocument/2006/relationships/image" Target="../media/image93.jpeg"/></Relationships>
</file>

<file path=ppt/slides/_rels/slide11.xml.rels><?xml version="1.0" encoding="UTF-8" standalone="yes"?>
<Relationships xmlns="http://schemas.openxmlformats.org/package/2006/relationships"><Relationship Id="rId3" Type="http://schemas.openxmlformats.org/officeDocument/2006/relationships/oleObject" Target="../embeddings/__________Microsoft_Visio_2003-20105.vsd"/><Relationship Id="rId2" Type="http://schemas.openxmlformats.org/officeDocument/2006/relationships/slideLayout" Target="../slideLayouts/slideLayout40.xml"/><Relationship Id="rId1" Type="http://schemas.openxmlformats.org/officeDocument/2006/relationships/vmlDrawing" Target="../drawings/vmlDrawing5.vml"/><Relationship Id="rId4" Type="http://schemas.openxmlformats.org/officeDocument/2006/relationships/image" Target="../media/image21.emf"/></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11.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40.xml"/></Relationships>
</file>

<file path=ppt/slides/_rels/slide112.xml.rels><?xml version="1.0" encoding="UTF-8" standalone="yes"?>
<Relationships xmlns="http://schemas.openxmlformats.org/package/2006/relationships"><Relationship Id="rId2" Type="http://schemas.openxmlformats.org/officeDocument/2006/relationships/image" Target="../media/image92.emf"/><Relationship Id="rId1" Type="http://schemas.openxmlformats.org/officeDocument/2006/relationships/slideLayout" Target="../slideLayouts/slideLayout29.xml"/></Relationships>
</file>

<file path=ppt/slides/_rels/slide113.xml.rels><?xml version="1.0" encoding="UTF-8" standalone="yes"?>
<Relationships xmlns="http://schemas.openxmlformats.org/package/2006/relationships"><Relationship Id="rId2" Type="http://schemas.openxmlformats.org/officeDocument/2006/relationships/image" Target="../media/image94.emf"/><Relationship Id="rId1" Type="http://schemas.openxmlformats.org/officeDocument/2006/relationships/slideLayout" Target="../slideLayouts/slideLayout29.xml"/></Relationships>
</file>

<file path=ppt/slides/_rels/slide114.xml.rels><?xml version="1.0" encoding="UTF-8" standalone="yes"?>
<Relationships xmlns="http://schemas.openxmlformats.org/package/2006/relationships"><Relationship Id="rId2" Type="http://schemas.openxmlformats.org/officeDocument/2006/relationships/image" Target="../media/image95.emf"/><Relationship Id="rId1" Type="http://schemas.openxmlformats.org/officeDocument/2006/relationships/slideLayout" Target="../slideLayouts/slideLayout29.xml"/></Relationships>
</file>

<file path=ppt/slides/_rels/slide115.xml.rels><?xml version="1.0" encoding="UTF-8" standalone="yes"?>
<Relationships xmlns="http://schemas.openxmlformats.org/package/2006/relationships"><Relationship Id="rId2" Type="http://schemas.openxmlformats.org/officeDocument/2006/relationships/image" Target="../media/image96.emf"/><Relationship Id="rId1" Type="http://schemas.openxmlformats.org/officeDocument/2006/relationships/slideLayout" Target="../slideLayouts/slideLayout29.xml"/></Relationships>
</file>

<file path=ppt/slides/_rels/slide116.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31.png"/><Relationship Id="rId1" Type="http://schemas.openxmlformats.org/officeDocument/2006/relationships/slideLayout" Target="../slideLayouts/slideLayout40.xml"/><Relationship Id="rId4" Type="http://schemas.openxmlformats.org/officeDocument/2006/relationships/image" Target="../media/image97.jpeg"/></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18.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40.xml"/></Relationships>
</file>

<file path=ppt/slides/_rels/slide119.xml.rels><?xml version="1.0" encoding="UTF-8" standalone="yes"?>
<Relationships xmlns="http://schemas.openxmlformats.org/package/2006/relationships"><Relationship Id="rId2" Type="http://schemas.openxmlformats.org/officeDocument/2006/relationships/image" Target="../media/image96.emf"/><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__________Microsoft_Visio_2003-20106.vsd"/><Relationship Id="rId2" Type="http://schemas.openxmlformats.org/officeDocument/2006/relationships/slideLayout" Target="../slideLayouts/slideLayout40.xml"/><Relationship Id="rId1" Type="http://schemas.openxmlformats.org/officeDocument/2006/relationships/vmlDrawing" Target="../drawings/vmlDrawing6.vml"/><Relationship Id="rId4" Type="http://schemas.openxmlformats.org/officeDocument/2006/relationships/image" Target="../media/image22.emf"/></Relationships>
</file>

<file path=ppt/slides/_rels/slide120.xml.rels><?xml version="1.0" encoding="UTF-8" standalone="yes"?>
<Relationships xmlns="http://schemas.openxmlformats.org/package/2006/relationships"><Relationship Id="rId2" Type="http://schemas.openxmlformats.org/officeDocument/2006/relationships/image" Target="../media/image98.emf"/><Relationship Id="rId1" Type="http://schemas.openxmlformats.org/officeDocument/2006/relationships/slideLayout" Target="../slideLayouts/slideLayout29.xml"/></Relationships>
</file>

<file path=ppt/slides/_rels/slide121.xml.rels><?xml version="1.0" encoding="UTF-8" standalone="yes"?>
<Relationships xmlns="http://schemas.openxmlformats.org/package/2006/relationships"><Relationship Id="rId2" Type="http://schemas.openxmlformats.org/officeDocument/2006/relationships/image" Target="../media/image99.emf"/><Relationship Id="rId1" Type="http://schemas.openxmlformats.org/officeDocument/2006/relationships/slideLayout" Target="../slideLayouts/slideLayout29.xml"/></Relationships>
</file>

<file path=ppt/slides/_rels/slide122.xml.rels><?xml version="1.0" encoding="UTF-8" standalone="yes"?>
<Relationships xmlns="http://schemas.openxmlformats.org/package/2006/relationships"><Relationship Id="rId2" Type="http://schemas.openxmlformats.org/officeDocument/2006/relationships/image" Target="../media/image100.emf"/><Relationship Id="rId1" Type="http://schemas.openxmlformats.org/officeDocument/2006/relationships/slideLayout" Target="../slideLayouts/slideLayout29.xml"/></Relationships>
</file>

<file path=ppt/slides/_rels/slide123.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image" Target="../media/image101.jpeg"/><Relationship Id="rId1" Type="http://schemas.openxmlformats.org/officeDocument/2006/relationships/slideLayout" Target="../slideLayouts/slideLayout40.xml"/></Relationships>
</file>

<file path=ppt/slides/_rels/slide124.xml.rels><?xml version="1.0" encoding="UTF-8" standalone="yes"?>
<Relationships xmlns="http://schemas.openxmlformats.org/package/2006/relationships"><Relationship Id="rId2" Type="http://schemas.openxmlformats.org/officeDocument/2006/relationships/image" Target="../media/image100.emf"/><Relationship Id="rId1" Type="http://schemas.openxmlformats.org/officeDocument/2006/relationships/slideLayout" Target="../slideLayouts/slideLayout29.xml"/></Relationships>
</file>

<file path=ppt/slides/_rels/slide125.xml.rels><?xml version="1.0" encoding="UTF-8" standalone="yes"?>
<Relationships xmlns="http://schemas.openxmlformats.org/package/2006/relationships"><Relationship Id="rId2" Type="http://schemas.openxmlformats.org/officeDocument/2006/relationships/image" Target="../media/image103.emf"/><Relationship Id="rId1" Type="http://schemas.openxmlformats.org/officeDocument/2006/relationships/slideLayout" Target="../slideLayouts/slideLayout29.xml"/></Relationships>
</file>

<file path=ppt/slides/_rels/slide126.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image" Target="../media/image104.jpeg"/><Relationship Id="rId1" Type="http://schemas.openxmlformats.org/officeDocument/2006/relationships/slideLayout" Target="../slideLayouts/slideLayout40.xml"/></Relationships>
</file>

<file path=ppt/slides/_rels/slide127.xml.rels><?xml version="1.0" encoding="UTF-8" standalone="yes"?>
<Relationships xmlns="http://schemas.openxmlformats.org/package/2006/relationships"><Relationship Id="rId2" Type="http://schemas.openxmlformats.org/officeDocument/2006/relationships/image" Target="../media/image103.emf"/><Relationship Id="rId1" Type="http://schemas.openxmlformats.org/officeDocument/2006/relationships/slideLayout" Target="../slideLayouts/slideLayout29.xml"/></Relationships>
</file>

<file path=ppt/slides/_rels/slide128.xml.rels><?xml version="1.0" encoding="UTF-8" standalone="yes"?>
<Relationships xmlns="http://schemas.openxmlformats.org/package/2006/relationships"><Relationship Id="rId2" Type="http://schemas.openxmlformats.org/officeDocument/2006/relationships/image" Target="../media/image106.emf"/><Relationship Id="rId1" Type="http://schemas.openxmlformats.org/officeDocument/2006/relationships/slideLayout" Target="../slideLayouts/slideLayout29.xml"/></Relationships>
</file>

<file path=ppt/slides/_rels/slide129.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40.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__________Microsoft_Visio_2003-20107.vsd"/><Relationship Id="rId2" Type="http://schemas.openxmlformats.org/officeDocument/2006/relationships/slideLayout" Target="../slideLayouts/slideLayout40.xml"/><Relationship Id="rId1" Type="http://schemas.openxmlformats.org/officeDocument/2006/relationships/vmlDrawing" Target="../drawings/vmlDrawing7.vml"/><Relationship Id="rId4" Type="http://schemas.openxmlformats.org/officeDocument/2006/relationships/image" Target="../media/image23.emf"/></Relationships>
</file>

<file path=ppt/slides/_rels/slide130.xml.rels><?xml version="1.0" encoding="UTF-8" standalone="yes"?>
<Relationships xmlns="http://schemas.openxmlformats.org/package/2006/relationships"><Relationship Id="rId2" Type="http://schemas.openxmlformats.org/officeDocument/2006/relationships/image" Target="../media/image106.emf"/><Relationship Id="rId1" Type="http://schemas.openxmlformats.org/officeDocument/2006/relationships/slideLayout" Target="../slideLayouts/slideLayout29.xml"/></Relationships>
</file>

<file path=ppt/slides/_rels/slide131.xml.rels><?xml version="1.0" encoding="UTF-8" standalone="yes"?>
<Relationships xmlns="http://schemas.openxmlformats.org/package/2006/relationships"><Relationship Id="rId3" Type="http://schemas.openxmlformats.org/officeDocument/2006/relationships/image" Target="../media/image108.emf"/><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32.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slideLayout" Target="../slideLayouts/slideLayout40.xml"/><Relationship Id="rId4" Type="http://schemas.openxmlformats.org/officeDocument/2006/relationships/image" Target="../media/image111.png"/></Relationships>
</file>

<file path=ppt/slides/_rels/slide133.xml.rels><?xml version="1.0" encoding="UTF-8" standalone="yes"?>
<Relationships xmlns="http://schemas.openxmlformats.org/package/2006/relationships"><Relationship Id="rId3" Type="http://schemas.openxmlformats.org/officeDocument/2006/relationships/image" Target="../media/image108.emf"/><Relationship Id="rId2" Type="http://schemas.openxmlformats.org/officeDocument/2006/relationships/notesSlide" Target="../notesSlides/notesSlide2.xml"/><Relationship Id="rId1" Type="http://schemas.openxmlformats.org/officeDocument/2006/relationships/slideLayout" Target="../slideLayouts/slideLayout29.xml"/></Relationships>
</file>

<file path=ppt/slides/_rels/slide134.xml.rels><?xml version="1.0" encoding="UTF-8" standalone="yes"?>
<Relationships xmlns="http://schemas.openxmlformats.org/package/2006/relationships"><Relationship Id="rId3" Type="http://schemas.openxmlformats.org/officeDocument/2006/relationships/image" Target="../media/image112.emf"/><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135.xml.rels><?xml version="1.0" encoding="UTF-8" standalone="yes"?>
<Relationships xmlns="http://schemas.openxmlformats.org/package/2006/relationships"><Relationship Id="rId3" Type="http://schemas.openxmlformats.org/officeDocument/2006/relationships/image" Target="../media/image113.emf"/><Relationship Id="rId2" Type="http://schemas.openxmlformats.org/officeDocument/2006/relationships/notesSlide" Target="../notesSlides/notesSlide4.xml"/><Relationship Id="rId1" Type="http://schemas.openxmlformats.org/officeDocument/2006/relationships/slideLayout" Target="../slideLayouts/slideLayout29.xml"/></Relationships>
</file>

<file path=ppt/slides/_rels/slide136.xml.rels><?xml version="1.0" encoding="UTF-8" standalone="yes"?>
<Relationships xmlns="http://schemas.openxmlformats.org/package/2006/relationships"><Relationship Id="rId3" Type="http://schemas.openxmlformats.org/officeDocument/2006/relationships/image" Target="../media/image114.emf"/><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137.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image" Target="../media/image109.png"/><Relationship Id="rId1" Type="http://schemas.openxmlformats.org/officeDocument/2006/relationships/slideLayout" Target="../slideLayouts/slideLayout40.xml"/></Relationships>
</file>

<file path=ppt/slides/_rels/slide138.xml.rels><?xml version="1.0" encoding="UTF-8" standalone="yes"?>
<Relationships xmlns="http://schemas.openxmlformats.org/package/2006/relationships"><Relationship Id="rId3" Type="http://schemas.openxmlformats.org/officeDocument/2006/relationships/image" Target="../media/image114.emf"/><Relationship Id="rId2" Type="http://schemas.openxmlformats.org/officeDocument/2006/relationships/notesSlide" Target="../notesSlides/notesSlide6.xml"/><Relationship Id="rId1" Type="http://schemas.openxmlformats.org/officeDocument/2006/relationships/slideLayout" Target="../slideLayouts/slideLayout29.xml"/></Relationships>
</file>

<file path=ppt/slides/_rels/slide139.xml.rels><?xml version="1.0" encoding="UTF-8" standalone="yes"?>
<Relationships xmlns="http://schemas.openxmlformats.org/package/2006/relationships"><Relationship Id="rId3" Type="http://schemas.openxmlformats.org/officeDocument/2006/relationships/image" Target="../media/image116.emf"/><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__________Microsoft_Visio_2003-20108.vsd"/><Relationship Id="rId2" Type="http://schemas.openxmlformats.org/officeDocument/2006/relationships/slideLayout" Target="../slideLayouts/slideLayout40.xml"/><Relationship Id="rId1" Type="http://schemas.openxmlformats.org/officeDocument/2006/relationships/vmlDrawing" Target="../drawings/vmlDrawing8.vml"/><Relationship Id="rId4" Type="http://schemas.openxmlformats.org/officeDocument/2006/relationships/image" Target="../media/image23.emf"/></Relationships>
</file>

<file path=ppt/slides/_rels/slide140.xml.rels><?xml version="1.0" encoding="UTF-8" standalone="yes"?>
<Relationships xmlns="http://schemas.openxmlformats.org/package/2006/relationships"><Relationship Id="rId2" Type="http://schemas.openxmlformats.org/officeDocument/2006/relationships/image" Target="../media/image117.emf"/><Relationship Id="rId1" Type="http://schemas.openxmlformats.org/officeDocument/2006/relationships/slideLayout" Target="../slideLayouts/slideLayout29.xml"/></Relationships>
</file>

<file path=ppt/slides/_rels/slide141.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jpeg"/><Relationship Id="rId1" Type="http://schemas.openxmlformats.org/officeDocument/2006/relationships/slideLayout" Target="../slideLayouts/slideLayout40.xml"/></Relationships>
</file>

<file path=ppt/slides/_rels/slide142.xml.rels><?xml version="1.0" encoding="UTF-8" standalone="yes"?>
<Relationships xmlns="http://schemas.openxmlformats.org/package/2006/relationships"><Relationship Id="rId2" Type="http://schemas.openxmlformats.org/officeDocument/2006/relationships/image" Target="../media/image117.emf"/><Relationship Id="rId1" Type="http://schemas.openxmlformats.org/officeDocument/2006/relationships/slideLayout" Target="../slideLayouts/slideLayout29.xml"/></Relationships>
</file>

<file path=ppt/slides/_rels/slide143.xml.rels><?xml version="1.0" encoding="UTF-8" standalone="yes"?>
<Relationships xmlns="http://schemas.openxmlformats.org/package/2006/relationships"><Relationship Id="rId2" Type="http://schemas.openxmlformats.org/officeDocument/2006/relationships/image" Target="../media/image120.emf"/><Relationship Id="rId1" Type="http://schemas.openxmlformats.org/officeDocument/2006/relationships/slideLayout" Target="../slideLayouts/slideLayout29.xml"/></Relationships>
</file>

<file path=ppt/slides/_rels/slide144.xml.rels><?xml version="1.0" encoding="UTF-8" standalone="yes"?>
<Relationships xmlns="http://schemas.openxmlformats.org/package/2006/relationships"><Relationship Id="rId2" Type="http://schemas.openxmlformats.org/officeDocument/2006/relationships/image" Target="../media/image121.emf"/><Relationship Id="rId1" Type="http://schemas.openxmlformats.org/officeDocument/2006/relationships/slideLayout" Target="../slideLayouts/slideLayout29.xml"/></Relationships>
</file>

<file path=ppt/slides/_rels/slide145.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image" Target="../media/image122.jpeg"/><Relationship Id="rId1" Type="http://schemas.openxmlformats.org/officeDocument/2006/relationships/slideLayout" Target="../slideLayouts/slideLayout40.xml"/><Relationship Id="rId4" Type="http://schemas.openxmlformats.org/officeDocument/2006/relationships/image" Target="../media/image124.jpeg"/></Relationships>
</file>

<file path=ppt/slides/_rels/slide146.xml.rels><?xml version="1.0" encoding="UTF-8" standalone="yes"?>
<Relationships xmlns="http://schemas.openxmlformats.org/package/2006/relationships"><Relationship Id="rId2" Type="http://schemas.openxmlformats.org/officeDocument/2006/relationships/image" Target="../media/image121.emf"/><Relationship Id="rId1" Type="http://schemas.openxmlformats.org/officeDocument/2006/relationships/slideLayout" Target="../slideLayouts/slideLayout29.xml"/></Relationships>
</file>

<file path=ppt/slides/_rels/slide147.xml.rels><?xml version="1.0" encoding="UTF-8" standalone="yes"?>
<Relationships xmlns="http://schemas.openxmlformats.org/package/2006/relationships"><Relationship Id="rId2" Type="http://schemas.openxmlformats.org/officeDocument/2006/relationships/image" Target="../media/image125.emf"/><Relationship Id="rId1" Type="http://schemas.openxmlformats.org/officeDocument/2006/relationships/slideLayout" Target="../slideLayouts/slideLayout29.xml"/></Relationships>
</file>

<file path=ppt/slides/_rels/slide148.xml.rels><?xml version="1.0" encoding="UTF-8" standalone="yes"?>
<Relationships xmlns="http://schemas.openxmlformats.org/package/2006/relationships"><Relationship Id="rId2" Type="http://schemas.openxmlformats.org/officeDocument/2006/relationships/image" Target="../media/image126.emf"/><Relationship Id="rId1" Type="http://schemas.openxmlformats.org/officeDocument/2006/relationships/slideLayout" Target="../slideLayouts/slideLayout29.xml"/></Relationships>
</file>

<file path=ppt/slides/_rels/slide149.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slideLayout" Target="../slideLayouts/slideLayout40.xml"/><Relationship Id="rId4" Type="http://schemas.openxmlformats.org/officeDocument/2006/relationships/image" Target="../media/image129.jpeg"/></Relationships>
</file>

<file path=ppt/slides/_rels/slide15.xml.rels><?xml version="1.0" encoding="UTF-8" standalone="yes"?>
<Relationships xmlns="http://schemas.openxmlformats.org/package/2006/relationships"><Relationship Id="rId3" Type="http://schemas.openxmlformats.org/officeDocument/2006/relationships/oleObject" Target="../embeddings/__________Microsoft_Visio_2003-20109.vsd"/><Relationship Id="rId2" Type="http://schemas.openxmlformats.org/officeDocument/2006/relationships/slideLayout" Target="../slideLayouts/slideLayout40.xml"/><Relationship Id="rId1" Type="http://schemas.openxmlformats.org/officeDocument/2006/relationships/vmlDrawing" Target="../drawings/vmlDrawing9.vml"/><Relationship Id="rId4" Type="http://schemas.openxmlformats.org/officeDocument/2006/relationships/image" Target="../media/image24.emf"/></Relationships>
</file>

<file path=ppt/slides/_rels/slide150.xml.rels><?xml version="1.0" encoding="UTF-8" standalone="yes"?>
<Relationships xmlns="http://schemas.openxmlformats.org/package/2006/relationships"><Relationship Id="rId2" Type="http://schemas.openxmlformats.org/officeDocument/2006/relationships/image" Target="../media/image126.emf"/><Relationship Id="rId1" Type="http://schemas.openxmlformats.org/officeDocument/2006/relationships/slideLayout" Target="../slideLayouts/slideLayout29.xml"/></Relationships>
</file>

<file path=ppt/slides/_rels/slide151.xml.rels><?xml version="1.0" encoding="UTF-8" standalone="yes"?>
<Relationships xmlns="http://schemas.openxmlformats.org/package/2006/relationships"><Relationship Id="rId2" Type="http://schemas.openxmlformats.org/officeDocument/2006/relationships/image" Target="../media/image130.emf"/><Relationship Id="rId1" Type="http://schemas.openxmlformats.org/officeDocument/2006/relationships/slideLayout" Target="../slideLayouts/slideLayout29.xml"/></Relationships>
</file>

<file path=ppt/slides/_rels/slide152.xml.rels><?xml version="1.0" encoding="UTF-8" standalone="yes"?>
<Relationships xmlns="http://schemas.openxmlformats.org/package/2006/relationships"><Relationship Id="rId2" Type="http://schemas.openxmlformats.org/officeDocument/2006/relationships/image" Target="../media/image131.emf"/><Relationship Id="rId1" Type="http://schemas.openxmlformats.org/officeDocument/2006/relationships/slideLayout" Target="../slideLayouts/slideLayout29.xml"/></Relationships>
</file>

<file path=ppt/slides/_rels/slide153.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image" Target="../media/image89.jpeg"/><Relationship Id="rId1" Type="http://schemas.openxmlformats.org/officeDocument/2006/relationships/slideLayout" Target="../slideLayouts/slideLayout40.xml"/></Relationships>
</file>

<file path=ppt/slides/_rels/slide154.xml.rels><?xml version="1.0" encoding="UTF-8" standalone="yes"?>
<Relationships xmlns="http://schemas.openxmlformats.org/package/2006/relationships"><Relationship Id="rId2" Type="http://schemas.openxmlformats.org/officeDocument/2006/relationships/image" Target="../media/image131.emf"/><Relationship Id="rId1" Type="http://schemas.openxmlformats.org/officeDocument/2006/relationships/slideLayout" Target="../slideLayouts/slideLayout29.xml"/></Relationships>
</file>

<file path=ppt/slides/_rels/slide155.xml.rels><?xml version="1.0" encoding="UTF-8" standalone="yes"?>
<Relationships xmlns="http://schemas.openxmlformats.org/package/2006/relationships"><Relationship Id="rId2" Type="http://schemas.openxmlformats.org/officeDocument/2006/relationships/image" Target="../media/image133.emf"/><Relationship Id="rId1" Type="http://schemas.openxmlformats.org/officeDocument/2006/relationships/slideLayout" Target="../slideLayouts/slideLayout29.xml"/></Relationships>
</file>

<file path=ppt/slides/_rels/slide156.xml.rels><?xml version="1.0" encoding="UTF-8" standalone="yes"?>
<Relationships xmlns="http://schemas.openxmlformats.org/package/2006/relationships"><Relationship Id="rId2" Type="http://schemas.openxmlformats.org/officeDocument/2006/relationships/image" Target="../media/image134.emf"/><Relationship Id="rId1" Type="http://schemas.openxmlformats.org/officeDocument/2006/relationships/slideLayout" Target="../slideLayouts/slideLayout29.xml"/></Relationships>
</file>

<file path=ppt/slides/_rels/slide157.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image" Target="../media/image135.png"/><Relationship Id="rId1" Type="http://schemas.openxmlformats.org/officeDocument/2006/relationships/slideLayout" Target="../slideLayouts/slideLayout40.xml"/><Relationship Id="rId4" Type="http://schemas.openxmlformats.org/officeDocument/2006/relationships/image" Target="../media/image118.jpeg"/></Relationships>
</file>

<file path=ppt/slides/_rels/slide158.xml.rels><?xml version="1.0" encoding="UTF-8" standalone="yes"?>
<Relationships xmlns="http://schemas.openxmlformats.org/package/2006/relationships"><Relationship Id="rId2" Type="http://schemas.openxmlformats.org/officeDocument/2006/relationships/image" Target="../media/image134.emf"/><Relationship Id="rId1" Type="http://schemas.openxmlformats.org/officeDocument/2006/relationships/slideLayout" Target="../slideLayouts/slideLayout29.xml"/></Relationships>
</file>

<file path=ppt/slides/_rels/slide159.xml.rels><?xml version="1.0" encoding="UTF-8" standalone="yes"?>
<Relationships xmlns="http://schemas.openxmlformats.org/package/2006/relationships"><Relationship Id="rId2" Type="http://schemas.openxmlformats.org/officeDocument/2006/relationships/image" Target="../media/image137.emf"/><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__________Microsoft_Visio_2003-201010.vsd"/><Relationship Id="rId2" Type="http://schemas.openxmlformats.org/officeDocument/2006/relationships/slideLayout" Target="../slideLayouts/slideLayout40.xml"/><Relationship Id="rId1" Type="http://schemas.openxmlformats.org/officeDocument/2006/relationships/vmlDrawing" Target="../drawings/vmlDrawing10.vml"/><Relationship Id="rId4" Type="http://schemas.openxmlformats.org/officeDocument/2006/relationships/image" Target="../media/image24.emf"/></Relationships>
</file>

<file path=ppt/slides/_rels/slide160.xml.rels><?xml version="1.0" encoding="UTF-8" standalone="yes"?>
<Relationships xmlns="http://schemas.openxmlformats.org/package/2006/relationships"><Relationship Id="rId2" Type="http://schemas.openxmlformats.org/officeDocument/2006/relationships/image" Target="../media/image138.emf"/><Relationship Id="rId1" Type="http://schemas.openxmlformats.org/officeDocument/2006/relationships/slideLayout" Target="../slideLayouts/slideLayout29.xml"/></Relationships>
</file>

<file path=ppt/slides/_rels/slide161.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image" Target="../media/image139.jpeg"/><Relationship Id="rId1" Type="http://schemas.openxmlformats.org/officeDocument/2006/relationships/slideLayout" Target="../slideLayouts/slideLayout40.xml"/></Relationships>
</file>

<file path=ppt/slides/_rels/slide162.xml.rels><?xml version="1.0" encoding="UTF-8" standalone="yes"?>
<Relationships xmlns="http://schemas.openxmlformats.org/package/2006/relationships"><Relationship Id="rId2" Type="http://schemas.openxmlformats.org/officeDocument/2006/relationships/image" Target="../media/image138.emf"/><Relationship Id="rId1" Type="http://schemas.openxmlformats.org/officeDocument/2006/relationships/slideLayout" Target="../slideLayouts/slideLayout29.xml"/></Relationships>
</file>

<file path=ppt/slides/_rels/slide163.xml.rels><?xml version="1.0" encoding="UTF-8" standalone="yes"?>
<Relationships xmlns="http://schemas.openxmlformats.org/package/2006/relationships"><Relationship Id="rId2" Type="http://schemas.openxmlformats.org/officeDocument/2006/relationships/image" Target="../media/image140.emf"/><Relationship Id="rId1" Type="http://schemas.openxmlformats.org/officeDocument/2006/relationships/slideLayout" Target="../slideLayouts/slideLayout29.xml"/></Relationships>
</file>

<file path=ppt/slides/_rels/slide164.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91.xml"/></Relationships>
</file>

<file path=ppt/slides/_rels/slide165.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40.xml"/></Relationships>
</file>

<file path=ppt/slides/_rels/slide166.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39.xml"/></Relationships>
</file>

<file path=ppt/slides/_rels/slide167.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39.xml"/></Relationships>
</file>

<file path=ppt/slides/_rels/slide168.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39.xml"/></Relationships>
</file>

<file path=ppt/slides/_rels/slide169.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39.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__________Microsoft_Visio_2003-201011.vsd"/><Relationship Id="rId2" Type="http://schemas.openxmlformats.org/officeDocument/2006/relationships/slideLayout" Target="../slideLayouts/slideLayout40.xml"/><Relationship Id="rId1" Type="http://schemas.openxmlformats.org/officeDocument/2006/relationships/vmlDrawing" Target="../drawings/vmlDrawing11.vml"/><Relationship Id="rId4" Type="http://schemas.openxmlformats.org/officeDocument/2006/relationships/image" Target="../media/image25.emf"/></Relationships>
</file>

<file path=ppt/slides/_rels/slide170.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39.xml"/></Relationships>
</file>

<file path=ppt/slides/_rels/slide171.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39.xml"/></Relationships>
</file>

<file path=ppt/slides/_rels/slide17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9.xml"/></Relationships>
</file>

<file path=ppt/slides/_rels/slide17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41.png"/><Relationship Id="rId1" Type="http://schemas.openxmlformats.org/officeDocument/2006/relationships/slideLayout" Target="../slideLayouts/slideLayout40.xml"/><Relationship Id="rId4" Type="http://schemas.openxmlformats.org/officeDocument/2006/relationships/image" Target="../media/image122.jpeg"/></Relationships>
</file>

<file path=ppt/slides/_rels/slide17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141.png"/><Relationship Id="rId1" Type="http://schemas.openxmlformats.org/officeDocument/2006/relationships/slideLayout" Target="../slideLayouts/slideLayout40.xml"/><Relationship Id="rId4" Type="http://schemas.openxmlformats.org/officeDocument/2006/relationships/image" Target="../media/image31.png"/></Relationships>
</file>

<file path=ppt/slides/_rels/slide17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141.png"/><Relationship Id="rId1" Type="http://schemas.openxmlformats.org/officeDocument/2006/relationships/slideLayout" Target="../slideLayouts/slideLayout40.xml"/><Relationship Id="rId4" Type="http://schemas.openxmlformats.org/officeDocument/2006/relationships/image" Target="../media/image31.png"/></Relationships>
</file>

<file path=ppt/slides/_rels/slide17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49.jpeg"/><Relationship Id="rId1" Type="http://schemas.openxmlformats.org/officeDocument/2006/relationships/slideLayout" Target="../slideLayouts/slideLayout40.xml"/></Relationships>
</file>

<file path=ppt/slides/_rels/slide17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64.png"/><Relationship Id="rId1" Type="http://schemas.openxmlformats.org/officeDocument/2006/relationships/slideLayout" Target="../slideLayouts/slideLayout40.xml"/><Relationship Id="rId4" Type="http://schemas.openxmlformats.org/officeDocument/2006/relationships/image" Target="../media/image122.jpeg"/></Relationships>
</file>

<file path=ppt/slides/_rels/slide178.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image" Target="../media/image31.png"/><Relationship Id="rId1" Type="http://schemas.openxmlformats.org/officeDocument/2006/relationships/slideLayout" Target="../slideLayouts/slideLayout40.xml"/><Relationship Id="rId4" Type="http://schemas.openxmlformats.org/officeDocument/2006/relationships/image" Target="../media/image141.png"/></Relationships>
</file>

<file path=ppt/slides/_rels/slide17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42.png"/><Relationship Id="rId1" Type="http://schemas.openxmlformats.org/officeDocument/2006/relationships/slideLayout" Target="../slideLayouts/slideLayout40.xml"/><Relationship Id="rId5" Type="http://schemas.openxmlformats.org/officeDocument/2006/relationships/image" Target="../media/image144.jpeg"/><Relationship Id="rId4" Type="http://schemas.openxmlformats.org/officeDocument/2006/relationships/image" Target="../media/image143.png"/></Relationships>
</file>

<file path=ppt/slides/_rels/slide18.xml.rels><?xml version="1.0" encoding="UTF-8" standalone="yes"?>
<Relationships xmlns="http://schemas.openxmlformats.org/package/2006/relationships"><Relationship Id="rId3" Type="http://schemas.openxmlformats.org/officeDocument/2006/relationships/oleObject" Target="../embeddings/__________Microsoft_Visio_2003-201012.vsd"/><Relationship Id="rId2" Type="http://schemas.openxmlformats.org/officeDocument/2006/relationships/slideLayout" Target="../slideLayouts/slideLayout40.xml"/><Relationship Id="rId1" Type="http://schemas.openxmlformats.org/officeDocument/2006/relationships/vmlDrawing" Target="../drawings/vmlDrawing12.vml"/><Relationship Id="rId4" Type="http://schemas.openxmlformats.org/officeDocument/2006/relationships/image" Target="../media/image25.emf"/></Relationships>
</file>

<file path=ppt/slides/_rels/slide18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42.png"/><Relationship Id="rId1" Type="http://schemas.openxmlformats.org/officeDocument/2006/relationships/slideLayout" Target="../slideLayouts/slideLayout40.xml"/><Relationship Id="rId5" Type="http://schemas.openxmlformats.org/officeDocument/2006/relationships/image" Target="../media/image118.jpeg"/><Relationship Id="rId4" Type="http://schemas.openxmlformats.org/officeDocument/2006/relationships/image" Target="../media/image145.png"/></Relationships>
</file>

<file path=ppt/slides/_rels/slide18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42.png"/><Relationship Id="rId1" Type="http://schemas.openxmlformats.org/officeDocument/2006/relationships/slideLayout" Target="../slideLayouts/slideLayout40.xml"/><Relationship Id="rId5" Type="http://schemas.openxmlformats.org/officeDocument/2006/relationships/image" Target="../media/image42.jpeg"/><Relationship Id="rId4" Type="http://schemas.openxmlformats.org/officeDocument/2006/relationships/image" Target="../media/image143.png"/></Relationships>
</file>

<file path=ppt/slides/_rels/slide18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42.png"/><Relationship Id="rId1" Type="http://schemas.openxmlformats.org/officeDocument/2006/relationships/slideLayout" Target="../slideLayouts/slideLayout40.xml"/><Relationship Id="rId5" Type="http://schemas.openxmlformats.org/officeDocument/2006/relationships/image" Target="../media/image146.png"/><Relationship Id="rId4" Type="http://schemas.openxmlformats.org/officeDocument/2006/relationships/image" Target="../media/image118.jpeg"/></Relationships>
</file>

<file path=ppt/slides/_rels/slide18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42.png"/><Relationship Id="rId1" Type="http://schemas.openxmlformats.org/officeDocument/2006/relationships/slideLayout" Target="../slideLayouts/slideLayout40.xml"/><Relationship Id="rId5" Type="http://schemas.openxmlformats.org/officeDocument/2006/relationships/image" Target="../media/image38.jpeg"/><Relationship Id="rId4" Type="http://schemas.openxmlformats.org/officeDocument/2006/relationships/image" Target="../media/image147.png"/></Relationships>
</file>

<file path=ppt/slides/_rels/slide18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42.png"/><Relationship Id="rId1" Type="http://schemas.openxmlformats.org/officeDocument/2006/relationships/slideLayout" Target="../slideLayouts/slideLayout40.xml"/><Relationship Id="rId5" Type="http://schemas.openxmlformats.org/officeDocument/2006/relationships/image" Target="../media/image149.png"/><Relationship Id="rId4" Type="http://schemas.openxmlformats.org/officeDocument/2006/relationships/image" Target="../media/image148.png"/></Relationships>
</file>

<file path=ppt/slides/_rels/slide18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42.png"/><Relationship Id="rId1" Type="http://schemas.openxmlformats.org/officeDocument/2006/relationships/slideLayout" Target="../slideLayouts/slideLayout40.xml"/><Relationship Id="rId5" Type="http://schemas.openxmlformats.org/officeDocument/2006/relationships/image" Target="../media/image149.png"/><Relationship Id="rId4" Type="http://schemas.openxmlformats.org/officeDocument/2006/relationships/image" Target="../media/image148.png"/></Relationships>
</file>

<file path=ppt/slides/_rels/slide186.xml.rels><?xml version="1.0" encoding="UTF-8" standalone="yes"?>
<Relationships xmlns="http://schemas.openxmlformats.org/package/2006/relationships"><Relationship Id="rId2" Type="http://schemas.openxmlformats.org/officeDocument/2006/relationships/image" Target="../media/image150.jpeg"/><Relationship Id="rId1" Type="http://schemas.openxmlformats.org/officeDocument/2006/relationships/slideLayout" Target="../slideLayouts/slideLayout40.xml"/></Relationships>
</file>

<file path=ppt/slides/_rels/slide187.xml.rels><?xml version="1.0" encoding="UTF-8" standalone="yes"?>
<Relationships xmlns="http://schemas.openxmlformats.org/package/2006/relationships"><Relationship Id="rId2" Type="http://schemas.openxmlformats.org/officeDocument/2006/relationships/image" Target="../media/image151.jpeg"/><Relationship Id="rId1" Type="http://schemas.openxmlformats.org/officeDocument/2006/relationships/slideLayout" Target="../slideLayouts/slideLayout40.xml"/></Relationships>
</file>

<file path=ppt/slides/_rels/slide188.xml.rels><?xml version="1.0" encoding="UTF-8" standalone="yes"?>
<Relationships xmlns="http://schemas.openxmlformats.org/package/2006/relationships"><Relationship Id="rId2" Type="http://schemas.openxmlformats.org/officeDocument/2006/relationships/image" Target="../media/image152.jpeg"/><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0.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40.xml"/></Relationships>
</file>

<file path=ppt/slides/_rels/slide21.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40.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0.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0.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0.xml"/></Relationships>
</file>

<file path=ppt/slides/_rels/slide25.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40.xml"/></Relationships>
</file>

<file path=ppt/slides/_rels/slide26.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40.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emf"/><Relationship Id="rId1" Type="http://schemas.openxmlformats.org/officeDocument/2006/relationships/slideLayout" Target="../slideLayouts/slideLayout40.xml"/></Relationships>
</file>

<file path=ppt/slides/_rels/slide2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9.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39.xml"/><Relationship Id="rId6" Type="http://schemas.openxmlformats.org/officeDocument/2006/relationships/image" Target="../media/image14.png"/><Relationship Id="rId5" Type="http://schemas.openxmlformats.org/officeDocument/2006/relationships/image" Target="../media/image34.png"/><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Layout" Target="../slideLayouts/slideLayout40.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39.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39.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39.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8.jpeg"/><Relationship Id="rId2" Type="http://schemas.openxmlformats.org/officeDocument/2006/relationships/image" Target="../media/image36.jpeg"/><Relationship Id="rId1" Type="http://schemas.openxmlformats.org/officeDocument/2006/relationships/slideLayout" Target="../slideLayouts/slideLayout39.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3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39.xml"/></Relationships>
</file>

<file path=ppt/slides/_rels/slide3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4.png"/><Relationship Id="rId1" Type="http://schemas.openxmlformats.org/officeDocument/2006/relationships/slideLayout" Target="../slideLayouts/slideLayout39.xml"/></Relationships>
</file>

<file path=ppt/slides/_rels/slide3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39.xml"/><Relationship Id="rId5" Type="http://schemas.openxmlformats.org/officeDocument/2006/relationships/image" Target="../media/image38.jpeg"/><Relationship Id="rId4" Type="http://schemas.openxmlformats.org/officeDocument/2006/relationships/image" Target="../media/image43.jpeg"/></Relationships>
</file>

<file path=ppt/slides/_rels/slide3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39.xml"/></Relationships>
</file>

<file path=ppt/slides/_rels/slide3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png"/><Relationship Id="rId1" Type="http://schemas.openxmlformats.org/officeDocument/2006/relationships/slideLayout" Target="../slideLayouts/slideLayout39.xml"/></Relationships>
</file>

<file path=ppt/slides/_rels/slide3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39.xml"/><Relationship Id="rId4" Type="http://schemas.openxmlformats.org/officeDocument/2006/relationships/image" Target="../media/image47.jpe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emf"/><Relationship Id="rId1" Type="http://schemas.openxmlformats.org/officeDocument/2006/relationships/slideLayout" Target="../slideLayouts/slideLayout40.xml"/></Relationships>
</file>

<file path=ppt/slides/_rels/slide4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5.png"/><Relationship Id="rId1" Type="http://schemas.openxmlformats.org/officeDocument/2006/relationships/slideLayout" Target="../slideLayouts/slideLayout39.xml"/></Relationships>
</file>

<file path=ppt/slides/_rels/slide4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5.png"/><Relationship Id="rId1" Type="http://schemas.openxmlformats.org/officeDocument/2006/relationships/slideLayout" Target="../slideLayouts/slideLayout39.xml"/></Relationships>
</file>

<file path=ppt/slides/_rels/slide4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5.png"/><Relationship Id="rId1" Type="http://schemas.openxmlformats.org/officeDocument/2006/relationships/slideLayout" Target="../slideLayouts/slideLayout39.xml"/></Relationships>
</file>

<file path=ppt/slides/_rels/slide4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jpeg"/><Relationship Id="rId1" Type="http://schemas.openxmlformats.org/officeDocument/2006/relationships/slideLayout" Target="../slideLayouts/slideLayout39.xml"/></Relationships>
</file>

<file path=ppt/slides/_rels/slide44.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29.xml"/></Relationships>
</file>

<file path=ppt/slides/_rels/slide45.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29.xml"/></Relationships>
</file>

<file path=ppt/slides/_rels/slide46.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29.xml"/></Relationships>
</file>

<file path=ppt/slides/_rels/slide4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57.xml"/></Relationships>
</file>

<file path=ppt/slides/_rels/slide4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png"/><Relationship Id="rId1" Type="http://schemas.openxmlformats.org/officeDocument/2006/relationships/slideLayout" Target="../slideLayouts/slideLayout57.xml"/></Relationships>
</file>

<file path=ppt/slides/_rels/slide4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57.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emf"/><Relationship Id="rId1" Type="http://schemas.openxmlformats.org/officeDocument/2006/relationships/slideLayout" Target="../slideLayouts/slideLayout40.xml"/></Relationships>
</file>

<file path=ppt/slides/_rels/slide50.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57.xml"/></Relationships>
</file>

<file path=ppt/slides/_rels/slide51.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57.xml"/></Relationships>
</file>

<file path=ppt/slides/_rels/slide52.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57.xml"/></Relationships>
</file>

<file path=ppt/slides/_rels/slide53.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57.xml"/></Relationships>
</file>

<file path=ppt/slides/_rels/slide5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74.xml"/></Relationships>
</file>

<file path=ppt/slides/_rels/slide5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74.xml"/><Relationship Id="rId4" Type="http://schemas.openxmlformats.org/officeDocument/2006/relationships/image" Target="../media/image65.png"/></Relationships>
</file>

<file path=ppt/slides/_rels/slide5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74.xml"/><Relationship Id="rId4" Type="http://schemas.openxmlformats.org/officeDocument/2006/relationships/image" Target="../media/image63.png"/></Relationships>
</file>

<file path=ppt/slides/_rels/slide5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74.xml"/></Relationships>
</file>

<file path=ppt/slides/_rels/slide58.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4.xml"/></Relationships>
</file>

<file path=ppt/slides/_rels/slide5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71.png"/><Relationship Id="rId1" Type="http://schemas.openxmlformats.org/officeDocument/2006/relationships/slideLayout" Target="../slideLayouts/slideLayout74.xml"/><Relationship Id="rId4" Type="http://schemas.openxmlformats.org/officeDocument/2006/relationships/image" Target="../media/image72.png"/></Relationships>
</file>

<file path=ppt/slides/_rels/slide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0.xml"/></Relationships>
</file>

<file path=ppt/slides/_rels/slide60.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57.xml"/></Relationships>
</file>

<file path=ppt/slides/_rels/slide61.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57.xml"/></Relationships>
</file>

<file path=ppt/slides/_rels/slide62.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57.xml"/></Relationships>
</file>

<file path=ppt/slides/_rels/slide63.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57.xml"/></Relationships>
</file>

<file path=ppt/slides/_rels/slide64.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40.xml"/></Relationships>
</file>

<file path=ppt/slides/_rels/slide6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64.png"/><Relationship Id="rId1" Type="http://schemas.openxmlformats.org/officeDocument/2006/relationships/slideLayout" Target="../slideLayouts/slideLayout40.xml"/></Relationships>
</file>

<file path=ppt/slides/_rels/slide66.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40.xml"/></Relationships>
</file>

<file path=ppt/slides/_rels/slide67.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40.xml"/></Relationships>
</file>

<file path=ppt/slides/_rels/slide68.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40.xml"/></Relationships>
</file>

<file path=ppt/slides/_rels/slide69.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40.xml"/></Relationships>
</file>

<file path=ppt/slides/_rels/slide7.xml.rels><?xml version="1.0" encoding="UTF-8" standalone="yes"?>
<Relationships xmlns="http://schemas.openxmlformats.org/package/2006/relationships"><Relationship Id="rId3" Type="http://schemas.openxmlformats.org/officeDocument/2006/relationships/oleObject" Target="../embeddings/__________Microsoft_Visio_2003-20101.vsd"/><Relationship Id="rId2" Type="http://schemas.openxmlformats.org/officeDocument/2006/relationships/slideLayout" Target="../slideLayouts/slideLayout40.xml"/><Relationship Id="rId1" Type="http://schemas.openxmlformats.org/officeDocument/2006/relationships/vmlDrawing" Target="../drawings/vmlDrawing1.vml"/><Relationship Id="rId4" Type="http://schemas.openxmlformats.org/officeDocument/2006/relationships/image" Target="../media/image17.emf"/></Relationships>
</file>

<file path=ppt/slides/_rels/slide70.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40.xml"/></Relationships>
</file>

<file path=ppt/slides/_rels/slide71.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40.xml"/></Relationships>
</file>

<file path=ppt/slides/_rels/slide72.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40.xml"/></Relationships>
</file>

<file path=ppt/slides/_rels/slide73.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40.xml"/></Relationships>
</file>

<file path=ppt/slides/_rels/slide74.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29.xml"/></Relationships>
</file>

<file path=ppt/slides/_rels/slide75.xml.rels><?xml version="1.0" encoding="UTF-8" standalone="yes"?>
<Relationships xmlns="http://schemas.openxmlformats.org/package/2006/relationships"><Relationship Id="rId2" Type="http://schemas.openxmlformats.org/officeDocument/2006/relationships/image" Target="../media/image76.emf"/><Relationship Id="rId1" Type="http://schemas.openxmlformats.org/officeDocument/2006/relationships/slideLayout" Target="../slideLayouts/slideLayout29.xml"/></Relationships>
</file>

<file path=ppt/slides/_rels/slide7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13.emf"/><Relationship Id="rId1" Type="http://schemas.openxmlformats.org/officeDocument/2006/relationships/slideLayout" Target="../slideLayouts/slideLayout40.xml"/><Relationship Id="rId4" Type="http://schemas.openxmlformats.org/officeDocument/2006/relationships/image" Target="../media/image31.png"/></Relationships>
</file>

<file path=ppt/slides/_rels/slide77.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40.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79.xml.rels><?xml version="1.0" encoding="UTF-8" standalone="yes"?>
<Relationships xmlns="http://schemas.openxmlformats.org/package/2006/relationships"><Relationship Id="rId2" Type="http://schemas.openxmlformats.org/officeDocument/2006/relationships/image" Target="../media/image76.emf"/><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3" Type="http://schemas.openxmlformats.org/officeDocument/2006/relationships/oleObject" Target="../embeddings/__________Microsoft_Visio_2003-20102.vsd"/><Relationship Id="rId2" Type="http://schemas.openxmlformats.org/officeDocument/2006/relationships/slideLayout" Target="../slideLayouts/slideLayout40.xml"/><Relationship Id="rId1" Type="http://schemas.openxmlformats.org/officeDocument/2006/relationships/vmlDrawing" Target="../drawings/vmlDrawing2.vml"/><Relationship Id="rId4" Type="http://schemas.openxmlformats.org/officeDocument/2006/relationships/image" Target="../media/image18.emf"/></Relationships>
</file>

<file path=ppt/slides/_rels/slide80.xml.rels><?xml version="1.0" encoding="UTF-8" standalone="yes"?>
<Relationships xmlns="http://schemas.openxmlformats.org/package/2006/relationships"><Relationship Id="rId2" Type="http://schemas.openxmlformats.org/officeDocument/2006/relationships/image" Target="../media/image77.emf"/><Relationship Id="rId1" Type="http://schemas.openxmlformats.org/officeDocument/2006/relationships/slideLayout" Target="../slideLayouts/slideLayout29.xml"/></Relationships>
</file>

<file path=ppt/slides/_rels/slide81.xml.rels><?xml version="1.0" encoding="UTF-8" standalone="yes"?>
<Relationships xmlns="http://schemas.openxmlformats.org/package/2006/relationships"><Relationship Id="rId2" Type="http://schemas.openxmlformats.org/officeDocument/2006/relationships/image" Target="../media/image78.emf"/><Relationship Id="rId1" Type="http://schemas.openxmlformats.org/officeDocument/2006/relationships/slideLayout" Target="../slideLayouts/slideLayout29.xml"/></Relationships>
</file>

<file path=ppt/slides/_rels/slide82.xml.rels><?xml version="1.0" encoding="UTF-8" standalone="yes"?>
<Relationships xmlns="http://schemas.openxmlformats.org/package/2006/relationships"><Relationship Id="rId2" Type="http://schemas.openxmlformats.org/officeDocument/2006/relationships/image" Target="../media/image79.emf"/><Relationship Id="rId1" Type="http://schemas.openxmlformats.org/officeDocument/2006/relationships/slideLayout" Target="../slideLayouts/slideLayout29.xml"/></Relationships>
</file>

<file path=ppt/slides/_rels/slide8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13.emf"/><Relationship Id="rId1" Type="http://schemas.openxmlformats.org/officeDocument/2006/relationships/slideLayout" Target="../slideLayouts/slideLayout40.xml"/><Relationship Id="rId4" Type="http://schemas.openxmlformats.org/officeDocument/2006/relationships/image" Target="../media/image31.png"/></Relationships>
</file>

<file path=ppt/slides/_rels/slide8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2.jpeg"/><Relationship Id="rId1" Type="http://schemas.openxmlformats.org/officeDocument/2006/relationships/slideLayout" Target="../slideLayouts/slideLayout40.xml"/></Relationships>
</file>

<file path=ppt/slides/_rels/slide8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9.xml"/></Relationships>
</file>

<file path=ppt/slides/_rels/slide8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2.jpeg"/><Relationship Id="rId1" Type="http://schemas.openxmlformats.org/officeDocument/2006/relationships/slideLayout" Target="../slideLayouts/slideLayout40.xml"/></Relationships>
</file>

<file path=ppt/slides/_rels/slide8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40.xml"/></Relationships>
</file>

<file path=ppt/slides/_rels/slide88.xml.rels><?xml version="1.0" encoding="UTF-8" standalone="yes"?>
<Relationships xmlns="http://schemas.openxmlformats.org/package/2006/relationships"><Relationship Id="rId2" Type="http://schemas.openxmlformats.org/officeDocument/2006/relationships/image" Target="../media/image79.emf"/><Relationship Id="rId1" Type="http://schemas.openxmlformats.org/officeDocument/2006/relationships/slideLayout" Target="../slideLayouts/slideLayout29.xml"/></Relationships>
</file>

<file path=ppt/slides/_rels/slide89.xml.rels><?xml version="1.0" encoding="UTF-8" standalone="yes"?>
<Relationships xmlns="http://schemas.openxmlformats.org/package/2006/relationships"><Relationship Id="rId2" Type="http://schemas.openxmlformats.org/officeDocument/2006/relationships/image" Target="../media/image80.emf"/><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3" Type="http://schemas.openxmlformats.org/officeDocument/2006/relationships/oleObject" Target="../embeddings/__________Microsoft_Visio_2003-20103.vsd"/><Relationship Id="rId2" Type="http://schemas.openxmlformats.org/officeDocument/2006/relationships/slideLayout" Target="../slideLayouts/slideLayout40.xml"/><Relationship Id="rId1" Type="http://schemas.openxmlformats.org/officeDocument/2006/relationships/vmlDrawing" Target="../drawings/vmlDrawing3.vml"/><Relationship Id="rId4" Type="http://schemas.openxmlformats.org/officeDocument/2006/relationships/image" Target="../media/image19.emf"/></Relationships>
</file>

<file path=ppt/slides/_rels/slide90.xml.rels><?xml version="1.0" encoding="UTF-8" standalone="yes"?>
<Relationships xmlns="http://schemas.openxmlformats.org/package/2006/relationships"><Relationship Id="rId2" Type="http://schemas.openxmlformats.org/officeDocument/2006/relationships/image" Target="../media/image81.emf"/><Relationship Id="rId1" Type="http://schemas.openxmlformats.org/officeDocument/2006/relationships/slideLayout" Target="../slideLayouts/slideLayout29.xml"/></Relationships>
</file>

<file path=ppt/slides/_rels/slide91.xml.rels><?xml version="1.0" encoding="UTF-8" standalone="yes"?>
<Relationships xmlns="http://schemas.openxmlformats.org/package/2006/relationships"><Relationship Id="rId2" Type="http://schemas.openxmlformats.org/officeDocument/2006/relationships/image" Target="../media/image82.emf"/><Relationship Id="rId1" Type="http://schemas.openxmlformats.org/officeDocument/2006/relationships/slideLayout" Target="../slideLayouts/slideLayout29.xml"/></Relationships>
</file>

<file path=ppt/slides/_rels/slide9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3.emf"/><Relationship Id="rId1" Type="http://schemas.openxmlformats.org/officeDocument/2006/relationships/slideLayout" Target="../slideLayouts/slideLayout40.xml"/><Relationship Id="rId4" Type="http://schemas.openxmlformats.org/officeDocument/2006/relationships/image" Target="../media/image83.jpeg"/></Relationships>
</file>

<file path=ppt/slides/_rels/slide9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84.jpeg"/><Relationship Id="rId1" Type="http://schemas.openxmlformats.org/officeDocument/2006/relationships/slideLayout" Target="../slideLayouts/slideLayout40.xml"/></Relationships>
</file>

<file path=ppt/slides/_rels/slide94.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40.xml"/></Relationships>
</file>

<file path=ppt/slides/_rels/slide95.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83.jpeg"/><Relationship Id="rId1" Type="http://schemas.openxmlformats.org/officeDocument/2006/relationships/slideLayout" Target="../slideLayouts/slideLayout40.xml"/></Relationships>
</file>

<file path=ppt/slides/_rels/slide96.xml.rels><?xml version="1.0" encoding="UTF-8" standalone="yes"?>
<Relationships xmlns="http://schemas.openxmlformats.org/package/2006/relationships"><Relationship Id="rId2" Type="http://schemas.openxmlformats.org/officeDocument/2006/relationships/image" Target="../media/image82.emf"/><Relationship Id="rId1" Type="http://schemas.openxmlformats.org/officeDocument/2006/relationships/slideLayout" Target="../slideLayouts/slideLayout29.xml"/></Relationships>
</file>

<file path=ppt/slides/_rels/slide97.xml.rels><?xml version="1.0" encoding="UTF-8" standalone="yes"?>
<Relationships xmlns="http://schemas.openxmlformats.org/package/2006/relationships"><Relationship Id="rId2" Type="http://schemas.openxmlformats.org/officeDocument/2006/relationships/image" Target="../media/image85.emf"/><Relationship Id="rId1" Type="http://schemas.openxmlformats.org/officeDocument/2006/relationships/slideLayout" Target="../slideLayouts/slideLayout29.xml"/></Relationships>
</file>

<file path=ppt/slides/_rels/slide98.xml.rels><?xml version="1.0" encoding="UTF-8" standalone="yes"?>
<Relationships xmlns="http://schemas.openxmlformats.org/package/2006/relationships"><Relationship Id="rId2" Type="http://schemas.openxmlformats.org/officeDocument/2006/relationships/image" Target="../media/image86.emf"/><Relationship Id="rId1" Type="http://schemas.openxmlformats.org/officeDocument/2006/relationships/slideLayout" Target="../slideLayouts/slideLayout29.xml"/></Relationships>
</file>

<file path=ppt/slides/_rels/slide99.xml.rels><?xml version="1.0" encoding="UTF-8" standalone="yes"?>
<Relationships xmlns="http://schemas.openxmlformats.org/package/2006/relationships"><Relationship Id="rId2" Type="http://schemas.openxmlformats.org/officeDocument/2006/relationships/image" Target="../media/image87.emf"/><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кутник 2"/>
          <p:cNvSpPr/>
          <p:nvPr/>
        </p:nvSpPr>
        <p:spPr>
          <a:xfrm>
            <a:off x="1534160" y="691083"/>
            <a:ext cx="9357359" cy="830997"/>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indent="449580">
              <a:spcAft>
                <a:spcPts val="0"/>
              </a:spcAft>
            </a:pPr>
            <a:r>
              <a:rPr lang="uk-UA" sz="4800" b="1"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Автоматизація парогенератора</a:t>
            </a:r>
            <a:endParaRPr lang="uk-UA" sz="2400" b="1" dirty="0">
              <a:solidFill>
                <a:schemeClr val="accent1">
                  <a:lumMod val="50000"/>
                </a:schemeClr>
              </a:solidFill>
              <a:effectLst/>
              <a:latin typeface="Times New Roman" panose="02020603050405020304" pitchFamily="18" charset="0"/>
              <a:ea typeface="Times New Roman" panose="02020603050405020304" pitchFamily="18" charset="0"/>
            </a:endParaRPr>
          </a:p>
        </p:txBody>
      </p:sp>
      <p:pic>
        <p:nvPicPr>
          <p:cNvPr id="2" name="Рисунок 1"/>
          <p:cNvPicPr>
            <a:picLocks noChangeAspect="1"/>
          </p:cNvPicPr>
          <p:nvPr/>
        </p:nvPicPr>
        <p:blipFill>
          <a:blip r:embed="rId2"/>
          <a:stretch>
            <a:fillRect/>
          </a:stretch>
        </p:blipFill>
        <p:spPr>
          <a:xfrm>
            <a:off x="0" y="1845555"/>
            <a:ext cx="6563360" cy="4447049"/>
          </a:xfrm>
          <a:prstGeom prst="rect">
            <a:avLst/>
          </a:prstGeom>
        </p:spPr>
      </p:pic>
      <p:pic>
        <p:nvPicPr>
          <p:cNvPr id="6" name="Рисунок 5"/>
          <p:cNvPicPr>
            <a:picLocks noChangeAspect="1"/>
          </p:cNvPicPr>
          <p:nvPr/>
        </p:nvPicPr>
        <p:blipFill>
          <a:blip r:embed="rId3"/>
          <a:stretch>
            <a:fillRect/>
          </a:stretch>
        </p:blipFill>
        <p:spPr>
          <a:xfrm>
            <a:off x="7543799" y="2147074"/>
            <a:ext cx="4404361" cy="3140637"/>
          </a:xfrm>
          <a:prstGeom prst="rect">
            <a:avLst/>
          </a:prstGeom>
          <a:solidFill>
            <a:srgbClr val="FFFFFF">
              <a:shade val="85000"/>
            </a:srgbClr>
          </a:solidFill>
          <a:ln w="190500" cap="sq">
            <a:solidFill>
              <a:schemeClr val="bg2"/>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Стрілка вправо 6"/>
          <p:cNvSpPr/>
          <p:nvPr/>
        </p:nvSpPr>
        <p:spPr>
          <a:xfrm>
            <a:off x="6126481" y="3717393"/>
            <a:ext cx="1269999" cy="427888"/>
          </a:xfrm>
          <a:prstGeom prst="rightArrow">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Tree>
    <p:extLst>
      <p:ext uri="{BB962C8B-B14F-4D97-AF65-F5344CB8AC3E}">
        <p14:creationId xmlns:p14="http://schemas.microsoft.com/office/powerpoint/2010/main" val="39056182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кутник 4"/>
          <p:cNvSpPr/>
          <p:nvPr/>
        </p:nvSpPr>
        <p:spPr>
          <a:xfrm>
            <a:off x="3333585" y="30038"/>
            <a:ext cx="7985760" cy="707886"/>
          </a:xfrm>
          <a:prstGeom prst="rect">
            <a:avLst/>
          </a:prstGeom>
        </p:spPr>
        <p:txBody>
          <a:bodyPr wrap="square">
            <a:spAutoFit/>
          </a:bodyPr>
          <a:lstStyle/>
          <a:p>
            <a:pPr indent="449580">
              <a:spcAft>
                <a:spcPts val="0"/>
              </a:spcAft>
            </a:pPr>
            <a:r>
              <a:rPr lang="uk-UA" sz="40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Продовжити думку</a:t>
            </a:r>
            <a:endParaRPr lang="uk-UA" dirty="0">
              <a:solidFill>
                <a:schemeClr val="accent1">
                  <a:lumMod val="50000"/>
                </a:schemeClr>
              </a:solidFill>
              <a:latin typeface="Times New Roman" panose="02020603050405020304" pitchFamily="18" charset="0"/>
              <a:ea typeface="Times New Roman" panose="02020603050405020304" pitchFamily="18" charset="0"/>
            </a:endParaRPr>
          </a:p>
        </p:txBody>
      </p:sp>
      <p:sp>
        <p:nvSpPr>
          <p:cNvPr id="6" name="Rectangle 5"/>
          <p:cNvSpPr>
            <a:spLocks noChangeArrowheads="1"/>
          </p:cNvSpPr>
          <p:nvPr/>
        </p:nvSpPr>
        <p:spPr bwMode="auto">
          <a:xfrm>
            <a:off x="2987039" y="1168399"/>
            <a:ext cx="1878343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uk-UA" dirty="0"/>
          </a:p>
        </p:txBody>
      </p:sp>
      <p:sp>
        <p:nvSpPr>
          <p:cNvPr id="9" name="Прямокутник 8"/>
          <p:cNvSpPr/>
          <p:nvPr/>
        </p:nvSpPr>
        <p:spPr>
          <a:xfrm>
            <a:off x="355600" y="2075069"/>
            <a:ext cx="6197600" cy="1200329"/>
          </a:xfrm>
          <a:prstGeom prst="rect">
            <a:avLst/>
          </a:prstGeom>
        </p:spPr>
        <p:txBody>
          <a:bodyPr wrap="square">
            <a:spAutoFit/>
          </a:bodyPr>
          <a:lstStyle/>
          <a:p>
            <a:pPr>
              <a:spcAft>
                <a:spcPts val="0"/>
              </a:spcAft>
            </a:pPr>
            <a:r>
              <a:rPr lang="uk-UA" sz="3600" dirty="0" smtClean="0">
                <a:ln w="0"/>
                <a:solidFill>
                  <a:schemeClr val="accent1">
                    <a:lumMod val="50000"/>
                  </a:schemeClr>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	Збуренням для даного </a:t>
            </a:r>
          </a:p>
          <a:p>
            <a:pPr>
              <a:spcAft>
                <a:spcPts val="0"/>
              </a:spcAft>
            </a:pPr>
            <a:r>
              <a:rPr lang="uk-UA" sz="3600" dirty="0" smtClean="0">
                <a:ln w="0"/>
                <a:solidFill>
                  <a:schemeClr val="accent1">
                    <a:lumMod val="50000"/>
                  </a:schemeClr>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об</a:t>
            </a:r>
            <a:r>
              <a:rPr lang="en-US" sz="3600" dirty="0" smtClean="0">
                <a:ln w="0"/>
                <a:solidFill>
                  <a:schemeClr val="accent1">
                    <a:lumMod val="50000"/>
                  </a:schemeClr>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a:t>
            </a:r>
            <a:r>
              <a:rPr lang="uk-UA" sz="3600" dirty="0" smtClean="0">
                <a:ln w="0"/>
                <a:solidFill>
                  <a:schemeClr val="accent1">
                    <a:lumMod val="50000"/>
                  </a:schemeClr>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єкту є …</a:t>
            </a:r>
            <a:endParaRPr lang="uk-UA" sz="1600" dirty="0">
              <a:solidFill>
                <a:schemeClr val="accent1">
                  <a:lumMod val="50000"/>
                </a:schemeClr>
              </a:solidFill>
              <a:latin typeface="Times New Roman" panose="02020603050405020304" pitchFamily="18" charset="0"/>
              <a:ea typeface="Times New Roman" panose="02020603050405020304" pitchFamily="18" charset="0"/>
            </a:endParaRPr>
          </a:p>
        </p:txBody>
      </p:sp>
      <p:sp>
        <p:nvSpPr>
          <p:cNvPr id="8" name="Rectangle 7"/>
          <p:cNvSpPr>
            <a:spLocks noChangeArrowheads="1"/>
          </p:cNvSpPr>
          <p:nvPr/>
        </p:nvSpPr>
        <p:spPr bwMode="auto">
          <a:xfrm>
            <a:off x="-223520" y="22352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uk-UA" dirty="0"/>
          </a:p>
        </p:txBody>
      </p:sp>
      <p:sp>
        <p:nvSpPr>
          <p:cNvPr id="2" name="Rectangle 4"/>
          <p:cNvSpPr>
            <a:spLocks noChangeArrowheads="1"/>
          </p:cNvSpPr>
          <p:nvPr/>
        </p:nvSpPr>
        <p:spPr bwMode="auto">
          <a:xfrm>
            <a:off x="6797040" y="267523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uk-UA" dirty="0"/>
          </a:p>
        </p:txBody>
      </p:sp>
      <p:graphicFrame>
        <p:nvGraphicFramePr>
          <p:cNvPr id="3" name="Об'єкт 2"/>
          <p:cNvGraphicFramePr>
            <a:graphicFrameLocks noChangeAspect="1"/>
          </p:cNvGraphicFramePr>
          <p:nvPr>
            <p:extLst>
              <p:ext uri="{D42A27DB-BD31-4B8C-83A1-F6EECF244321}">
                <p14:modId xmlns:p14="http://schemas.microsoft.com/office/powerpoint/2010/main" val="2725658336"/>
              </p:ext>
            </p:extLst>
          </p:nvPr>
        </p:nvGraphicFramePr>
        <p:xfrm>
          <a:off x="6553200" y="1694716"/>
          <a:ext cx="5171440" cy="3488493"/>
        </p:xfrm>
        <a:graphic>
          <a:graphicData uri="http://schemas.openxmlformats.org/presentationml/2006/ole">
            <mc:AlternateContent xmlns:mc="http://schemas.openxmlformats.org/markup-compatibility/2006">
              <mc:Choice xmlns:v="urn:schemas-microsoft-com:vml" Requires="v">
                <p:oleObj spid="_x0000_s20562" name="Visio" r:id="rId3" imgW="4043362" imgH="2729230" progId="Visio.Drawing.11">
                  <p:embed/>
                </p:oleObj>
              </mc:Choice>
              <mc:Fallback>
                <p:oleObj name="Visio" r:id="rId3" imgW="4043362" imgH="2729230"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3200" y="1694716"/>
                        <a:ext cx="5171440" cy="3488493"/>
                      </a:xfrm>
                      <a:prstGeom prst="rect">
                        <a:avLst/>
                      </a:prstGeom>
                      <a:noFill/>
                    </p:spPr>
                  </p:pic>
                </p:oleObj>
              </mc:Fallback>
            </mc:AlternateContent>
          </a:graphicData>
        </a:graphic>
      </p:graphicFrame>
    </p:spTree>
    <p:extLst>
      <p:ext uri="{BB962C8B-B14F-4D97-AF65-F5344CB8AC3E}">
        <p14:creationId xmlns:p14="http://schemas.microsoft.com/office/powerpoint/2010/main" val="852976316"/>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1800000" y="360000"/>
            <a:ext cx="8733567" cy="6120000"/>
          </a:xfrm>
          <a:prstGeom prst="rect">
            <a:avLst/>
          </a:prstGeom>
        </p:spPr>
      </p:pic>
      <p:sp>
        <p:nvSpPr>
          <p:cNvPr id="5" name="Прямокутник 4"/>
          <p:cNvSpPr/>
          <p:nvPr/>
        </p:nvSpPr>
        <p:spPr>
          <a:xfrm>
            <a:off x="9446376" y="360000"/>
            <a:ext cx="2387723" cy="1569660"/>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АСР співвідношення</a:t>
            </a:r>
          </a:p>
          <a:p>
            <a:pPr algn="ctr"/>
            <a:r>
              <a:rPr lang="en-US" sz="2400" b="1" dirty="0" smtClean="0">
                <a:solidFill>
                  <a:schemeClr val="accent1">
                    <a:lumMod val="75000"/>
                  </a:schemeClr>
                </a:solidFill>
                <a:latin typeface="Times New Roman" panose="02020603050405020304" pitchFamily="18" charset="0"/>
                <a:cs typeface="Times New Roman" panose="02020603050405020304" pitchFamily="18" charset="0"/>
              </a:rPr>
              <a:t>“</a:t>
            </a: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паливо-повітря</a:t>
            </a:r>
            <a:r>
              <a:rPr lang="en-US" sz="2400" b="1" dirty="0" smtClean="0">
                <a:solidFill>
                  <a:schemeClr val="accent1">
                    <a:lumMod val="75000"/>
                  </a:schemeClr>
                </a:solidFill>
                <a:latin typeface="Times New Roman" panose="02020603050405020304" pitchFamily="18" charset="0"/>
                <a:cs typeface="Times New Roman" panose="02020603050405020304" pitchFamily="18" charset="0"/>
              </a:rPr>
              <a:t>”</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90301294"/>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2875830" y="228000"/>
            <a:ext cx="7411452" cy="58477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uk-UA" sz="3200" b="1" dirty="0" smtClean="0">
                <a:solidFill>
                  <a:schemeClr val="accent1">
                    <a:lumMod val="75000"/>
                  </a:schemeClr>
                </a:solidFill>
                <a:latin typeface="Times New Roman" panose="02020603050405020304" pitchFamily="18" charset="0"/>
                <a:cs typeface="Times New Roman" panose="02020603050405020304" pitchFamily="18" charset="0"/>
              </a:rPr>
              <a:t>АСР горіння</a:t>
            </a:r>
            <a:endParaRPr lang="uk-UA" sz="3200" b="1"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2"/>
          <a:stretch>
            <a:fillRect/>
          </a:stretch>
        </p:blipFill>
        <p:spPr>
          <a:xfrm>
            <a:off x="6610432" y="1798307"/>
            <a:ext cx="5436310" cy="3876493"/>
          </a:xfrm>
          <a:prstGeom prst="rect">
            <a:avLst/>
          </a:prstGeom>
          <a:solidFill>
            <a:srgbClr val="FFFFFF">
              <a:shade val="85000"/>
            </a:srgbClr>
          </a:solidFill>
          <a:ln w="190500" cap="rnd">
            <a:solidFill>
              <a:schemeClr val="bg2">
                <a:lumMod val="60000"/>
                <a:lumOff val="40000"/>
              </a:schemeClr>
            </a:solidFill>
          </a:ln>
          <a:effectLst>
            <a:outerShdw blurRad="36195" dist="12700" dir="11400000" algn="tl" rotWithShape="0">
              <a:srgbClr val="000000">
                <a:alpha val="33000"/>
              </a:srgbClr>
            </a:outerShdw>
          </a:effectLst>
          <a:scene3d>
            <a:camera prst="perspectiveContrastingLeftFacing" fov="2100000">
              <a:rot lat="540000" lon="2100000" rev="0"/>
            </a:camera>
            <a:lightRig rig="soft" dir="t"/>
          </a:scene3d>
          <a:sp3d contourW="12700" prstMaterial="matte">
            <a:bevelT w="63500" h="50800"/>
            <a:contourClr>
              <a:srgbClr val="C0C0C0"/>
            </a:contourClr>
          </a:sp3d>
        </p:spPr>
      </p:pic>
      <p:pic>
        <p:nvPicPr>
          <p:cNvPr id="8" name="Picture 4" descr="Результат пошуку зображень за запитом &quot;вопрос&quo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32903" y="2713486"/>
            <a:ext cx="1713186" cy="1713186"/>
          </a:xfrm>
          <a:prstGeom prst="rect">
            <a:avLst/>
          </a:prstGeom>
          <a:noFill/>
          <a:extLst>
            <a:ext uri="{909E8E84-426E-40DD-AFC4-6F175D3DCCD1}">
              <a14:hiddenFill xmlns:a14="http://schemas.microsoft.com/office/drawing/2010/main">
                <a:solidFill>
                  <a:srgbClr val="FFFFFF"/>
                </a:solidFill>
              </a14:hiddenFill>
            </a:ext>
          </a:extLst>
        </p:spPr>
      </p:pic>
      <p:pic>
        <p:nvPicPr>
          <p:cNvPr id="33794" name="Picture 2" descr="Ð ÐµÐ·ÑÐ»ÑÑÐ°Ñ Ð¿Ð¾ÑÑÐºÑ Ð·Ð¾Ð±ÑÐ°Ð¶ÐµÐ½Ñ Ð·Ð° Ð·Ð°Ð¿Ð¸ÑÐ¾Ð¼ &quot;Ð¿Ð»Ð°Ð¼Ñ&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7017" y="1798307"/>
            <a:ext cx="5273886" cy="3743470"/>
          </a:xfrm>
          <a:prstGeom prst="rect">
            <a:avLst/>
          </a:prstGeom>
          <a:ln w="190500" cap="sq">
            <a:solidFill>
              <a:schemeClr val="bg2">
                <a:lumMod val="60000"/>
                <a:lumOff val="40000"/>
              </a:schemeClr>
            </a:solidFill>
            <a:prstDash val="solid"/>
            <a:miter lim="800000"/>
          </a:ln>
          <a:effectLst>
            <a:outerShdw blurRad="254000" algn="bl" rotWithShape="0">
              <a:srgbClr val="000000">
                <a:alpha val="43000"/>
              </a:srgbClr>
            </a:outerShdw>
          </a:effectLst>
          <a:scene3d>
            <a:camera prst="perspectiveRight">
              <a:rot lat="0" lon="20099999" rev="0"/>
            </a:camera>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1718581"/>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Ð ÐµÐ·ÑÐ»ÑÑÐ°Ñ Ð¿Ð¾ÑÑÐºÑ Ð·Ð¾Ð±ÑÐ°Ð¶ÐµÐ½Ñ Ð·Ð° Ð·Ð°Ð¿Ð¸ÑÐ¾Ð¼ &quot;Ð¿Ð»Ð°Ð¼Ñ&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600" y="-180835"/>
            <a:ext cx="14196418" cy="7098210"/>
          </a:xfrm>
          <a:prstGeom prst="rect">
            <a:avLst/>
          </a:prstGeom>
          <a:noFill/>
          <a:effectLst>
            <a:glow rad="228600">
              <a:schemeClr val="accent4">
                <a:satMod val="175000"/>
                <a:alpha val="40000"/>
              </a:schemeClr>
            </a:glow>
            <a:softEdge rad="127000"/>
          </a:effectLst>
          <a:extLst>
            <a:ext uri="{909E8E84-426E-40DD-AFC4-6F175D3DCCD1}">
              <a14:hiddenFill xmlns:a14="http://schemas.microsoft.com/office/drawing/2010/main">
                <a:solidFill>
                  <a:srgbClr val="FFFFFF"/>
                </a:solidFill>
              </a14:hiddenFill>
            </a:ext>
          </a:extLst>
        </p:spPr>
      </p:pic>
      <p:sp>
        <p:nvSpPr>
          <p:cNvPr id="2" name="Прямокутник 1"/>
          <p:cNvSpPr/>
          <p:nvPr/>
        </p:nvSpPr>
        <p:spPr>
          <a:xfrm>
            <a:off x="1040689" y="1832761"/>
            <a:ext cx="3578443" cy="2308324"/>
          </a:xfrm>
          <a:prstGeom prst="rect">
            <a:avLst/>
          </a:prstGeom>
          <a:ln/>
        </p:spPr>
        <p:style>
          <a:lnRef idx="1">
            <a:schemeClr val="accent2"/>
          </a:lnRef>
          <a:fillRef idx="2">
            <a:schemeClr val="accent2"/>
          </a:fillRef>
          <a:effectRef idx="1">
            <a:schemeClr val="accent2"/>
          </a:effectRef>
          <a:fontRef idx="minor">
            <a:schemeClr val="dk1"/>
          </a:fontRef>
        </p:style>
        <p:txBody>
          <a:bodyPr wrap="square">
            <a:spAutoFit/>
          </a:bodyPr>
          <a:lstStyle/>
          <a:p>
            <a:pPr algn="ctr"/>
            <a:endParaRPr lang="uk-UA" sz="3600" b="1" dirty="0" smtClean="0">
              <a:solidFill>
                <a:schemeClr val="accent1">
                  <a:lumMod val="75000"/>
                </a:schemeClr>
              </a:solidFill>
              <a:latin typeface="Times New Roman" panose="02020603050405020304" pitchFamily="18" charset="0"/>
              <a:cs typeface="Times New Roman" panose="02020603050405020304" pitchFamily="18" charset="0"/>
            </a:endParaRPr>
          </a:p>
          <a:p>
            <a:pPr algn="ctr"/>
            <a:r>
              <a:rPr lang="uk-UA" sz="3600" b="1" dirty="0" smtClean="0">
                <a:solidFill>
                  <a:schemeClr val="accent1">
                    <a:lumMod val="75000"/>
                  </a:schemeClr>
                </a:solidFill>
                <a:latin typeface="Times New Roman" panose="02020603050405020304" pitchFamily="18" charset="0"/>
                <a:cs typeface="Times New Roman" panose="02020603050405020304" pitchFamily="18" charset="0"/>
              </a:rPr>
              <a:t>АСР </a:t>
            </a:r>
          </a:p>
          <a:p>
            <a:pPr algn="ctr"/>
            <a:r>
              <a:rPr lang="uk-UA" sz="3600" b="1" dirty="0" smtClean="0">
                <a:solidFill>
                  <a:schemeClr val="accent1">
                    <a:lumMod val="75000"/>
                  </a:schemeClr>
                </a:solidFill>
                <a:latin typeface="Times New Roman" panose="02020603050405020304" pitchFamily="18" charset="0"/>
                <a:cs typeface="Times New Roman" panose="02020603050405020304" pitchFamily="18" charset="0"/>
              </a:rPr>
              <a:t>горіння</a:t>
            </a:r>
          </a:p>
          <a:p>
            <a:pPr algn="ctr"/>
            <a:endParaRPr lang="uk-UA" sz="36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3" name="Стрілка вправо 2"/>
          <p:cNvSpPr/>
          <p:nvPr/>
        </p:nvSpPr>
        <p:spPr>
          <a:xfrm>
            <a:off x="4871515" y="1982217"/>
            <a:ext cx="1864426" cy="71244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
        <p:nvSpPr>
          <p:cNvPr id="4" name="Прямокутник 3"/>
          <p:cNvSpPr/>
          <p:nvPr/>
        </p:nvSpPr>
        <p:spPr>
          <a:xfrm>
            <a:off x="6988323" y="1058887"/>
            <a:ext cx="4103229" cy="1754326"/>
          </a:xfrm>
          <a:prstGeom prst="rect">
            <a:avLst/>
          </a:prstGeom>
          <a:ln/>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uk-UA" sz="3600" b="1" dirty="0" smtClean="0">
                <a:solidFill>
                  <a:schemeClr val="accent1">
                    <a:lumMod val="75000"/>
                  </a:schemeClr>
                </a:solidFill>
                <a:latin typeface="Times New Roman" panose="02020603050405020304" pitchFamily="18" charset="0"/>
                <a:cs typeface="Times New Roman" panose="02020603050405020304" pitchFamily="18" charset="0"/>
              </a:rPr>
              <a:t>АСР </a:t>
            </a:r>
          </a:p>
          <a:p>
            <a:pPr algn="ctr"/>
            <a:r>
              <a:rPr lang="uk-UA" sz="3600" b="1" dirty="0" smtClean="0">
                <a:solidFill>
                  <a:schemeClr val="accent1">
                    <a:lumMod val="75000"/>
                  </a:schemeClr>
                </a:solidFill>
                <a:latin typeface="Times New Roman" panose="02020603050405020304" pitchFamily="18" charset="0"/>
                <a:cs typeface="Times New Roman" panose="02020603050405020304" pitchFamily="18" charset="0"/>
              </a:rPr>
              <a:t>співвідношення </a:t>
            </a:r>
            <a:r>
              <a:rPr lang="en-US" sz="3600" b="1" dirty="0" smtClean="0">
                <a:solidFill>
                  <a:schemeClr val="accent1">
                    <a:lumMod val="75000"/>
                  </a:schemeClr>
                </a:solidFill>
                <a:latin typeface="Times New Roman" panose="02020603050405020304" pitchFamily="18" charset="0"/>
                <a:cs typeface="Times New Roman" panose="02020603050405020304" pitchFamily="18" charset="0"/>
              </a:rPr>
              <a:t>“</a:t>
            </a:r>
            <a:r>
              <a:rPr lang="uk-UA" sz="3600" b="1" dirty="0" smtClean="0">
                <a:solidFill>
                  <a:schemeClr val="accent1">
                    <a:lumMod val="75000"/>
                  </a:schemeClr>
                </a:solidFill>
                <a:latin typeface="Times New Roman" panose="02020603050405020304" pitchFamily="18" charset="0"/>
                <a:cs typeface="Times New Roman" panose="02020603050405020304" pitchFamily="18" charset="0"/>
              </a:rPr>
              <a:t>паливо - повітря</a:t>
            </a:r>
            <a:r>
              <a:rPr lang="en-US" sz="3600" b="1" dirty="0" smtClean="0">
                <a:solidFill>
                  <a:schemeClr val="accent1">
                    <a:lumMod val="75000"/>
                  </a:schemeClr>
                </a:solidFill>
                <a:latin typeface="Times New Roman" panose="02020603050405020304" pitchFamily="18" charset="0"/>
                <a:cs typeface="Times New Roman" panose="02020603050405020304" pitchFamily="18" charset="0"/>
              </a:rPr>
              <a:t>”</a:t>
            </a:r>
            <a:endParaRPr lang="uk-UA" sz="36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18" name="Стрілка вправо 17"/>
          <p:cNvSpPr/>
          <p:nvPr/>
        </p:nvSpPr>
        <p:spPr>
          <a:xfrm>
            <a:off x="4871515" y="3136232"/>
            <a:ext cx="1864426" cy="71244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
        <p:nvSpPr>
          <p:cNvPr id="19" name="Прямокутник 18"/>
          <p:cNvSpPr/>
          <p:nvPr/>
        </p:nvSpPr>
        <p:spPr>
          <a:xfrm>
            <a:off x="6988323" y="3081280"/>
            <a:ext cx="4103228" cy="1754326"/>
          </a:xfrm>
          <a:prstGeom prst="rect">
            <a:avLst/>
          </a:prstGeom>
          <a:ln/>
        </p:spPr>
        <p:style>
          <a:lnRef idx="1">
            <a:schemeClr val="accent2"/>
          </a:lnRef>
          <a:fillRef idx="2">
            <a:schemeClr val="accent2"/>
          </a:fillRef>
          <a:effectRef idx="1">
            <a:schemeClr val="accent2"/>
          </a:effectRef>
          <a:fontRef idx="minor">
            <a:schemeClr val="dk1"/>
          </a:fontRef>
        </p:style>
        <p:txBody>
          <a:bodyPr wrap="square">
            <a:spAutoFit/>
          </a:bodyPr>
          <a:lstStyle/>
          <a:p>
            <a:pPr algn="ctr"/>
            <a:endParaRPr lang="uk-UA" sz="3600" b="1" dirty="0" smtClean="0">
              <a:solidFill>
                <a:schemeClr val="accent1">
                  <a:lumMod val="75000"/>
                </a:schemeClr>
              </a:solidFill>
              <a:latin typeface="Times New Roman" panose="02020603050405020304" pitchFamily="18" charset="0"/>
              <a:cs typeface="Times New Roman" panose="02020603050405020304" pitchFamily="18" charset="0"/>
            </a:endParaRPr>
          </a:p>
          <a:p>
            <a:pPr algn="ctr"/>
            <a:endParaRPr lang="uk-UA" sz="3600" b="1" dirty="0">
              <a:solidFill>
                <a:schemeClr val="accent1">
                  <a:lumMod val="75000"/>
                </a:schemeClr>
              </a:solidFill>
              <a:latin typeface="Times New Roman" panose="02020603050405020304" pitchFamily="18" charset="0"/>
              <a:cs typeface="Times New Roman" panose="02020603050405020304" pitchFamily="18" charset="0"/>
            </a:endParaRPr>
          </a:p>
          <a:p>
            <a:pPr algn="ctr"/>
            <a:endParaRPr lang="uk-UA" sz="3600" b="1"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9" name="Picture 4" descr="Результат пошуку зображень за запитом &quot;вопрос&quo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34072" y="3370024"/>
            <a:ext cx="1542122" cy="1542122"/>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5900078"/>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Ð ÐµÐ·ÑÐ»ÑÑÐ°Ñ Ð¿Ð¾ÑÑÐºÑ Ð·Ð¾Ð±ÑÐ°Ð¶ÐµÐ½Ñ Ð·Ð° Ð·Ð°Ð¿Ð¸ÑÐ¾Ð¼ &quot;Ð¿Ð»Ð°Ð¼Ñ&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2268" y="-179081"/>
            <a:ext cx="14196418" cy="7098210"/>
          </a:xfrm>
          <a:prstGeom prst="rect">
            <a:avLst/>
          </a:prstGeom>
          <a:noFill/>
          <a:effectLst>
            <a:glow rad="228600">
              <a:schemeClr val="accent4">
                <a:satMod val="175000"/>
                <a:alpha val="40000"/>
              </a:schemeClr>
            </a:glow>
            <a:softEdge rad="127000"/>
          </a:effectLst>
          <a:extLst>
            <a:ext uri="{909E8E84-426E-40DD-AFC4-6F175D3DCCD1}">
              <a14:hiddenFill xmlns:a14="http://schemas.microsoft.com/office/drawing/2010/main">
                <a:solidFill>
                  <a:srgbClr val="FFFFFF"/>
                </a:solidFill>
              </a14:hiddenFill>
            </a:ext>
          </a:extLst>
        </p:spPr>
      </p:pic>
      <p:sp>
        <p:nvSpPr>
          <p:cNvPr id="2" name="Прямокутник 1"/>
          <p:cNvSpPr/>
          <p:nvPr/>
        </p:nvSpPr>
        <p:spPr>
          <a:xfrm>
            <a:off x="1040689" y="1832761"/>
            <a:ext cx="3578443" cy="2308324"/>
          </a:xfrm>
          <a:prstGeom prst="rect">
            <a:avLst/>
          </a:prstGeom>
          <a:ln/>
        </p:spPr>
        <p:style>
          <a:lnRef idx="1">
            <a:schemeClr val="accent2"/>
          </a:lnRef>
          <a:fillRef idx="2">
            <a:schemeClr val="accent2"/>
          </a:fillRef>
          <a:effectRef idx="1">
            <a:schemeClr val="accent2"/>
          </a:effectRef>
          <a:fontRef idx="minor">
            <a:schemeClr val="dk1"/>
          </a:fontRef>
        </p:style>
        <p:txBody>
          <a:bodyPr wrap="square">
            <a:spAutoFit/>
          </a:bodyPr>
          <a:lstStyle/>
          <a:p>
            <a:pPr algn="ctr"/>
            <a:endParaRPr lang="uk-UA" sz="3600" b="1" dirty="0" smtClean="0">
              <a:solidFill>
                <a:schemeClr val="accent1">
                  <a:lumMod val="75000"/>
                </a:schemeClr>
              </a:solidFill>
              <a:latin typeface="Times New Roman" panose="02020603050405020304" pitchFamily="18" charset="0"/>
              <a:cs typeface="Times New Roman" panose="02020603050405020304" pitchFamily="18" charset="0"/>
            </a:endParaRPr>
          </a:p>
          <a:p>
            <a:pPr algn="ctr"/>
            <a:r>
              <a:rPr lang="uk-UA" sz="3600" b="1" dirty="0" smtClean="0">
                <a:solidFill>
                  <a:schemeClr val="accent1">
                    <a:lumMod val="75000"/>
                  </a:schemeClr>
                </a:solidFill>
                <a:latin typeface="Times New Roman" panose="02020603050405020304" pitchFamily="18" charset="0"/>
                <a:cs typeface="Times New Roman" panose="02020603050405020304" pitchFamily="18" charset="0"/>
              </a:rPr>
              <a:t>АСР </a:t>
            </a:r>
          </a:p>
          <a:p>
            <a:pPr algn="ctr"/>
            <a:r>
              <a:rPr lang="uk-UA" sz="3600" b="1" dirty="0" smtClean="0">
                <a:solidFill>
                  <a:schemeClr val="accent1">
                    <a:lumMod val="75000"/>
                  </a:schemeClr>
                </a:solidFill>
                <a:latin typeface="Times New Roman" panose="02020603050405020304" pitchFamily="18" charset="0"/>
                <a:cs typeface="Times New Roman" panose="02020603050405020304" pitchFamily="18" charset="0"/>
              </a:rPr>
              <a:t>горіння</a:t>
            </a:r>
          </a:p>
          <a:p>
            <a:pPr algn="ctr"/>
            <a:endParaRPr lang="uk-UA" sz="36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3" name="Стрілка вправо 2"/>
          <p:cNvSpPr/>
          <p:nvPr/>
        </p:nvSpPr>
        <p:spPr>
          <a:xfrm>
            <a:off x="4871515" y="1982217"/>
            <a:ext cx="1864426" cy="71244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
        <p:nvSpPr>
          <p:cNvPr id="4" name="Прямокутник 3"/>
          <p:cNvSpPr/>
          <p:nvPr/>
        </p:nvSpPr>
        <p:spPr>
          <a:xfrm>
            <a:off x="6988323" y="1058887"/>
            <a:ext cx="4103229" cy="1754326"/>
          </a:xfrm>
          <a:prstGeom prst="rect">
            <a:avLst/>
          </a:prstGeom>
          <a:ln/>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uk-UA" sz="3600" b="1" dirty="0" smtClean="0">
                <a:solidFill>
                  <a:schemeClr val="accent1">
                    <a:lumMod val="75000"/>
                  </a:schemeClr>
                </a:solidFill>
                <a:latin typeface="Times New Roman" panose="02020603050405020304" pitchFamily="18" charset="0"/>
                <a:cs typeface="Times New Roman" panose="02020603050405020304" pitchFamily="18" charset="0"/>
              </a:rPr>
              <a:t>АСР </a:t>
            </a:r>
          </a:p>
          <a:p>
            <a:pPr algn="ctr"/>
            <a:r>
              <a:rPr lang="uk-UA" sz="3600" b="1" dirty="0" smtClean="0">
                <a:solidFill>
                  <a:schemeClr val="accent1">
                    <a:lumMod val="75000"/>
                  </a:schemeClr>
                </a:solidFill>
                <a:latin typeface="Times New Roman" panose="02020603050405020304" pitchFamily="18" charset="0"/>
                <a:cs typeface="Times New Roman" panose="02020603050405020304" pitchFamily="18" charset="0"/>
              </a:rPr>
              <a:t>співвідношення </a:t>
            </a:r>
            <a:r>
              <a:rPr lang="en-US" sz="3600" b="1" dirty="0" smtClean="0">
                <a:solidFill>
                  <a:schemeClr val="accent1">
                    <a:lumMod val="75000"/>
                  </a:schemeClr>
                </a:solidFill>
                <a:latin typeface="Times New Roman" panose="02020603050405020304" pitchFamily="18" charset="0"/>
                <a:cs typeface="Times New Roman" panose="02020603050405020304" pitchFamily="18" charset="0"/>
              </a:rPr>
              <a:t>“</a:t>
            </a:r>
            <a:r>
              <a:rPr lang="uk-UA" sz="3600" b="1" dirty="0" smtClean="0">
                <a:solidFill>
                  <a:schemeClr val="accent1">
                    <a:lumMod val="75000"/>
                  </a:schemeClr>
                </a:solidFill>
                <a:latin typeface="Times New Roman" panose="02020603050405020304" pitchFamily="18" charset="0"/>
                <a:cs typeface="Times New Roman" panose="02020603050405020304" pitchFamily="18" charset="0"/>
              </a:rPr>
              <a:t>паливо - повітря</a:t>
            </a:r>
            <a:r>
              <a:rPr lang="en-US" sz="3600" b="1" dirty="0" smtClean="0">
                <a:solidFill>
                  <a:schemeClr val="accent1">
                    <a:lumMod val="75000"/>
                  </a:schemeClr>
                </a:solidFill>
                <a:latin typeface="Times New Roman" panose="02020603050405020304" pitchFamily="18" charset="0"/>
                <a:cs typeface="Times New Roman" panose="02020603050405020304" pitchFamily="18" charset="0"/>
              </a:rPr>
              <a:t>”</a:t>
            </a:r>
            <a:endParaRPr lang="uk-UA" sz="36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18" name="Стрілка вправо 17"/>
          <p:cNvSpPr/>
          <p:nvPr/>
        </p:nvSpPr>
        <p:spPr>
          <a:xfrm>
            <a:off x="4871515" y="3136232"/>
            <a:ext cx="1864426" cy="71244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
        <p:nvSpPr>
          <p:cNvPr id="10" name="Прямокутник 9"/>
          <p:cNvSpPr/>
          <p:nvPr/>
        </p:nvSpPr>
        <p:spPr>
          <a:xfrm>
            <a:off x="6988323" y="3078385"/>
            <a:ext cx="4103229" cy="1754326"/>
          </a:xfrm>
          <a:prstGeom prst="rect">
            <a:avLst/>
          </a:prstGeom>
          <a:ln/>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uk-UA" sz="3600" b="1" dirty="0" smtClean="0">
                <a:solidFill>
                  <a:schemeClr val="accent1">
                    <a:lumMod val="75000"/>
                  </a:schemeClr>
                </a:solidFill>
                <a:latin typeface="Times New Roman" panose="02020603050405020304" pitchFamily="18" charset="0"/>
                <a:cs typeface="Times New Roman" panose="02020603050405020304" pitchFamily="18" charset="0"/>
              </a:rPr>
              <a:t>АСР </a:t>
            </a:r>
          </a:p>
          <a:p>
            <a:pPr algn="ctr"/>
            <a:r>
              <a:rPr lang="uk-UA" sz="3600" b="1" dirty="0" smtClean="0">
                <a:solidFill>
                  <a:schemeClr val="accent1">
                    <a:lumMod val="75000"/>
                  </a:schemeClr>
                </a:solidFill>
                <a:latin typeface="Times New Roman" panose="02020603050405020304" pitchFamily="18" charset="0"/>
                <a:cs typeface="Times New Roman" panose="02020603050405020304" pitchFamily="18" charset="0"/>
              </a:rPr>
              <a:t>розрідження в топці</a:t>
            </a:r>
            <a:endParaRPr lang="uk-UA" sz="36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52653348"/>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2875830" y="228000"/>
            <a:ext cx="7411452" cy="58477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uk-UA" sz="3200" b="1" dirty="0" smtClean="0">
                <a:solidFill>
                  <a:schemeClr val="accent1">
                    <a:lumMod val="75000"/>
                  </a:schemeClr>
                </a:solidFill>
                <a:latin typeface="Times New Roman" panose="02020603050405020304" pitchFamily="18" charset="0"/>
                <a:cs typeface="Times New Roman" panose="02020603050405020304" pitchFamily="18" charset="0"/>
              </a:rPr>
              <a:t>АСР розрідження в топці</a:t>
            </a:r>
            <a:endParaRPr lang="uk-UA" sz="32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10" name="Прямокутник 9"/>
          <p:cNvSpPr/>
          <p:nvPr/>
        </p:nvSpPr>
        <p:spPr>
          <a:xfrm>
            <a:off x="273112" y="990784"/>
            <a:ext cx="6685828" cy="5262979"/>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just"/>
            <a:r>
              <a:rPr lang="uk-UA" sz="2400" dirty="0" smtClean="0">
                <a:latin typeface="Times New Roman" panose="02020603050405020304" pitchFamily="18" charset="0"/>
                <a:cs typeface="Times New Roman" panose="02020603050405020304" pitchFamily="18" charset="0"/>
              </a:rPr>
              <a:t>	</a:t>
            </a:r>
            <a:r>
              <a:rPr lang="uk-UA" sz="2400" dirty="0" smtClean="0">
                <a:solidFill>
                  <a:schemeClr val="accent1">
                    <a:lumMod val="50000"/>
                  </a:schemeClr>
                </a:solidFill>
                <a:latin typeface="Times New Roman" panose="02020603050405020304" pitchFamily="18" charset="0"/>
                <a:cs typeface="Times New Roman" panose="02020603050405020304" pitchFamily="18" charset="0"/>
              </a:rPr>
              <a:t>Недостатнє </a:t>
            </a:r>
            <a:r>
              <a:rPr lang="uk-UA" sz="2400" dirty="0">
                <a:solidFill>
                  <a:schemeClr val="accent1">
                    <a:lumMod val="50000"/>
                  </a:schemeClr>
                </a:solidFill>
                <a:latin typeface="Times New Roman" panose="02020603050405020304" pitchFamily="18" charset="0"/>
                <a:cs typeface="Times New Roman" panose="02020603050405020304" pitchFamily="18" charset="0"/>
              </a:rPr>
              <a:t>розрідження в топці погіршує конвективний теплообмін в топці і димоходах через невелику швидкість димових газів і забруднення поверхонь теплообміну. </a:t>
            </a:r>
          </a:p>
          <a:p>
            <a:pPr algn="just"/>
            <a:r>
              <a:rPr lang="uk-UA" sz="2400" dirty="0" smtClean="0">
                <a:solidFill>
                  <a:schemeClr val="accent1">
                    <a:lumMod val="50000"/>
                  </a:schemeClr>
                </a:solidFill>
                <a:latin typeface="Times New Roman" panose="02020603050405020304" pitchFamily="18" charset="0"/>
                <a:cs typeface="Times New Roman" panose="02020603050405020304" pitchFamily="18" charset="0"/>
              </a:rPr>
              <a:t>	При </a:t>
            </a:r>
            <a:r>
              <a:rPr lang="uk-UA" sz="2400" dirty="0">
                <a:solidFill>
                  <a:schemeClr val="accent1">
                    <a:lumMod val="50000"/>
                  </a:schemeClr>
                </a:solidFill>
                <a:latin typeface="Times New Roman" panose="02020603050405020304" pitchFamily="18" charset="0"/>
                <a:cs typeface="Times New Roman" panose="02020603050405020304" pitchFamily="18" charset="0"/>
              </a:rPr>
              <a:t>відсутності розрідження полум'я факела буде притискатися, що приведе до обгорання пальників і нижньої частини топки. Димові гази при цьому підуть в приміщення цеху, що унеможливлює роботу обслуговуючого персоналу.</a:t>
            </a:r>
          </a:p>
          <a:p>
            <a:pPr algn="just"/>
            <a:r>
              <a:rPr lang="uk-UA" sz="2400" dirty="0" smtClean="0">
                <a:solidFill>
                  <a:schemeClr val="accent1">
                    <a:lumMod val="50000"/>
                  </a:schemeClr>
                </a:solidFill>
                <a:latin typeface="Times New Roman" panose="02020603050405020304" pitchFamily="18" charset="0"/>
                <a:cs typeface="Times New Roman" panose="02020603050405020304" pitchFamily="18" charset="0"/>
              </a:rPr>
              <a:t>	Підвищене </a:t>
            </a:r>
            <a:r>
              <a:rPr lang="uk-UA" sz="2400" dirty="0">
                <a:solidFill>
                  <a:schemeClr val="accent1">
                    <a:lumMod val="50000"/>
                  </a:schemeClr>
                </a:solidFill>
                <a:latin typeface="Times New Roman" panose="02020603050405020304" pitchFamily="18" charset="0"/>
                <a:cs typeface="Times New Roman" panose="02020603050405020304" pitchFamily="18" charset="0"/>
              </a:rPr>
              <a:t>розрідження погіршує радіаційний теплообмін через швидке видалення продуктів горіння і може призвести навіть до відриву факелу від пальникового пристрою. </a:t>
            </a:r>
          </a:p>
        </p:txBody>
      </p:sp>
      <p:pic>
        <p:nvPicPr>
          <p:cNvPr id="6" name="Picture 2" descr="Ð ÐµÐ·ÑÐ»ÑÑÐ°Ñ Ð¿Ð¾ÑÑÐºÑ Ð·Ð¾Ð±ÑÐ°Ð¶ÐµÐ½Ñ Ð·Ð° Ð·Ð°Ð¿Ð¸ÑÐ¾Ð¼ &quot;Ð´Ð¸Ð¼Ð¾Ð²Ð° ÑÑÑÐ±Ð°&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01381" y="1083642"/>
            <a:ext cx="3752507" cy="5170121"/>
          </a:xfrm>
          <a:prstGeom prst="rect">
            <a:avLst/>
          </a:prstGeom>
          <a:ln w="190500" cap="sq">
            <a:solidFill>
              <a:schemeClr val="bg2">
                <a:lumMod val="75000"/>
              </a:schemeClr>
            </a:solidFill>
            <a:prstDash val="solid"/>
            <a:miter lim="800000"/>
          </a:ln>
          <a:effectLst>
            <a:outerShdw blurRad="254000" algn="bl" rotWithShape="0">
              <a:srgbClr val="000000">
                <a:alpha val="43000"/>
              </a:srgbClr>
            </a:outerShdw>
          </a:effectLst>
          <a:scene3d>
            <a:camera prst="perspectiveFront"/>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7907661"/>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1800000" y="360000"/>
            <a:ext cx="8733567" cy="6120000"/>
          </a:xfrm>
          <a:prstGeom prst="rect">
            <a:avLst/>
          </a:prstGeom>
        </p:spPr>
      </p:pic>
      <p:sp>
        <p:nvSpPr>
          <p:cNvPr id="5" name="Прямокутник 4"/>
          <p:cNvSpPr/>
          <p:nvPr/>
        </p:nvSpPr>
        <p:spPr>
          <a:xfrm>
            <a:off x="9446376" y="360000"/>
            <a:ext cx="2387723" cy="1200329"/>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АСР розрідження в топці</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42440331"/>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кутник 3"/>
          <p:cNvSpPr/>
          <p:nvPr/>
        </p:nvSpPr>
        <p:spPr>
          <a:xfrm>
            <a:off x="9446376" y="360000"/>
            <a:ext cx="2387723" cy="1200329"/>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АСР розрідження в топці</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a:blip r:embed="rId2"/>
          <a:stretch>
            <a:fillRect/>
          </a:stretch>
        </p:blipFill>
        <p:spPr>
          <a:xfrm>
            <a:off x="1800000" y="360000"/>
            <a:ext cx="8733558" cy="6120000"/>
          </a:xfrm>
          <a:prstGeom prst="rect">
            <a:avLst/>
          </a:prstGeom>
        </p:spPr>
      </p:pic>
    </p:spTree>
    <p:extLst>
      <p:ext uri="{BB962C8B-B14F-4D97-AF65-F5344CB8AC3E}">
        <p14:creationId xmlns:p14="http://schemas.microsoft.com/office/powerpoint/2010/main" val="192749098"/>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кутник 3"/>
          <p:cNvSpPr/>
          <p:nvPr/>
        </p:nvSpPr>
        <p:spPr>
          <a:xfrm>
            <a:off x="9446376" y="360000"/>
            <a:ext cx="2387723" cy="1200329"/>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АСР розрідження в топці</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stretch>
            <a:fillRect/>
          </a:stretch>
        </p:blipFill>
        <p:spPr>
          <a:xfrm>
            <a:off x="1800000" y="360000"/>
            <a:ext cx="8733558" cy="6120000"/>
          </a:xfrm>
          <a:prstGeom prst="rect">
            <a:avLst/>
          </a:prstGeom>
        </p:spPr>
      </p:pic>
    </p:spTree>
    <p:extLst>
      <p:ext uri="{BB962C8B-B14F-4D97-AF65-F5344CB8AC3E}">
        <p14:creationId xmlns:p14="http://schemas.microsoft.com/office/powerpoint/2010/main" val="78006495"/>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1800000" y="360000"/>
            <a:ext cx="8733558" cy="6120000"/>
          </a:xfrm>
          <a:prstGeom prst="rect">
            <a:avLst/>
          </a:prstGeom>
        </p:spPr>
      </p:pic>
      <p:sp>
        <p:nvSpPr>
          <p:cNvPr id="4" name="Прямокутник 3"/>
          <p:cNvSpPr/>
          <p:nvPr/>
        </p:nvSpPr>
        <p:spPr>
          <a:xfrm>
            <a:off x="9446376" y="360000"/>
            <a:ext cx="2387723" cy="1200329"/>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АСР розрідження в топці</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9502212"/>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2875830" y="228000"/>
            <a:ext cx="7411452" cy="58477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uk-UA" sz="3200" b="1" dirty="0" smtClean="0">
                <a:solidFill>
                  <a:schemeClr val="accent1">
                    <a:lumMod val="75000"/>
                  </a:schemeClr>
                </a:solidFill>
                <a:latin typeface="Times New Roman" panose="02020603050405020304" pitchFamily="18" charset="0"/>
                <a:cs typeface="Times New Roman" panose="02020603050405020304" pitchFamily="18" charset="0"/>
              </a:rPr>
              <a:t>АСР перегріву пари</a:t>
            </a:r>
            <a:endParaRPr lang="uk-UA" sz="3200" b="1"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2"/>
          <a:stretch>
            <a:fillRect/>
          </a:stretch>
        </p:blipFill>
        <p:spPr>
          <a:xfrm>
            <a:off x="6712309" y="1789689"/>
            <a:ext cx="5222430" cy="3723981"/>
          </a:xfrm>
          <a:prstGeom prst="rect">
            <a:avLst/>
          </a:prstGeom>
          <a:solidFill>
            <a:srgbClr val="FFFFFF">
              <a:shade val="85000"/>
            </a:srgbClr>
          </a:solidFill>
          <a:ln w="190500" cap="rnd">
            <a:solidFill>
              <a:schemeClr val="bg2">
                <a:lumMod val="60000"/>
                <a:lumOff val="40000"/>
              </a:schemeClr>
            </a:solidFill>
          </a:ln>
          <a:effectLst>
            <a:outerShdw blurRad="36195" dist="12700" dir="11400000" algn="tl" rotWithShape="0">
              <a:srgbClr val="000000">
                <a:alpha val="33000"/>
              </a:srgbClr>
            </a:outerShdw>
          </a:effectLst>
          <a:scene3d>
            <a:camera prst="perspectiveLeft"/>
            <a:lightRig rig="soft" dir="t"/>
          </a:scene3d>
          <a:sp3d contourW="12700" prstMaterial="matte">
            <a:bevelT w="63500" h="50800"/>
            <a:contourClr>
              <a:srgbClr val="C0C0C0"/>
            </a:contourClr>
          </a:sp3d>
        </p:spPr>
      </p:pic>
      <p:pic>
        <p:nvPicPr>
          <p:cNvPr id="8" name="Picture 4" descr="Результат пошуку зображень за запитом &quot;вопрос&quo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77376" y="2492355"/>
            <a:ext cx="1713186" cy="1713186"/>
          </a:xfrm>
          <a:prstGeom prst="rect">
            <a:avLst/>
          </a:prstGeom>
          <a:noFill/>
          <a:extLst>
            <a:ext uri="{909E8E84-426E-40DD-AFC4-6F175D3DCCD1}">
              <a14:hiddenFill xmlns:a14="http://schemas.microsoft.com/office/drawing/2010/main">
                <a:solidFill>
                  <a:srgbClr val="FFFFFF"/>
                </a:solidFill>
              </a14:hiddenFill>
            </a:ext>
          </a:extLst>
        </p:spPr>
      </p:pic>
      <p:pic>
        <p:nvPicPr>
          <p:cNvPr id="41986" name="Picture 2" descr="Ð ÐµÐ·ÑÐ»ÑÑÐ°Ñ Ð¿Ð¾ÑÑÐºÑ Ð·Ð¾Ð±ÑÐ°Ð¶ÐµÐ½Ñ Ð·Ð° Ð·Ð°Ð¿Ð¸ÑÐ¾Ð¼ &quot;Ð¿Ð°Ñ&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6135" y="1780674"/>
            <a:ext cx="5599494" cy="3732996"/>
          </a:xfrm>
          <a:prstGeom prst="rect">
            <a:avLst/>
          </a:prstGeom>
          <a:ln w="190500" cap="sq">
            <a:solidFill>
              <a:schemeClr val="bg2">
                <a:lumMod val="60000"/>
                <a:lumOff val="40000"/>
              </a:schemeClr>
            </a:solidFill>
            <a:prstDash val="solid"/>
            <a:miter lim="800000"/>
          </a:ln>
          <a:effectLst>
            <a:outerShdw blurRad="254000" algn="bl" rotWithShape="0">
              <a:srgbClr val="000000">
                <a:alpha val="43000"/>
              </a:srgbClr>
            </a:outerShdw>
          </a:effectLst>
          <a:scene3d>
            <a:camera prst="perspectiveRight"/>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99479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кутник 4"/>
          <p:cNvSpPr/>
          <p:nvPr/>
        </p:nvSpPr>
        <p:spPr>
          <a:xfrm>
            <a:off x="2468880" y="118200"/>
            <a:ext cx="7985760" cy="707886"/>
          </a:xfrm>
          <a:prstGeom prst="rect">
            <a:avLst/>
          </a:prstGeom>
        </p:spPr>
        <p:txBody>
          <a:bodyPr wrap="square">
            <a:spAutoFit/>
          </a:bodyPr>
          <a:lstStyle/>
          <a:p>
            <a:pPr indent="449580">
              <a:spcAft>
                <a:spcPts val="0"/>
              </a:spcAft>
            </a:pPr>
            <a:r>
              <a:rPr lang="uk-UA" sz="40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Дати відповідь на запитання</a:t>
            </a:r>
            <a:endParaRPr lang="uk-UA" dirty="0">
              <a:solidFill>
                <a:schemeClr val="accent1">
                  <a:lumMod val="50000"/>
                </a:schemeClr>
              </a:solidFill>
              <a:latin typeface="Times New Roman" panose="02020603050405020304" pitchFamily="18" charset="0"/>
              <a:ea typeface="Times New Roman" panose="02020603050405020304" pitchFamily="18" charset="0"/>
            </a:endParaRPr>
          </a:p>
        </p:txBody>
      </p:sp>
      <p:sp>
        <p:nvSpPr>
          <p:cNvPr id="6" name="Rectangle 5"/>
          <p:cNvSpPr>
            <a:spLocks noChangeArrowheads="1"/>
          </p:cNvSpPr>
          <p:nvPr/>
        </p:nvSpPr>
        <p:spPr bwMode="auto">
          <a:xfrm>
            <a:off x="2987039" y="1168399"/>
            <a:ext cx="1878343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uk-UA" dirty="0"/>
          </a:p>
        </p:txBody>
      </p:sp>
      <p:sp>
        <p:nvSpPr>
          <p:cNvPr id="9" name="Прямокутник 8"/>
          <p:cNvSpPr/>
          <p:nvPr/>
        </p:nvSpPr>
        <p:spPr>
          <a:xfrm>
            <a:off x="355600" y="2075069"/>
            <a:ext cx="6197600" cy="1200329"/>
          </a:xfrm>
          <a:prstGeom prst="rect">
            <a:avLst/>
          </a:prstGeom>
        </p:spPr>
        <p:txBody>
          <a:bodyPr wrap="square">
            <a:spAutoFit/>
          </a:bodyPr>
          <a:lstStyle/>
          <a:p>
            <a:pPr>
              <a:spcAft>
                <a:spcPts val="0"/>
              </a:spcAft>
            </a:pPr>
            <a:r>
              <a:rPr lang="uk-UA" sz="3600" dirty="0" smtClean="0">
                <a:ln w="0"/>
                <a:solidFill>
                  <a:schemeClr val="accent1">
                    <a:lumMod val="50000"/>
                  </a:schemeClr>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	Які прилади включає дана АСР?</a:t>
            </a:r>
            <a:endParaRPr lang="uk-UA" sz="1600" dirty="0">
              <a:solidFill>
                <a:schemeClr val="accent1">
                  <a:lumMod val="50000"/>
                </a:schemeClr>
              </a:solidFill>
              <a:latin typeface="Times New Roman" panose="02020603050405020304" pitchFamily="18" charset="0"/>
              <a:ea typeface="Times New Roman" panose="02020603050405020304" pitchFamily="18" charset="0"/>
            </a:endParaRPr>
          </a:p>
        </p:txBody>
      </p:sp>
      <p:sp>
        <p:nvSpPr>
          <p:cNvPr id="8" name="Rectangle 7"/>
          <p:cNvSpPr>
            <a:spLocks noChangeArrowheads="1"/>
          </p:cNvSpPr>
          <p:nvPr/>
        </p:nvSpPr>
        <p:spPr bwMode="auto">
          <a:xfrm>
            <a:off x="-223520" y="22352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uk-UA" dirty="0"/>
          </a:p>
        </p:txBody>
      </p:sp>
      <p:sp>
        <p:nvSpPr>
          <p:cNvPr id="2" name="Rectangle 4"/>
          <p:cNvSpPr>
            <a:spLocks noChangeArrowheads="1"/>
          </p:cNvSpPr>
          <p:nvPr/>
        </p:nvSpPr>
        <p:spPr bwMode="auto">
          <a:xfrm>
            <a:off x="6797040" y="267523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uk-UA" dirty="0"/>
          </a:p>
        </p:txBody>
      </p:sp>
      <p:graphicFrame>
        <p:nvGraphicFramePr>
          <p:cNvPr id="3" name="Об'єкт 2"/>
          <p:cNvGraphicFramePr>
            <a:graphicFrameLocks noChangeAspect="1"/>
          </p:cNvGraphicFramePr>
          <p:nvPr>
            <p:extLst>
              <p:ext uri="{D42A27DB-BD31-4B8C-83A1-F6EECF244321}">
                <p14:modId xmlns:p14="http://schemas.microsoft.com/office/powerpoint/2010/main" val="467498807"/>
              </p:ext>
            </p:extLst>
          </p:nvPr>
        </p:nvGraphicFramePr>
        <p:xfrm>
          <a:off x="6284479" y="1694716"/>
          <a:ext cx="5440161" cy="3669764"/>
        </p:xfrm>
        <a:graphic>
          <a:graphicData uri="http://schemas.openxmlformats.org/presentationml/2006/ole">
            <mc:AlternateContent xmlns:mc="http://schemas.openxmlformats.org/markup-compatibility/2006">
              <mc:Choice xmlns:v="urn:schemas-microsoft-com:vml" Requires="v">
                <p:oleObj spid="_x0000_s21586" name="Visio" r:id="rId3" imgW="4043350" imgH="2729160" progId="Visio.Drawing.11">
                  <p:embed/>
                </p:oleObj>
              </mc:Choice>
              <mc:Fallback>
                <p:oleObj name="Visio" r:id="rId3" imgW="4043350" imgH="2729160" progId="Visio.Drawing.11">
                  <p:embed/>
                  <p:pic>
                    <p:nvPicPr>
                      <p:cNvPr id="0" name=""/>
                      <p:cNvPicPr>
                        <a:picLocks noChangeAspect="1" noChangeArrowheads="1"/>
                      </p:cNvPicPr>
                      <p:nvPr/>
                    </p:nvPicPr>
                    <p:blipFill>
                      <a:blip r:embed="rId4"/>
                      <a:srcRect/>
                      <a:stretch>
                        <a:fillRect/>
                      </a:stretch>
                    </p:blipFill>
                    <p:spPr bwMode="auto">
                      <a:xfrm>
                        <a:off x="6284479" y="1694716"/>
                        <a:ext cx="5440161" cy="3669764"/>
                      </a:xfrm>
                      <a:prstGeom prst="rect">
                        <a:avLst/>
                      </a:prstGeom>
                      <a:noFill/>
                    </p:spPr>
                  </p:pic>
                </p:oleObj>
              </mc:Fallback>
            </mc:AlternateContent>
          </a:graphicData>
        </a:graphic>
      </p:graphicFrame>
    </p:spTree>
    <p:extLst>
      <p:ext uri="{BB962C8B-B14F-4D97-AF65-F5344CB8AC3E}">
        <p14:creationId xmlns:p14="http://schemas.microsoft.com/office/powerpoint/2010/main" val="4159267959"/>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510641" y="1798612"/>
            <a:ext cx="3515096" cy="2862322"/>
          </a:xfrm>
          <a:prstGeom prst="rect">
            <a:avLst/>
          </a:prstGeom>
          <a:ln>
            <a:noFill/>
          </a:ln>
        </p:spPr>
        <p:style>
          <a:lnRef idx="1">
            <a:schemeClr val="accent4"/>
          </a:lnRef>
          <a:fillRef idx="2">
            <a:schemeClr val="accent4"/>
          </a:fillRef>
          <a:effectRef idx="1">
            <a:schemeClr val="accent4"/>
          </a:effectRef>
          <a:fontRef idx="minor">
            <a:schemeClr val="dk1"/>
          </a:fontRef>
        </p:style>
        <p:txBody>
          <a:bodyPr wrap="square">
            <a:spAutoFit/>
          </a:bodyPr>
          <a:lstStyle/>
          <a:p>
            <a:pPr algn="ctr"/>
            <a:endParaRPr lang="uk-UA" sz="3600" b="1" dirty="0" smtClean="0">
              <a:solidFill>
                <a:schemeClr val="accent1">
                  <a:lumMod val="75000"/>
                </a:schemeClr>
              </a:solidFill>
              <a:latin typeface="Times New Roman" panose="02020603050405020304" pitchFamily="18" charset="0"/>
              <a:cs typeface="Times New Roman" panose="02020603050405020304" pitchFamily="18" charset="0"/>
            </a:endParaRPr>
          </a:p>
          <a:p>
            <a:pPr algn="ctr"/>
            <a:r>
              <a:rPr lang="uk-UA" sz="3600" b="1" dirty="0" smtClean="0">
                <a:solidFill>
                  <a:schemeClr val="accent1">
                    <a:lumMod val="75000"/>
                  </a:schemeClr>
                </a:solidFill>
                <a:latin typeface="Times New Roman" panose="02020603050405020304" pitchFamily="18" charset="0"/>
                <a:cs typeface="Times New Roman" panose="02020603050405020304" pitchFamily="18" charset="0"/>
              </a:rPr>
              <a:t>АСР </a:t>
            </a:r>
          </a:p>
          <a:p>
            <a:pPr algn="ctr"/>
            <a:r>
              <a:rPr lang="uk-UA" sz="3600" b="1" dirty="0" smtClean="0">
                <a:solidFill>
                  <a:schemeClr val="accent1">
                    <a:lumMod val="75000"/>
                  </a:schemeClr>
                </a:solidFill>
                <a:latin typeface="Times New Roman" panose="02020603050405020304" pitchFamily="18" charset="0"/>
                <a:cs typeface="Times New Roman" panose="02020603050405020304" pitchFamily="18" charset="0"/>
              </a:rPr>
              <a:t>перегріву </a:t>
            </a:r>
          </a:p>
          <a:p>
            <a:pPr algn="ctr"/>
            <a:r>
              <a:rPr lang="uk-UA" sz="3600" b="1" dirty="0" smtClean="0">
                <a:solidFill>
                  <a:schemeClr val="accent1">
                    <a:lumMod val="75000"/>
                  </a:schemeClr>
                </a:solidFill>
                <a:latin typeface="Times New Roman" panose="02020603050405020304" pitchFamily="18" charset="0"/>
                <a:cs typeface="Times New Roman" panose="02020603050405020304" pitchFamily="18" charset="0"/>
              </a:rPr>
              <a:t>пари</a:t>
            </a:r>
          </a:p>
          <a:p>
            <a:pPr algn="ctr"/>
            <a:endParaRPr lang="uk-UA" sz="36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3" name="Стрілка вправо 2"/>
          <p:cNvSpPr/>
          <p:nvPr/>
        </p:nvSpPr>
        <p:spPr>
          <a:xfrm>
            <a:off x="4947073" y="2671947"/>
            <a:ext cx="1864426" cy="71244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
        <p:nvSpPr>
          <p:cNvPr id="4" name="Прямокутник 3"/>
          <p:cNvSpPr/>
          <p:nvPr/>
        </p:nvSpPr>
        <p:spPr>
          <a:xfrm>
            <a:off x="7732835" y="1798612"/>
            <a:ext cx="3928732" cy="2862322"/>
          </a:xfrm>
          <a:prstGeom prst="rect">
            <a:avLst/>
          </a:prstGeom>
          <a:ln>
            <a:noFill/>
          </a:ln>
        </p:spPr>
        <p:style>
          <a:lnRef idx="1">
            <a:schemeClr val="accent4"/>
          </a:lnRef>
          <a:fillRef idx="2">
            <a:schemeClr val="accent4"/>
          </a:fillRef>
          <a:effectRef idx="1">
            <a:schemeClr val="accent4"/>
          </a:effectRef>
          <a:fontRef idx="minor">
            <a:schemeClr val="dk1"/>
          </a:fontRef>
        </p:style>
        <p:txBody>
          <a:bodyPr wrap="square">
            <a:spAutoFit/>
          </a:bodyPr>
          <a:lstStyle/>
          <a:p>
            <a:pPr algn="ctr"/>
            <a:endParaRPr lang="uk-UA" sz="3600" b="1" dirty="0" smtClean="0">
              <a:solidFill>
                <a:schemeClr val="accent1">
                  <a:lumMod val="75000"/>
                </a:schemeClr>
              </a:solidFill>
              <a:latin typeface="Times New Roman" panose="02020603050405020304" pitchFamily="18" charset="0"/>
              <a:cs typeface="Times New Roman" panose="02020603050405020304" pitchFamily="18" charset="0"/>
            </a:endParaRPr>
          </a:p>
          <a:p>
            <a:pPr algn="ctr"/>
            <a:r>
              <a:rPr lang="uk-UA" sz="3600" b="1" dirty="0" smtClean="0">
                <a:solidFill>
                  <a:schemeClr val="accent1">
                    <a:lumMod val="75000"/>
                  </a:schemeClr>
                </a:solidFill>
                <a:latin typeface="Times New Roman" panose="02020603050405020304" pitchFamily="18" charset="0"/>
                <a:cs typeface="Times New Roman" panose="02020603050405020304" pitchFamily="18" charset="0"/>
              </a:rPr>
              <a:t>АСР </a:t>
            </a:r>
          </a:p>
          <a:p>
            <a:pPr algn="ctr"/>
            <a:r>
              <a:rPr lang="uk-UA" sz="3600" b="1" dirty="0" smtClean="0">
                <a:solidFill>
                  <a:schemeClr val="accent1">
                    <a:lumMod val="75000"/>
                  </a:schemeClr>
                </a:solidFill>
                <a:latin typeface="Times New Roman" panose="02020603050405020304" pitchFamily="18" charset="0"/>
                <a:cs typeface="Times New Roman" panose="02020603050405020304" pitchFamily="18" charset="0"/>
              </a:rPr>
              <a:t>температури пари</a:t>
            </a:r>
          </a:p>
          <a:p>
            <a:pPr algn="ctr"/>
            <a:endParaRPr lang="uk-UA" sz="36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13419377"/>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2866205" y="0"/>
            <a:ext cx="7411452" cy="58477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uk-UA" sz="3200" b="1" dirty="0" smtClean="0">
                <a:solidFill>
                  <a:schemeClr val="accent1">
                    <a:lumMod val="75000"/>
                  </a:schemeClr>
                </a:solidFill>
                <a:latin typeface="Times New Roman" panose="02020603050405020304" pitchFamily="18" charset="0"/>
                <a:cs typeface="Times New Roman" panose="02020603050405020304" pitchFamily="18" charset="0"/>
              </a:rPr>
              <a:t>АСР перегріву пари</a:t>
            </a:r>
            <a:endParaRPr lang="uk-UA" sz="3200" b="1"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41986" name="Picture 2" descr="Ð ÐµÐ·ÑÐ»ÑÑÐ°Ñ Ð¿Ð¾ÑÑÐºÑ Ð·Ð¾Ð±ÑÐ°Ð¶ÐµÐ½Ñ Ð·Ð° Ð·Ð°Ð¿Ð¸ÑÐ¾Ð¼ &quot;Ð¿Ð°Ñ&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81054" y="1578543"/>
            <a:ext cx="4984487" cy="3416969"/>
          </a:xfrm>
          <a:prstGeom prst="rect">
            <a:avLst/>
          </a:prstGeom>
          <a:ln w="190500" cap="sq">
            <a:solidFill>
              <a:schemeClr val="bg2">
                <a:lumMod val="60000"/>
                <a:lumOff val="40000"/>
              </a:schemeClr>
            </a:solidFill>
            <a:prstDash val="solid"/>
            <a:miter lim="800000"/>
          </a:ln>
          <a:effectLst>
            <a:outerShdw blurRad="254000" algn="bl" rotWithShape="0">
              <a:srgbClr val="000000">
                <a:alpha val="43000"/>
              </a:srgbClr>
            </a:outerShdw>
          </a:effectLst>
          <a:scene3d>
            <a:camera prst="perspectiveLeft"/>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
        <p:nvSpPr>
          <p:cNvPr id="6" name="Прямокутник 5"/>
          <p:cNvSpPr/>
          <p:nvPr/>
        </p:nvSpPr>
        <p:spPr>
          <a:xfrm>
            <a:off x="132412" y="914400"/>
            <a:ext cx="6845904" cy="5632311"/>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just"/>
            <a:r>
              <a:rPr lang="uk-UA" sz="2400" dirty="0" smtClean="0">
                <a:latin typeface="Times New Roman" panose="02020603050405020304" pitchFamily="18" charset="0"/>
                <a:cs typeface="Times New Roman" panose="02020603050405020304" pitchFamily="18" charset="0"/>
              </a:rPr>
              <a:t>	Автоматичне </a:t>
            </a:r>
            <a:r>
              <a:rPr lang="uk-UA" sz="2400" dirty="0">
                <a:latin typeface="Times New Roman" panose="02020603050405020304" pitchFamily="18" charset="0"/>
                <a:cs typeface="Times New Roman" panose="02020603050405020304" pitchFamily="18" charset="0"/>
              </a:rPr>
              <a:t>регулювання перегріву пари має забезпечити підтримання температури перегрітої пари в заданих межах незалежно від навантаження котельного агрегату. </a:t>
            </a:r>
          </a:p>
          <a:p>
            <a:pPr algn="just"/>
            <a:r>
              <a:rPr lang="uk-UA" sz="2400" dirty="0" smtClean="0">
                <a:latin typeface="Times New Roman" panose="02020603050405020304" pitchFamily="18" charset="0"/>
                <a:cs typeface="Times New Roman" panose="02020603050405020304" pitchFamily="18" charset="0"/>
              </a:rPr>
              <a:t>	Зниження </a:t>
            </a:r>
            <a:r>
              <a:rPr lang="uk-UA" sz="2400" dirty="0">
                <a:latin typeface="Times New Roman" panose="02020603050405020304" pitchFamily="18" charset="0"/>
                <a:cs typeface="Times New Roman" panose="02020603050405020304" pitchFamily="18" charset="0"/>
              </a:rPr>
              <a:t>температури перегрітої пари знижує економічність роботи </a:t>
            </a:r>
            <a:r>
              <a:rPr lang="uk-UA" sz="2400" dirty="0" smtClean="0">
                <a:latin typeface="Times New Roman" panose="02020603050405020304" pitchFamily="18" charset="0"/>
                <a:cs typeface="Times New Roman" panose="02020603050405020304" pitchFamily="18" charset="0"/>
              </a:rPr>
              <a:t>котла, </a:t>
            </a:r>
            <a:r>
              <a:rPr lang="uk-UA" sz="2400" dirty="0">
                <a:latin typeface="Times New Roman" panose="02020603050405020304" pitchFamily="18" charset="0"/>
                <a:cs typeface="Times New Roman" panose="02020603050405020304" pitchFamily="18" charset="0"/>
              </a:rPr>
              <a:t>крім того, значне зниження температури </a:t>
            </a:r>
            <a:r>
              <a:rPr lang="uk-UA" sz="2400" dirty="0" smtClean="0">
                <a:latin typeface="Times New Roman" panose="02020603050405020304" pitchFamily="18" charset="0"/>
                <a:cs typeface="Times New Roman" panose="02020603050405020304" pitchFamily="18" charset="0"/>
              </a:rPr>
              <a:t>пари </a:t>
            </a:r>
            <a:r>
              <a:rPr lang="uk-UA" sz="2400" dirty="0">
                <a:latin typeface="Times New Roman" panose="02020603050405020304" pitchFamily="18" charset="0"/>
                <a:cs typeface="Times New Roman" panose="02020603050405020304" pitchFamily="18" charset="0"/>
              </a:rPr>
              <a:t>перед турбоагрегатом призводить до неприпустимого підвищення вологості в останніх щаблях </a:t>
            </a:r>
            <a:r>
              <a:rPr lang="uk-UA" sz="2400" dirty="0" smtClean="0">
                <a:latin typeface="Times New Roman" panose="02020603050405020304" pitchFamily="18" charset="0"/>
                <a:cs typeface="Times New Roman" panose="02020603050405020304" pitchFamily="18" charset="0"/>
              </a:rPr>
              <a:t>турбіни, а в </a:t>
            </a:r>
            <a:r>
              <a:rPr lang="uk-UA" sz="2400" dirty="0">
                <a:latin typeface="Times New Roman" panose="02020603050405020304" pitchFamily="18" charset="0"/>
                <a:cs typeface="Times New Roman" panose="02020603050405020304" pitchFamily="18" charset="0"/>
              </a:rPr>
              <a:t>деяких випадках і </a:t>
            </a:r>
            <a:r>
              <a:rPr lang="uk-UA" sz="2400" dirty="0" smtClean="0">
                <a:latin typeface="Times New Roman" panose="02020603050405020304" pitchFamily="18" charset="0"/>
                <a:cs typeface="Times New Roman" panose="02020603050405020304" pitchFamily="18" charset="0"/>
              </a:rPr>
              <a:t>аварійну зупинку </a:t>
            </a:r>
            <a:r>
              <a:rPr lang="uk-UA" sz="2400" dirty="0">
                <a:latin typeface="Times New Roman" panose="02020603050405020304" pitchFamily="18" charset="0"/>
                <a:cs typeface="Times New Roman" panose="02020603050405020304" pitchFamily="18" charset="0"/>
              </a:rPr>
              <a:t>турбоагрегату.</a:t>
            </a:r>
          </a:p>
          <a:p>
            <a:pPr algn="just"/>
            <a:r>
              <a:rPr lang="uk-UA" sz="2400" dirty="0" smtClean="0">
                <a:latin typeface="Times New Roman" panose="02020603050405020304" pitchFamily="18" charset="0"/>
                <a:cs typeface="Times New Roman" panose="02020603050405020304" pitchFamily="18" charset="0"/>
              </a:rPr>
              <a:t>	З </a:t>
            </a:r>
            <a:r>
              <a:rPr lang="uk-UA" sz="2400" dirty="0">
                <a:latin typeface="Times New Roman" panose="02020603050405020304" pitchFamily="18" charset="0"/>
                <a:cs typeface="Times New Roman" panose="02020603050405020304" pitchFamily="18" charset="0"/>
              </a:rPr>
              <a:t>умов міцності металу труб пароперегрівача, паропроводу і турбіни важливо не тільки забезпечити підтримання температури в заданих межах, а й не допустити різких її </a:t>
            </a:r>
            <a:r>
              <a:rPr lang="uk-UA" sz="2400" dirty="0" smtClean="0">
                <a:latin typeface="Times New Roman" panose="02020603050405020304" pitchFamily="18" charset="0"/>
                <a:cs typeface="Times New Roman" panose="02020603050405020304" pitchFamily="18" charset="0"/>
              </a:rPr>
              <a:t>змін.</a:t>
            </a:r>
            <a:endParaRPr lang="uk-UA" sz="2400"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20638376"/>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1800000" y="360000"/>
            <a:ext cx="8733558" cy="6120000"/>
          </a:xfrm>
          <a:prstGeom prst="rect">
            <a:avLst/>
          </a:prstGeom>
        </p:spPr>
      </p:pic>
      <p:sp>
        <p:nvSpPr>
          <p:cNvPr id="4" name="Прямокутник 3"/>
          <p:cNvSpPr/>
          <p:nvPr/>
        </p:nvSpPr>
        <p:spPr>
          <a:xfrm>
            <a:off x="9446376" y="360000"/>
            <a:ext cx="2387723" cy="1200329"/>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АСР температури пари</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32584097"/>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кутник 3"/>
          <p:cNvSpPr/>
          <p:nvPr/>
        </p:nvSpPr>
        <p:spPr>
          <a:xfrm>
            <a:off x="9446376" y="360000"/>
            <a:ext cx="2387723" cy="1200329"/>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АСР температури пари</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stretch>
            <a:fillRect/>
          </a:stretch>
        </p:blipFill>
        <p:spPr>
          <a:xfrm>
            <a:off x="1800000" y="360000"/>
            <a:ext cx="8733558" cy="6120000"/>
          </a:xfrm>
          <a:prstGeom prst="rect">
            <a:avLst/>
          </a:prstGeom>
        </p:spPr>
      </p:pic>
    </p:spTree>
    <p:extLst>
      <p:ext uri="{BB962C8B-B14F-4D97-AF65-F5344CB8AC3E}">
        <p14:creationId xmlns:p14="http://schemas.microsoft.com/office/powerpoint/2010/main" val="1100131889"/>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кутник 3"/>
          <p:cNvSpPr/>
          <p:nvPr/>
        </p:nvSpPr>
        <p:spPr>
          <a:xfrm>
            <a:off x="9446376" y="360000"/>
            <a:ext cx="2387723" cy="1200329"/>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АСР температури пари</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a:blip r:embed="rId2"/>
          <a:stretch>
            <a:fillRect/>
          </a:stretch>
        </p:blipFill>
        <p:spPr>
          <a:xfrm>
            <a:off x="1800000" y="360000"/>
            <a:ext cx="8733558" cy="6120000"/>
          </a:xfrm>
          <a:prstGeom prst="rect">
            <a:avLst/>
          </a:prstGeom>
        </p:spPr>
      </p:pic>
    </p:spTree>
    <p:extLst>
      <p:ext uri="{BB962C8B-B14F-4D97-AF65-F5344CB8AC3E}">
        <p14:creationId xmlns:p14="http://schemas.microsoft.com/office/powerpoint/2010/main" val="1601413624"/>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1800000" y="360000"/>
            <a:ext cx="8582557" cy="6120000"/>
          </a:xfrm>
          <a:prstGeom prst="rect">
            <a:avLst/>
          </a:prstGeom>
        </p:spPr>
      </p:pic>
      <p:sp>
        <p:nvSpPr>
          <p:cNvPr id="4" name="Прямокутник 3"/>
          <p:cNvSpPr/>
          <p:nvPr/>
        </p:nvSpPr>
        <p:spPr>
          <a:xfrm>
            <a:off x="9446376" y="360000"/>
            <a:ext cx="2387723" cy="1200329"/>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АСР температури пари</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41576697"/>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2875830" y="228000"/>
            <a:ext cx="7411452" cy="58477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uk-UA" sz="3200" b="1" dirty="0" smtClean="0">
                <a:solidFill>
                  <a:schemeClr val="accent1">
                    <a:lumMod val="75000"/>
                  </a:schemeClr>
                </a:solidFill>
                <a:latin typeface="Times New Roman" panose="02020603050405020304" pitchFamily="18" charset="0"/>
                <a:cs typeface="Times New Roman" panose="02020603050405020304" pitchFamily="18" charset="0"/>
              </a:rPr>
              <a:t>АСР солевмісту котлової води </a:t>
            </a:r>
            <a:endParaRPr lang="uk-UA" sz="3200" b="1"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8" name="Picture 4" descr="Результат пошуку зображень за запитом &quot;вопрос&quo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27723" y="2611109"/>
            <a:ext cx="1713186" cy="1713186"/>
          </a:xfrm>
          <a:prstGeom prst="rect">
            <a:avLst/>
          </a:prstGeom>
          <a:noFill/>
          <a:extLst>
            <a:ext uri="{909E8E84-426E-40DD-AFC4-6F175D3DCCD1}">
              <a14:hiddenFill xmlns:a14="http://schemas.microsoft.com/office/drawing/2010/main">
                <a:solidFill>
                  <a:srgbClr val="FFFFFF"/>
                </a:solidFill>
              </a14:hiddenFill>
            </a:ext>
          </a:extLst>
        </p:spPr>
      </p:pic>
      <p:pic>
        <p:nvPicPr>
          <p:cNvPr id="41986" name="Picture 2" descr="Ð ÐµÐ·ÑÐ»ÑÑÐ°Ñ Ð¿Ð¾ÑÑÐºÑ Ð·Ð¾Ð±ÑÐ°Ð¶ÐµÐ½Ñ Ð·Ð° Ð·Ð°Ð¿Ð¸ÑÐ¾Ð¼ &quot;Ð¿Ð°Ñ&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135" y="1780674"/>
            <a:ext cx="5599494" cy="3732996"/>
          </a:xfrm>
          <a:prstGeom prst="rect">
            <a:avLst/>
          </a:prstGeom>
          <a:ln w="190500" cap="sq">
            <a:solidFill>
              <a:schemeClr val="bg2">
                <a:lumMod val="60000"/>
                <a:lumOff val="40000"/>
              </a:schemeClr>
            </a:solidFill>
            <a:prstDash val="solid"/>
            <a:miter lim="800000"/>
          </a:ln>
          <a:effectLst>
            <a:outerShdw blurRad="254000" algn="bl" rotWithShape="0">
              <a:srgbClr val="000000">
                <a:alpha val="43000"/>
              </a:srgbClr>
            </a:outerShdw>
          </a:effectLst>
          <a:scene3d>
            <a:camera prst="perspectiveRight"/>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46082" name="Picture 2" descr="ÐÐ¾Ð²âÑÐ·Ð°Ð½Ðµ Ð·Ð¾Ð±ÑÐ°Ð¶ÐµÐ½Ð½Ñ"/>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93725" y="1961872"/>
            <a:ext cx="5260653" cy="3156393"/>
          </a:xfrm>
          <a:prstGeom prst="rect">
            <a:avLst/>
          </a:prstGeom>
          <a:ln w="190500" cap="sq">
            <a:solidFill>
              <a:schemeClr val="bg2">
                <a:lumMod val="60000"/>
                <a:lumOff val="40000"/>
              </a:schemeClr>
            </a:solidFill>
            <a:prstDash val="solid"/>
            <a:miter lim="800000"/>
          </a:ln>
          <a:effectLst>
            <a:outerShdw blurRad="254000" algn="bl" rotWithShape="0">
              <a:srgbClr val="000000">
                <a:alpha val="43000"/>
              </a:srgbClr>
            </a:outerShdw>
          </a:effectLst>
          <a:scene3d>
            <a:camera prst="perspectiveLeft"/>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1526816"/>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724396" y="1874005"/>
            <a:ext cx="3515096" cy="2308324"/>
          </a:xfrm>
          <a:prstGeom prst="rect">
            <a:avLst/>
          </a:prstGeom>
          <a:ln>
            <a:noFill/>
          </a:ln>
        </p:spPr>
        <p:style>
          <a:lnRef idx="1">
            <a:schemeClr val="accent4"/>
          </a:lnRef>
          <a:fillRef idx="2">
            <a:schemeClr val="accent4"/>
          </a:fillRef>
          <a:effectRef idx="1">
            <a:schemeClr val="accent4"/>
          </a:effectRef>
          <a:fontRef idx="minor">
            <a:schemeClr val="dk1"/>
          </a:fontRef>
        </p:style>
        <p:txBody>
          <a:bodyPr wrap="square">
            <a:spAutoFit/>
          </a:bodyPr>
          <a:lstStyle/>
          <a:p>
            <a:pPr algn="ctr"/>
            <a:endParaRPr lang="uk-UA" sz="3600" b="1" dirty="0" smtClean="0">
              <a:solidFill>
                <a:schemeClr val="accent1">
                  <a:lumMod val="75000"/>
                </a:schemeClr>
              </a:solidFill>
              <a:latin typeface="Times New Roman" panose="02020603050405020304" pitchFamily="18" charset="0"/>
              <a:cs typeface="Times New Roman" panose="02020603050405020304" pitchFamily="18" charset="0"/>
            </a:endParaRPr>
          </a:p>
          <a:p>
            <a:pPr algn="ctr"/>
            <a:r>
              <a:rPr lang="uk-UA" sz="3600" b="1" dirty="0" smtClean="0">
                <a:solidFill>
                  <a:schemeClr val="accent1">
                    <a:lumMod val="75000"/>
                  </a:schemeClr>
                </a:solidFill>
                <a:latin typeface="Times New Roman" panose="02020603050405020304" pitchFamily="18" charset="0"/>
                <a:cs typeface="Times New Roman" panose="02020603050405020304" pitchFamily="18" charset="0"/>
              </a:rPr>
              <a:t>АСР </a:t>
            </a:r>
          </a:p>
          <a:p>
            <a:pPr algn="ctr"/>
            <a:r>
              <a:rPr lang="uk-UA" sz="3600" b="1" dirty="0" smtClean="0">
                <a:solidFill>
                  <a:schemeClr val="accent1">
                    <a:lumMod val="75000"/>
                  </a:schemeClr>
                </a:solidFill>
                <a:latin typeface="Times New Roman" panose="02020603050405020304" pitchFamily="18" charset="0"/>
                <a:cs typeface="Times New Roman" panose="02020603050405020304" pitchFamily="18" charset="0"/>
              </a:rPr>
              <a:t>солевмісту</a:t>
            </a:r>
          </a:p>
          <a:p>
            <a:pPr algn="ctr"/>
            <a:endParaRPr lang="uk-UA" sz="36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3" name="Стрілка вправо 2"/>
          <p:cNvSpPr/>
          <p:nvPr/>
        </p:nvSpPr>
        <p:spPr>
          <a:xfrm>
            <a:off x="4947073" y="2671947"/>
            <a:ext cx="1864426" cy="71244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
        <p:nvSpPr>
          <p:cNvPr id="4" name="Прямокутник 3"/>
          <p:cNvSpPr/>
          <p:nvPr/>
        </p:nvSpPr>
        <p:spPr>
          <a:xfrm>
            <a:off x="7519080" y="1874005"/>
            <a:ext cx="3928732" cy="2308324"/>
          </a:xfrm>
          <a:prstGeom prst="rect">
            <a:avLst/>
          </a:prstGeom>
          <a:ln>
            <a:noFill/>
          </a:ln>
        </p:spPr>
        <p:style>
          <a:lnRef idx="1">
            <a:schemeClr val="accent4"/>
          </a:lnRef>
          <a:fillRef idx="2">
            <a:schemeClr val="accent4"/>
          </a:fillRef>
          <a:effectRef idx="1">
            <a:schemeClr val="accent4"/>
          </a:effectRef>
          <a:fontRef idx="minor">
            <a:schemeClr val="dk1"/>
          </a:fontRef>
        </p:style>
        <p:txBody>
          <a:bodyPr wrap="square">
            <a:spAutoFit/>
          </a:bodyPr>
          <a:lstStyle/>
          <a:p>
            <a:pPr algn="ctr"/>
            <a:endParaRPr lang="uk-UA" sz="3600" b="1" dirty="0" smtClean="0">
              <a:solidFill>
                <a:schemeClr val="accent1">
                  <a:lumMod val="75000"/>
                </a:schemeClr>
              </a:solidFill>
              <a:latin typeface="Times New Roman" panose="02020603050405020304" pitchFamily="18" charset="0"/>
              <a:cs typeface="Times New Roman" panose="02020603050405020304" pitchFamily="18" charset="0"/>
            </a:endParaRPr>
          </a:p>
          <a:p>
            <a:pPr algn="ctr"/>
            <a:r>
              <a:rPr lang="uk-UA" sz="3600" b="1" dirty="0" smtClean="0">
                <a:solidFill>
                  <a:schemeClr val="accent1">
                    <a:lumMod val="75000"/>
                  </a:schemeClr>
                </a:solidFill>
                <a:latin typeface="Times New Roman" panose="02020603050405020304" pitchFamily="18" charset="0"/>
                <a:cs typeface="Times New Roman" panose="02020603050405020304" pitchFamily="18" charset="0"/>
              </a:rPr>
              <a:t>АСР </a:t>
            </a:r>
          </a:p>
          <a:p>
            <a:pPr algn="ctr"/>
            <a:r>
              <a:rPr lang="uk-UA" sz="3600" b="1" dirty="0" smtClean="0">
                <a:solidFill>
                  <a:schemeClr val="accent1">
                    <a:lumMod val="75000"/>
                  </a:schemeClr>
                </a:solidFill>
                <a:latin typeface="Times New Roman" panose="02020603050405020304" pitchFamily="18" charset="0"/>
                <a:cs typeface="Times New Roman" panose="02020603050405020304" pitchFamily="18" charset="0"/>
              </a:rPr>
              <a:t>продувки котла</a:t>
            </a:r>
          </a:p>
          <a:p>
            <a:pPr algn="ctr"/>
            <a:endParaRPr lang="uk-UA" sz="36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45124934"/>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2604948" y="142504"/>
            <a:ext cx="7411452" cy="58477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uk-UA" sz="3200" b="1" dirty="0" smtClean="0">
                <a:solidFill>
                  <a:schemeClr val="accent1">
                    <a:lumMod val="75000"/>
                  </a:schemeClr>
                </a:solidFill>
                <a:latin typeface="Times New Roman" panose="02020603050405020304" pitchFamily="18" charset="0"/>
                <a:cs typeface="Times New Roman" panose="02020603050405020304" pitchFamily="18" charset="0"/>
              </a:rPr>
              <a:t>АСР солевмісту (продувки котла)</a:t>
            </a:r>
            <a:endParaRPr lang="uk-UA" sz="3200" b="1"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41986" name="Picture 2" descr="Ð ÐµÐ·ÑÐ»ÑÑÐ°Ñ Ð¿Ð¾ÑÑÐºÑ Ð·Ð¾Ð±ÑÐ°Ð¶ÐµÐ½Ñ Ð·Ð° Ð·Ð°Ð¿Ð¸ÑÐ¾Ð¼ &quot;Ð¿Ð°Ñ&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81054" y="1578543"/>
            <a:ext cx="4984487" cy="3416969"/>
          </a:xfrm>
          <a:prstGeom prst="rect">
            <a:avLst/>
          </a:prstGeom>
          <a:ln w="190500" cap="sq">
            <a:solidFill>
              <a:schemeClr val="bg2">
                <a:lumMod val="60000"/>
                <a:lumOff val="40000"/>
              </a:schemeClr>
            </a:solidFill>
            <a:prstDash val="solid"/>
            <a:miter lim="800000"/>
          </a:ln>
          <a:effectLst>
            <a:outerShdw blurRad="254000" algn="bl" rotWithShape="0">
              <a:srgbClr val="000000">
                <a:alpha val="43000"/>
              </a:srgbClr>
            </a:outerShdw>
          </a:effectLst>
          <a:scene3d>
            <a:camera prst="perspectiveLeft"/>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
        <p:nvSpPr>
          <p:cNvPr id="6" name="Прямокутник 5"/>
          <p:cNvSpPr/>
          <p:nvPr/>
        </p:nvSpPr>
        <p:spPr>
          <a:xfrm>
            <a:off x="132412" y="914400"/>
            <a:ext cx="6845904" cy="5632311"/>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just"/>
            <a:r>
              <a:rPr lang="uk-UA" sz="2400" dirty="0" smtClean="0">
                <a:latin typeface="Times New Roman" panose="02020603050405020304" pitchFamily="18" charset="0"/>
                <a:cs typeface="Times New Roman" panose="02020603050405020304" pitchFamily="18" charset="0"/>
              </a:rPr>
              <a:t>	</a:t>
            </a:r>
            <a:r>
              <a:rPr lang="uk-UA" sz="2400" dirty="0">
                <a:solidFill>
                  <a:schemeClr val="accent1">
                    <a:lumMod val="75000"/>
                  </a:schemeClr>
                </a:solidFill>
                <a:latin typeface="Times New Roman" panose="02020603050405020304" pitchFamily="18" charset="0"/>
                <a:cs typeface="Times New Roman" panose="02020603050405020304" pitchFamily="18" charset="0"/>
              </a:rPr>
              <a:t>У живлячій воді розчинені солі, допустима кількість яких визначається нормами. У процесі пароутворення ці солі залишаються в котловій воді і поступово накопичуються. Деякі солі утворюють шлам - тверда речовина, що кристалізується в котловій воді. Більш важка частина шламу накопичується в нижніх частинах барабана і колекторів.</a:t>
            </a:r>
          </a:p>
          <a:p>
            <a:pPr algn="just"/>
            <a:r>
              <a:rPr lang="uk-UA" sz="2400" dirty="0" smtClean="0">
                <a:solidFill>
                  <a:schemeClr val="accent1">
                    <a:lumMod val="75000"/>
                  </a:schemeClr>
                </a:solidFill>
                <a:latin typeface="Times New Roman" panose="02020603050405020304" pitchFamily="18" charset="0"/>
                <a:cs typeface="Times New Roman" panose="02020603050405020304" pitchFamily="18" charset="0"/>
              </a:rPr>
              <a:t>	При </a:t>
            </a:r>
            <a:r>
              <a:rPr lang="uk-UA" sz="2400" dirty="0">
                <a:solidFill>
                  <a:schemeClr val="accent1">
                    <a:lumMod val="75000"/>
                  </a:schemeClr>
                </a:solidFill>
                <a:latin typeface="Times New Roman" panose="02020603050405020304" pitchFamily="18" charset="0"/>
                <a:cs typeface="Times New Roman" panose="02020603050405020304" pitchFamily="18" charset="0"/>
              </a:rPr>
              <a:t>підвищенні солевмісту в котловій воді пришвидшується утворення накипу, що погіршує теплопередачу. Підвищення концентрації солей вище допустимих величин може привести до попадання їх в пароперегрівач. Тому солі, що зібралися в котловій воді, видаляються безперервною продувкою. </a:t>
            </a:r>
          </a:p>
        </p:txBody>
      </p:sp>
    </p:spTree>
    <p:extLst>
      <p:ext uri="{BB962C8B-B14F-4D97-AF65-F5344CB8AC3E}">
        <p14:creationId xmlns:p14="http://schemas.microsoft.com/office/powerpoint/2010/main" val="1569825658"/>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1800000" y="360000"/>
            <a:ext cx="8582557" cy="6120000"/>
          </a:xfrm>
          <a:prstGeom prst="rect">
            <a:avLst/>
          </a:prstGeom>
        </p:spPr>
      </p:pic>
      <p:sp>
        <p:nvSpPr>
          <p:cNvPr id="4" name="Прямокутник 3"/>
          <p:cNvSpPr/>
          <p:nvPr/>
        </p:nvSpPr>
        <p:spPr>
          <a:xfrm>
            <a:off x="9446376" y="360000"/>
            <a:ext cx="2387723" cy="830997"/>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АСР солевмісту котлової води</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3164892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кутник 4"/>
          <p:cNvSpPr/>
          <p:nvPr/>
        </p:nvSpPr>
        <p:spPr>
          <a:xfrm>
            <a:off x="2468880" y="118200"/>
            <a:ext cx="7985760" cy="707886"/>
          </a:xfrm>
          <a:prstGeom prst="rect">
            <a:avLst/>
          </a:prstGeom>
        </p:spPr>
        <p:txBody>
          <a:bodyPr wrap="square">
            <a:spAutoFit/>
          </a:bodyPr>
          <a:lstStyle/>
          <a:p>
            <a:pPr indent="449580">
              <a:spcAft>
                <a:spcPts val="0"/>
              </a:spcAft>
            </a:pPr>
            <a:r>
              <a:rPr lang="uk-UA" sz="40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Дати відповідь на запитання</a:t>
            </a:r>
            <a:endParaRPr lang="uk-UA" dirty="0">
              <a:solidFill>
                <a:schemeClr val="accent1">
                  <a:lumMod val="50000"/>
                </a:schemeClr>
              </a:solidFill>
              <a:latin typeface="Times New Roman" panose="02020603050405020304" pitchFamily="18" charset="0"/>
              <a:ea typeface="Times New Roman" panose="02020603050405020304" pitchFamily="18" charset="0"/>
            </a:endParaRPr>
          </a:p>
        </p:txBody>
      </p:sp>
      <p:sp>
        <p:nvSpPr>
          <p:cNvPr id="6" name="Rectangle 5"/>
          <p:cNvSpPr>
            <a:spLocks noChangeArrowheads="1"/>
          </p:cNvSpPr>
          <p:nvPr/>
        </p:nvSpPr>
        <p:spPr bwMode="auto">
          <a:xfrm>
            <a:off x="2987039" y="1168399"/>
            <a:ext cx="1878343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uk-UA" dirty="0"/>
          </a:p>
        </p:txBody>
      </p:sp>
      <p:sp>
        <p:nvSpPr>
          <p:cNvPr id="9" name="Прямокутник 8"/>
          <p:cNvSpPr/>
          <p:nvPr/>
        </p:nvSpPr>
        <p:spPr>
          <a:xfrm>
            <a:off x="1041400" y="2062475"/>
            <a:ext cx="6311936" cy="1754326"/>
          </a:xfrm>
          <a:prstGeom prst="rect">
            <a:avLst/>
          </a:prstGeom>
        </p:spPr>
        <p:txBody>
          <a:bodyPr wrap="square">
            <a:spAutoFit/>
          </a:bodyPr>
          <a:lstStyle/>
          <a:p>
            <a:pPr>
              <a:spcAft>
                <a:spcPts val="0"/>
              </a:spcAft>
            </a:pPr>
            <a:r>
              <a:rPr lang="uk-UA" sz="3600" dirty="0" smtClean="0">
                <a:ln w="0"/>
                <a:solidFill>
                  <a:schemeClr val="accent1">
                    <a:lumMod val="50000"/>
                  </a:schemeClr>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	Який параметр регулюються в даній </a:t>
            </a:r>
          </a:p>
          <a:p>
            <a:pPr>
              <a:spcAft>
                <a:spcPts val="0"/>
              </a:spcAft>
            </a:pPr>
            <a:r>
              <a:rPr lang="uk-UA" sz="3600" dirty="0" smtClean="0">
                <a:ln w="0"/>
                <a:solidFill>
                  <a:schemeClr val="accent1">
                    <a:lumMod val="50000"/>
                  </a:schemeClr>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схемі?</a:t>
            </a:r>
            <a:endParaRPr lang="uk-UA" sz="1600" dirty="0">
              <a:solidFill>
                <a:schemeClr val="accent1">
                  <a:lumMod val="50000"/>
                </a:schemeClr>
              </a:solidFill>
              <a:latin typeface="Times New Roman" panose="02020603050405020304" pitchFamily="18" charset="0"/>
              <a:ea typeface="Times New Roman" panose="02020603050405020304" pitchFamily="18" charset="0"/>
            </a:endParaRPr>
          </a:p>
        </p:txBody>
      </p:sp>
      <p:sp>
        <p:nvSpPr>
          <p:cNvPr id="8" name="Rectangle 7"/>
          <p:cNvSpPr>
            <a:spLocks noChangeArrowheads="1"/>
          </p:cNvSpPr>
          <p:nvPr/>
        </p:nvSpPr>
        <p:spPr bwMode="auto">
          <a:xfrm>
            <a:off x="-223520" y="22352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uk-UA" dirty="0"/>
          </a:p>
        </p:txBody>
      </p:sp>
      <p:sp>
        <p:nvSpPr>
          <p:cNvPr id="2" name="Rectangle 4"/>
          <p:cNvSpPr>
            <a:spLocks noChangeArrowheads="1"/>
          </p:cNvSpPr>
          <p:nvPr/>
        </p:nvSpPr>
        <p:spPr bwMode="auto">
          <a:xfrm>
            <a:off x="6797040" y="267523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uk-UA" dirty="0"/>
          </a:p>
        </p:txBody>
      </p:sp>
      <p:sp>
        <p:nvSpPr>
          <p:cNvPr id="4" name="Rectangle 2"/>
          <p:cNvSpPr>
            <a:spLocks noChangeArrowheads="1"/>
          </p:cNvSpPr>
          <p:nvPr/>
        </p:nvSpPr>
        <p:spPr bwMode="auto">
          <a:xfrm>
            <a:off x="2421096" y="1688510"/>
            <a:ext cx="1836171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uk-UA" dirty="0"/>
          </a:p>
        </p:txBody>
      </p:sp>
      <p:graphicFrame>
        <p:nvGraphicFramePr>
          <p:cNvPr id="7" name="Об'єкт 6"/>
          <p:cNvGraphicFramePr>
            <a:graphicFrameLocks noChangeAspect="1"/>
          </p:cNvGraphicFramePr>
          <p:nvPr>
            <p:extLst>
              <p:ext uri="{D42A27DB-BD31-4B8C-83A1-F6EECF244321}">
                <p14:modId xmlns:p14="http://schemas.microsoft.com/office/powerpoint/2010/main" val="2705115967"/>
              </p:ext>
            </p:extLst>
          </p:nvPr>
        </p:nvGraphicFramePr>
        <p:xfrm>
          <a:off x="6667536" y="1071878"/>
          <a:ext cx="5050019" cy="4556761"/>
        </p:xfrm>
        <a:graphic>
          <a:graphicData uri="http://schemas.openxmlformats.org/presentationml/2006/ole">
            <mc:AlternateContent xmlns:mc="http://schemas.openxmlformats.org/markup-compatibility/2006">
              <mc:Choice xmlns:v="urn:schemas-microsoft-com:vml" Requires="v">
                <p:oleObj spid="_x0000_s22611" name="Visio" r:id="rId3" imgW="4428808" imgH="3989070" progId="Visio.Drawing.11">
                  <p:embed/>
                </p:oleObj>
              </mc:Choice>
              <mc:Fallback>
                <p:oleObj name="Visio" r:id="rId3" imgW="4428808" imgH="3989070"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7536" y="1071878"/>
                        <a:ext cx="5050019" cy="4556761"/>
                      </a:xfrm>
                      <a:prstGeom prst="rect">
                        <a:avLst/>
                      </a:prstGeom>
                      <a:noFill/>
                    </p:spPr>
                  </p:pic>
                </p:oleObj>
              </mc:Fallback>
            </mc:AlternateContent>
          </a:graphicData>
        </a:graphic>
      </p:graphicFrame>
    </p:spTree>
    <p:extLst>
      <p:ext uri="{BB962C8B-B14F-4D97-AF65-F5344CB8AC3E}">
        <p14:creationId xmlns:p14="http://schemas.microsoft.com/office/powerpoint/2010/main" val="1432587709"/>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кутник 3"/>
          <p:cNvSpPr/>
          <p:nvPr/>
        </p:nvSpPr>
        <p:spPr>
          <a:xfrm>
            <a:off x="9446376" y="360000"/>
            <a:ext cx="2387723" cy="830997"/>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АСР солевмісту котлової води</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2"/>
          <a:stretch>
            <a:fillRect/>
          </a:stretch>
        </p:blipFill>
        <p:spPr>
          <a:xfrm>
            <a:off x="1800000" y="360000"/>
            <a:ext cx="8582557" cy="6120000"/>
          </a:xfrm>
          <a:prstGeom prst="rect">
            <a:avLst/>
          </a:prstGeom>
        </p:spPr>
      </p:pic>
    </p:spTree>
    <p:extLst>
      <p:ext uri="{BB962C8B-B14F-4D97-AF65-F5344CB8AC3E}">
        <p14:creationId xmlns:p14="http://schemas.microsoft.com/office/powerpoint/2010/main" val="826214481"/>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кутник 3"/>
          <p:cNvSpPr/>
          <p:nvPr/>
        </p:nvSpPr>
        <p:spPr>
          <a:xfrm>
            <a:off x="9446376" y="360000"/>
            <a:ext cx="2387723" cy="830997"/>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АСР солевмісту котлової води</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2"/>
          <a:stretch>
            <a:fillRect/>
          </a:stretch>
        </p:blipFill>
        <p:spPr>
          <a:xfrm>
            <a:off x="1800000" y="360000"/>
            <a:ext cx="8582557" cy="6120000"/>
          </a:xfrm>
          <a:prstGeom prst="rect">
            <a:avLst/>
          </a:prstGeom>
        </p:spPr>
      </p:pic>
    </p:spTree>
    <p:extLst>
      <p:ext uri="{BB962C8B-B14F-4D97-AF65-F5344CB8AC3E}">
        <p14:creationId xmlns:p14="http://schemas.microsoft.com/office/powerpoint/2010/main" val="2739566403"/>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1800000" y="360000"/>
            <a:ext cx="8582557" cy="6120000"/>
          </a:xfrm>
          <a:prstGeom prst="rect">
            <a:avLst/>
          </a:prstGeom>
        </p:spPr>
      </p:pic>
      <p:sp>
        <p:nvSpPr>
          <p:cNvPr id="4" name="Прямокутник 3"/>
          <p:cNvSpPr/>
          <p:nvPr/>
        </p:nvSpPr>
        <p:spPr>
          <a:xfrm>
            <a:off x="9446376" y="360000"/>
            <a:ext cx="2387723" cy="830997"/>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АСР солевмісту котлової води</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10166706"/>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2550695" y="228000"/>
            <a:ext cx="8008219" cy="58477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uk-UA" sz="3200" b="1" dirty="0" smtClean="0">
                <a:solidFill>
                  <a:schemeClr val="accent1">
                    <a:lumMod val="75000"/>
                  </a:schemeClr>
                </a:solidFill>
                <a:latin typeface="Times New Roman" panose="02020603050405020304" pitchFamily="18" charset="0"/>
                <a:cs typeface="Times New Roman" panose="02020603050405020304" pitchFamily="18" charset="0"/>
              </a:rPr>
              <a:t>Контур контролю і обліку витрат палива </a:t>
            </a:r>
            <a:endParaRPr lang="uk-UA" sz="3200" b="1"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48130" name="Picture 2" descr="ÐÐ¾Ð²âÑÐ·Ð°Ð½Ðµ Ð·Ð¾Ð±ÑÐ°Ð¶ÐµÐ½Ð½Ñ"/>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54804" y="1879419"/>
            <a:ext cx="3930693" cy="3024822"/>
          </a:xfrm>
          <a:prstGeom prst="rect">
            <a:avLst/>
          </a:prstGeom>
          <a:ln w="190500" cap="sq">
            <a:solidFill>
              <a:schemeClr val="bg2">
                <a:lumMod val="75000"/>
              </a:schemeClr>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48132" name="Picture 4" descr="Ð ÐµÐ·ÑÐ»ÑÑÐ°Ñ Ð¿Ð¾ÑÑÐºÑ Ð·Ð¾Ð±ÑÐ°Ð¶ÐµÐ½Ñ Ð·Ð° Ð·Ð°Ð¿Ð¸ÑÐ¾Ð¼ &quot;ÑÐ°ÑÑÐ¾Ð´Ð¾Ð¼ÐµÑ-ÑÑÐµÑÑÐ¸Ðº Ð³Ð°Ð·Ð°&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1514347"/>
            <a:ext cx="3754965" cy="3754965"/>
          </a:xfrm>
          <a:prstGeom prst="rect">
            <a:avLst/>
          </a:prstGeom>
          <a:ln w="190500" cap="sq">
            <a:solidFill>
              <a:schemeClr val="bg2">
                <a:lumMod val="75000"/>
              </a:schemeClr>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7604134"/>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1800000" y="360000"/>
            <a:ext cx="8582557" cy="6120000"/>
          </a:xfrm>
          <a:prstGeom prst="rect">
            <a:avLst/>
          </a:prstGeom>
        </p:spPr>
      </p:pic>
      <p:sp>
        <p:nvSpPr>
          <p:cNvPr id="5" name="Прямокутник 4"/>
          <p:cNvSpPr/>
          <p:nvPr/>
        </p:nvSpPr>
        <p:spPr>
          <a:xfrm>
            <a:off x="9446376" y="360000"/>
            <a:ext cx="2387723" cy="1569660"/>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Контур контролю і обліку витрат палива</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82914132"/>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кутник 3"/>
          <p:cNvSpPr/>
          <p:nvPr/>
        </p:nvSpPr>
        <p:spPr>
          <a:xfrm>
            <a:off x="9446376" y="360000"/>
            <a:ext cx="2387723" cy="1569660"/>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Контур контролю і обліку витрат палива</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a:blip r:embed="rId2"/>
          <a:stretch>
            <a:fillRect/>
          </a:stretch>
        </p:blipFill>
        <p:spPr>
          <a:xfrm>
            <a:off x="1800000" y="360000"/>
            <a:ext cx="8582557" cy="6120000"/>
          </a:xfrm>
          <a:prstGeom prst="rect">
            <a:avLst/>
          </a:prstGeom>
        </p:spPr>
      </p:pic>
    </p:spTree>
    <p:extLst>
      <p:ext uri="{BB962C8B-B14F-4D97-AF65-F5344CB8AC3E}">
        <p14:creationId xmlns:p14="http://schemas.microsoft.com/office/powerpoint/2010/main" val="910753588"/>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2550695" y="228000"/>
            <a:ext cx="8008219" cy="58477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uk-UA" sz="3200" b="1" dirty="0" smtClean="0">
                <a:solidFill>
                  <a:schemeClr val="accent1">
                    <a:lumMod val="75000"/>
                  </a:schemeClr>
                </a:solidFill>
                <a:latin typeface="Times New Roman" panose="02020603050405020304" pitchFamily="18" charset="0"/>
                <a:cs typeface="Times New Roman" panose="02020603050405020304" pitchFamily="18" charset="0"/>
              </a:rPr>
              <a:t>Контур контролю і обліку витрат води </a:t>
            </a:r>
            <a:endParaRPr lang="uk-UA" sz="3200" b="1"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49156" name="Picture 4" descr="ÐÐ¾Ð²âÑÐ·Ð°Ð½Ðµ Ð·Ð¾Ð±ÑÐ°Ð¶ÐµÐ½Ð½Ñ"/>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63732" y="2009301"/>
            <a:ext cx="4211107" cy="3495548"/>
          </a:xfrm>
          <a:prstGeom prst="rect">
            <a:avLst/>
          </a:prstGeom>
          <a:ln w="190500" cap="sq">
            <a:solidFill>
              <a:schemeClr val="bg2">
                <a:lumMod val="75000"/>
              </a:schemeClr>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49158" name="Picture 6" descr="ÐÐ¾Ð²âÑÐ·Ð°Ð½Ðµ Ð·Ð¾Ð±ÑÐ°Ð¶ÐµÐ½Ð½Ñ"/>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73287" y="2009301"/>
            <a:ext cx="2780549" cy="3495548"/>
          </a:xfrm>
          <a:prstGeom prst="rect">
            <a:avLst/>
          </a:prstGeom>
          <a:ln w="190500" cap="sq">
            <a:solidFill>
              <a:schemeClr val="bg2">
                <a:lumMod val="75000"/>
              </a:schemeClr>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2454258"/>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кутник 3"/>
          <p:cNvSpPr/>
          <p:nvPr/>
        </p:nvSpPr>
        <p:spPr>
          <a:xfrm>
            <a:off x="9446376" y="360000"/>
            <a:ext cx="2387723" cy="1569660"/>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Контур контролю і обліку витрат води</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a:blip r:embed="rId2"/>
          <a:stretch>
            <a:fillRect/>
          </a:stretch>
        </p:blipFill>
        <p:spPr>
          <a:xfrm>
            <a:off x="1800000" y="360000"/>
            <a:ext cx="8582557" cy="6120000"/>
          </a:xfrm>
          <a:prstGeom prst="rect">
            <a:avLst/>
          </a:prstGeom>
        </p:spPr>
      </p:pic>
    </p:spTree>
    <p:extLst>
      <p:ext uri="{BB962C8B-B14F-4D97-AF65-F5344CB8AC3E}">
        <p14:creationId xmlns:p14="http://schemas.microsoft.com/office/powerpoint/2010/main" val="2988638068"/>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1800000" y="360000"/>
            <a:ext cx="8582557" cy="6120000"/>
          </a:xfrm>
          <a:prstGeom prst="rect">
            <a:avLst/>
          </a:prstGeom>
        </p:spPr>
      </p:pic>
      <p:sp>
        <p:nvSpPr>
          <p:cNvPr id="4" name="Прямокутник 3"/>
          <p:cNvSpPr/>
          <p:nvPr/>
        </p:nvSpPr>
        <p:spPr>
          <a:xfrm>
            <a:off x="9446376" y="360000"/>
            <a:ext cx="2387723" cy="1569660"/>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Контур контролю і обліку витрат води</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82204114"/>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2550695" y="228000"/>
            <a:ext cx="8008219" cy="58477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uk-UA" sz="3200" b="1" dirty="0" smtClean="0">
                <a:solidFill>
                  <a:schemeClr val="accent1">
                    <a:lumMod val="75000"/>
                  </a:schemeClr>
                </a:solidFill>
                <a:latin typeface="Times New Roman" panose="02020603050405020304" pitchFamily="18" charset="0"/>
                <a:cs typeface="Times New Roman" panose="02020603050405020304" pitchFamily="18" charset="0"/>
              </a:rPr>
              <a:t>Контури сигналізації і захисту</a:t>
            </a:r>
            <a:endParaRPr lang="uk-UA" sz="3200" b="1"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stretch>
            <a:fillRect/>
          </a:stretch>
        </p:blipFill>
        <p:spPr>
          <a:xfrm>
            <a:off x="7834376" y="1032933"/>
            <a:ext cx="3377607" cy="4905904"/>
          </a:xfrm>
          <a:prstGeom prst="rect">
            <a:avLst/>
          </a:prstGeom>
          <a:effectLst>
            <a:softEdge rad="317500"/>
          </a:effectLst>
        </p:spPr>
      </p:pic>
      <p:sp>
        <p:nvSpPr>
          <p:cNvPr id="4" name="Прямокутник 3"/>
          <p:cNvSpPr/>
          <p:nvPr/>
        </p:nvSpPr>
        <p:spPr>
          <a:xfrm>
            <a:off x="457200" y="1032933"/>
            <a:ext cx="7086600" cy="5478423"/>
          </a:xfrm>
          <a:prstGeom prst="rect">
            <a:avLst/>
          </a:prstGeom>
        </p:spPr>
        <p:txBody>
          <a:bodyPr wrap="square">
            <a:spAutoFit/>
          </a:bodyPr>
          <a:lstStyle/>
          <a:p>
            <a:pPr marL="449580">
              <a:spcAft>
                <a:spcPts val="0"/>
              </a:spcAft>
            </a:pPr>
            <a:r>
              <a:rPr lang="uk-UA" b="1" i="1" dirty="0">
                <a:latin typeface="Times New Roman" panose="02020603050405020304" pitchFamily="18" charset="0"/>
                <a:ea typeface="Times New Roman" panose="02020603050405020304" pitchFamily="18" charset="0"/>
              </a:rPr>
              <a:t> </a:t>
            </a:r>
            <a:endParaRPr lang="uk-UA" sz="1600" dirty="0">
              <a:solidFill>
                <a:srgbClr val="002060"/>
              </a:solidFill>
              <a:latin typeface="Times New Roman" panose="02020603050405020304" pitchFamily="18" charset="0"/>
              <a:ea typeface="Times New Roman" panose="02020603050405020304" pitchFamily="18" charset="0"/>
            </a:endParaRPr>
          </a:p>
          <a:p>
            <a:pPr indent="449580" algn="just">
              <a:spcAft>
                <a:spcPts val="0"/>
              </a:spcAft>
            </a:pPr>
            <a:r>
              <a:rPr lang="uk-UA" sz="2400" dirty="0">
                <a:solidFill>
                  <a:srgbClr val="002060"/>
                </a:solidFill>
                <a:latin typeface="Times New Roman" panose="02020603050405020304" pitchFamily="18" charset="0"/>
                <a:ea typeface="Times New Roman" panose="02020603050405020304" pitchFamily="18" charset="0"/>
              </a:rPr>
              <a:t>Системи сигналізації і блокування забезпечують безпечну роботу парового котла і безпеку обслуговуючого персоналу шляхом зупинки процесу горіння в тих випадках, коли автоматичні системи і оператор не справились із задачею підтримання нормального режиму роботи. Одночасно з блокуванням подаються звукові і світлові сигнали, що оповіщають про порушення процесу</a:t>
            </a:r>
            <a:r>
              <a:rPr lang="uk-UA" sz="2400" dirty="0" smtClean="0">
                <a:solidFill>
                  <a:srgbClr val="002060"/>
                </a:solidFill>
                <a:latin typeface="Times New Roman" panose="02020603050405020304" pitchFamily="18" charset="0"/>
                <a:ea typeface="Times New Roman" panose="02020603050405020304" pitchFamily="18" charset="0"/>
              </a:rPr>
              <a:t>.</a:t>
            </a:r>
            <a:endParaRPr lang="en-US" sz="2400" dirty="0" smtClean="0">
              <a:solidFill>
                <a:srgbClr val="002060"/>
              </a:solidFill>
              <a:latin typeface="Times New Roman" panose="02020603050405020304" pitchFamily="18" charset="0"/>
              <a:ea typeface="Times New Roman" panose="02020603050405020304" pitchFamily="18" charset="0"/>
            </a:endParaRPr>
          </a:p>
          <a:p>
            <a:pPr indent="449580" algn="just">
              <a:spcAft>
                <a:spcPts val="0"/>
              </a:spcAft>
            </a:pPr>
            <a:r>
              <a:rPr lang="uk-UA" sz="2400" dirty="0">
                <a:solidFill>
                  <a:srgbClr val="002060"/>
                </a:solidFill>
                <a:latin typeface="Times New Roman" panose="02020603050405020304" pitchFamily="18" charset="0"/>
                <a:cs typeface="Times New Roman" panose="02020603050405020304" pitchFamily="18" charset="0"/>
              </a:rPr>
              <a:t>Зупинка подачі палива здійснюється швидкодіючим відсікаючим електромагнітним </a:t>
            </a:r>
            <a:r>
              <a:rPr lang="uk-UA" sz="2400" dirty="0" smtClean="0">
                <a:solidFill>
                  <a:srgbClr val="002060"/>
                </a:solidFill>
                <a:latin typeface="Times New Roman" panose="02020603050405020304" pitchFamily="18" charset="0"/>
                <a:cs typeface="Times New Roman" panose="02020603050405020304" pitchFamily="18" charset="0"/>
              </a:rPr>
              <a:t>клапаном</a:t>
            </a:r>
            <a:r>
              <a:rPr lang="en-US" sz="2400" dirty="0" smtClean="0">
                <a:solidFill>
                  <a:srgbClr val="002060"/>
                </a:solidFill>
                <a:latin typeface="Times New Roman" panose="02020603050405020304" pitchFamily="18" charset="0"/>
                <a:cs typeface="Times New Roman" panose="02020603050405020304" pitchFamily="18" charset="0"/>
              </a:rPr>
              <a:t>.</a:t>
            </a:r>
          </a:p>
          <a:p>
            <a:pPr indent="449580" algn="just">
              <a:spcAft>
                <a:spcPts val="0"/>
              </a:spcAft>
            </a:pPr>
            <a:r>
              <a:rPr lang="uk-UA" sz="2400" dirty="0">
                <a:solidFill>
                  <a:srgbClr val="002060"/>
                </a:solidFill>
                <a:latin typeface="Times New Roman" panose="02020603050405020304" pitchFamily="18" charset="0"/>
                <a:cs typeface="Times New Roman" panose="02020603050405020304" pitchFamily="18" charset="0"/>
              </a:rPr>
              <a:t>Відбір перегрітої пари зупиняється з метою захисту парової турбіни</a:t>
            </a:r>
            <a:endParaRPr lang="en-US" sz="2400" dirty="0" smtClean="0">
              <a:solidFill>
                <a:srgbClr val="002060"/>
              </a:solidFill>
              <a:latin typeface="Times New Roman" panose="02020603050405020304" pitchFamily="18" charset="0"/>
              <a:cs typeface="Times New Roman" panose="02020603050405020304" pitchFamily="18" charset="0"/>
            </a:endParaRPr>
          </a:p>
          <a:p>
            <a:pPr indent="449580" algn="just">
              <a:spcAft>
                <a:spcPts val="0"/>
              </a:spcAft>
            </a:pPr>
            <a:endParaRPr lang="uk-UA" sz="2000" dirty="0">
              <a:solidFill>
                <a:schemeClr val="accent1">
                  <a:lumMod val="75000"/>
                </a:schemeClr>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76608046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кутник 4"/>
          <p:cNvSpPr/>
          <p:nvPr/>
        </p:nvSpPr>
        <p:spPr>
          <a:xfrm>
            <a:off x="2468880" y="118200"/>
            <a:ext cx="8859520" cy="707886"/>
          </a:xfrm>
          <a:prstGeom prst="rect">
            <a:avLst/>
          </a:prstGeom>
        </p:spPr>
        <p:txBody>
          <a:bodyPr wrap="square">
            <a:spAutoFit/>
          </a:bodyPr>
          <a:lstStyle/>
          <a:p>
            <a:pPr indent="449580">
              <a:spcAft>
                <a:spcPts val="0"/>
              </a:spcAft>
            </a:pPr>
            <a:r>
              <a:rPr lang="uk-UA" sz="40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Вказати правильний варіант відповіді</a:t>
            </a:r>
            <a:endParaRPr lang="uk-UA" dirty="0">
              <a:solidFill>
                <a:schemeClr val="accent1">
                  <a:lumMod val="50000"/>
                </a:schemeClr>
              </a:solidFill>
              <a:latin typeface="Times New Roman" panose="02020603050405020304" pitchFamily="18" charset="0"/>
              <a:ea typeface="Times New Roman" panose="02020603050405020304" pitchFamily="18" charset="0"/>
            </a:endParaRPr>
          </a:p>
        </p:txBody>
      </p:sp>
      <p:sp>
        <p:nvSpPr>
          <p:cNvPr id="6" name="Rectangle 5"/>
          <p:cNvSpPr>
            <a:spLocks noChangeArrowheads="1"/>
          </p:cNvSpPr>
          <p:nvPr/>
        </p:nvSpPr>
        <p:spPr bwMode="auto">
          <a:xfrm>
            <a:off x="2987039" y="1168399"/>
            <a:ext cx="1878343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uk-UA" dirty="0"/>
          </a:p>
        </p:txBody>
      </p:sp>
      <p:sp>
        <p:nvSpPr>
          <p:cNvPr id="9" name="Прямокутник 8"/>
          <p:cNvSpPr/>
          <p:nvPr/>
        </p:nvSpPr>
        <p:spPr>
          <a:xfrm>
            <a:off x="295965" y="1688510"/>
            <a:ext cx="6197600" cy="3970318"/>
          </a:xfrm>
          <a:prstGeom prst="rect">
            <a:avLst/>
          </a:prstGeom>
        </p:spPr>
        <p:txBody>
          <a:bodyPr wrap="square">
            <a:spAutoFit/>
          </a:bodyPr>
          <a:lstStyle/>
          <a:p>
            <a:pPr>
              <a:spcAft>
                <a:spcPts val="0"/>
              </a:spcAft>
            </a:pPr>
            <a:r>
              <a:rPr lang="uk-UA" sz="3600" dirty="0" smtClean="0">
                <a:ln w="0"/>
                <a:solidFill>
                  <a:schemeClr val="accent1">
                    <a:lumMod val="50000"/>
                  </a:schemeClr>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По принципу формування </a:t>
            </a:r>
          </a:p>
          <a:p>
            <a:pPr>
              <a:spcAft>
                <a:spcPts val="0"/>
              </a:spcAft>
            </a:pPr>
            <a:r>
              <a:rPr lang="uk-UA" sz="3600" dirty="0" smtClean="0">
                <a:ln w="0"/>
                <a:solidFill>
                  <a:schemeClr val="accent1">
                    <a:lumMod val="50000"/>
                  </a:schemeClr>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регулюючої дії дана АСР </a:t>
            </a:r>
          </a:p>
          <a:p>
            <a:pPr>
              <a:spcAft>
                <a:spcPts val="0"/>
              </a:spcAft>
            </a:pPr>
            <a:r>
              <a:rPr lang="uk-UA" sz="3600" dirty="0" smtClean="0">
                <a:ln w="0"/>
                <a:solidFill>
                  <a:schemeClr val="accent1">
                    <a:lumMod val="50000"/>
                  </a:schemeClr>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побудована:</a:t>
            </a:r>
          </a:p>
          <a:p>
            <a:pPr>
              <a:spcAft>
                <a:spcPts val="0"/>
              </a:spcAft>
            </a:pPr>
            <a:r>
              <a:rPr lang="uk-UA" sz="3600" dirty="0" smtClean="0">
                <a:ln w="0"/>
                <a:solidFill>
                  <a:schemeClr val="accent1">
                    <a:lumMod val="50000"/>
                  </a:schemeClr>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а) за відхиленням;</a:t>
            </a:r>
          </a:p>
          <a:p>
            <a:pPr>
              <a:spcAft>
                <a:spcPts val="0"/>
              </a:spcAft>
            </a:pPr>
            <a:r>
              <a:rPr lang="uk-UA" sz="3600" dirty="0" smtClean="0">
                <a:ln w="0"/>
                <a:solidFill>
                  <a:schemeClr val="accent1">
                    <a:lumMod val="50000"/>
                  </a:schemeClr>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б) за збуренням;</a:t>
            </a:r>
          </a:p>
          <a:p>
            <a:pPr>
              <a:spcAft>
                <a:spcPts val="0"/>
              </a:spcAft>
            </a:pPr>
            <a:r>
              <a:rPr lang="uk-UA" sz="3600" dirty="0" smtClean="0">
                <a:ln w="0"/>
                <a:solidFill>
                  <a:schemeClr val="accent1">
                    <a:lumMod val="50000"/>
                  </a:schemeClr>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в) за збуренням і відхиленням</a:t>
            </a:r>
          </a:p>
          <a:p>
            <a:pPr>
              <a:spcAft>
                <a:spcPts val="0"/>
              </a:spcAft>
            </a:pPr>
            <a:r>
              <a:rPr lang="uk-UA" sz="3600" dirty="0" smtClean="0">
                <a:ln w="0"/>
                <a:solidFill>
                  <a:schemeClr val="accent1">
                    <a:lumMod val="50000"/>
                  </a:schemeClr>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(комбінована АСР).</a:t>
            </a:r>
            <a:endParaRPr lang="uk-UA" sz="1600" dirty="0">
              <a:solidFill>
                <a:schemeClr val="accent1">
                  <a:lumMod val="50000"/>
                </a:schemeClr>
              </a:solidFill>
              <a:latin typeface="Times New Roman" panose="02020603050405020304" pitchFamily="18" charset="0"/>
              <a:ea typeface="Times New Roman" panose="02020603050405020304" pitchFamily="18" charset="0"/>
            </a:endParaRPr>
          </a:p>
        </p:txBody>
      </p:sp>
      <p:sp>
        <p:nvSpPr>
          <p:cNvPr id="8" name="Rectangle 7"/>
          <p:cNvSpPr>
            <a:spLocks noChangeArrowheads="1"/>
          </p:cNvSpPr>
          <p:nvPr/>
        </p:nvSpPr>
        <p:spPr bwMode="auto">
          <a:xfrm>
            <a:off x="-223520" y="22352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uk-UA" dirty="0"/>
          </a:p>
        </p:txBody>
      </p:sp>
      <p:sp>
        <p:nvSpPr>
          <p:cNvPr id="2" name="Rectangle 4"/>
          <p:cNvSpPr>
            <a:spLocks noChangeArrowheads="1"/>
          </p:cNvSpPr>
          <p:nvPr/>
        </p:nvSpPr>
        <p:spPr bwMode="auto">
          <a:xfrm>
            <a:off x="6797040" y="267523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uk-UA" dirty="0"/>
          </a:p>
        </p:txBody>
      </p:sp>
      <p:sp>
        <p:nvSpPr>
          <p:cNvPr id="4" name="Rectangle 2"/>
          <p:cNvSpPr>
            <a:spLocks noChangeArrowheads="1"/>
          </p:cNvSpPr>
          <p:nvPr/>
        </p:nvSpPr>
        <p:spPr bwMode="auto">
          <a:xfrm>
            <a:off x="2421096" y="1688510"/>
            <a:ext cx="1836171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uk-UA" dirty="0"/>
          </a:p>
        </p:txBody>
      </p:sp>
      <p:sp>
        <p:nvSpPr>
          <p:cNvPr id="3" name="Rectangle 4"/>
          <p:cNvSpPr>
            <a:spLocks noChangeArrowheads="1"/>
          </p:cNvSpPr>
          <p:nvPr/>
        </p:nvSpPr>
        <p:spPr bwMode="auto">
          <a:xfrm>
            <a:off x="4128613" y="1214118"/>
            <a:ext cx="17874689" cy="49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uk-UA" dirty="0"/>
          </a:p>
        </p:txBody>
      </p:sp>
      <p:graphicFrame>
        <p:nvGraphicFramePr>
          <p:cNvPr id="10" name="Об'єкт 9"/>
          <p:cNvGraphicFramePr>
            <a:graphicFrameLocks noChangeAspect="1"/>
          </p:cNvGraphicFramePr>
          <p:nvPr>
            <p:extLst>
              <p:ext uri="{D42A27DB-BD31-4B8C-83A1-F6EECF244321}">
                <p14:modId xmlns:p14="http://schemas.microsoft.com/office/powerpoint/2010/main" val="2149329701"/>
              </p:ext>
            </p:extLst>
          </p:nvPr>
        </p:nvGraphicFramePr>
        <p:xfrm>
          <a:off x="6421121" y="1214118"/>
          <a:ext cx="5929278" cy="4503535"/>
        </p:xfrm>
        <a:graphic>
          <a:graphicData uri="http://schemas.openxmlformats.org/presentationml/2006/ole">
            <mc:AlternateContent xmlns:mc="http://schemas.openxmlformats.org/markup-compatibility/2006">
              <mc:Choice xmlns:v="urn:schemas-microsoft-com:vml" Requires="v">
                <p:oleObj spid="_x0000_s23635" name="Visio" r:id="rId3" imgW="6058001" imgH="4601160" progId="Visio.Drawing.11">
                  <p:embed/>
                </p:oleObj>
              </mc:Choice>
              <mc:Fallback>
                <p:oleObj name="Visio" r:id="rId3" imgW="6058001" imgH="4601160"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21121" y="1214118"/>
                        <a:ext cx="5929278" cy="4503535"/>
                      </a:xfrm>
                      <a:prstGeom prst="rect">
                        <a:avLst/>
                      </a:prstGeom>
                      <a:noFill/>
                    </p:spPr>
                  </p:pic>
                </p:oleObj>
              </mc:Fallback>
            </mc:AlternateContent>
          </a:graphicData>
        </a:graphic>
      </p:graphicFrame>
    </p:spTree>
    <p:extLst>
      <p:ext uri="{BB962C8B-B14F-4D97-AF65-F5344CB8AC3E}">
        <p14:creationId xmlns:p14="http://schemas.microsoft.com/office/powerpoint/2010/main" val="3210503787"/>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1800000" y="360000"/>
            <a:ext cx="8582557" cy="6120000"/>
          </a:xfrm>
          <a:prstGeom prst="rect">
            <a:avLst/>
          </a:prstGeom>
        </p:spPr>
      </p:pic>
      <p:sp>
        <p:nvSpPr>
          <p:cNvPr id="4" name="Прямокутник 3"/>
          <p:cNvSpPr/>
          <p:nvPr/>
        </p:nvSpPr>
        <p:spPr>
          <a:xfrm>
            <a:off x="9446376" y="360000"/>
            <a:ext cx="2387723" cy="461665"/>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998773"/>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3"/>
          <a:stretch>
            <a:fillRect/>
          </a:stretch>
        </p:blipFill>
        <p:spPr>
          <a:xfrm>
            <a:off x="1800000" y="360000"/>
            <a:ext cx="8582557" cy="6120000"/>
          </a:xfrm>
          <a:prstGeom prst="rect">
            <a:avLst/>
          </a:prstGeom>
        </p:spPr>
      </p:pic>
    </p:spTree>
    <p:extLst>
      <p:ext uri="{BB962C8B-B14F-4D97-AF65-F5344CB8AC3E}">
        <p14:creationId xmlns:p14="http://schemas.microsoft.com/office/powerpoint/2010/main" val="3450733808"/>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2492944" y="218375"/>
            <a:ext cx="8008219" cy="58477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uk-UA" sz="3200" b="1" dirty="0" smtClean="0">
                <a:solidFill>
                  <a:schemeClr val="accent1">
                    <a:lumMod val="75000"/>
                  </a:schemeClr>
                </a:solidFill>
                <a:latin typeface="Times New Roman" panose="02020603050405020304" pitchFamily="18" charset="0"/>
                <a:cs typeface="Times New Roman" panose="02020603050405020304" pitchFamily="18" charset="0"/>
              </a:rPr>
              <a:t>Зупинка подачі палива</a:t>
            </a:r>
            <a:endParaRPr lang="uk-UA" sz="32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4" name="Прямокутник 3"/>
          <p:cNvSpPr/>
          <p:nvPr/>
        </p:nvSpPr>
        <p:spPr>
          <a:xfrm>
            <a:off x="457199" y="1032933"/>
            <a:ext cx="8225436" cy="1508105"/>
          </a:xfrm>
          <a:prstGeom prst="rect">
            <a:avLst/>
          </a:prstGeom>
        </p:spPr>
        <p:txBody>
          <a:bodyPr wrap="square">
            <a:spAutoFit/>
          </a:bodyPr>
          <a:lstStyle/>
          <a:p>
            <a:pPr marL="449580">
              <a:spcAft>
                <a:spcPts val="0"/>
              </a:spcAft>
            </a:pPr>
            <a:r>
              <a:rPr lang="uk-UA" b="1" i="1" dirty="0">
                <a:latin typeface="Times New Roman" panose="02020603050405020304" pitchFamily="18" charset="0"/>
                <a:ea typeface="Times New Roman" panose="02020603050405020304" pitchFamily="18" charset="0"/>
              </a:rPr>
              <a:t> </a:t>
            </a:r>
            <a:r>
              <a:rPr lang="uk-UA" b="1" i="1" dirty="0" smtClean="0">
                <a:latin typeface="Times New Roman" panose="02020603050405020304" pitchFamily="18" charset="0"/>
                <a:ea typeface="Times New Roman" panose="02020603050405020304" pitchFamily="18" charset="0"/>
              </a:rPr>
              <a:t>	</a:t>
            </a:r>
            <a:r>
              <a:rPr lang="uk-UA" sz="2400" dirty="0" smtClean="0">
                <a:solidFill>
                  <a:srgbClr val="002060"/>
                </a:solidFill>
                <a:latin typeface="Times New Roman" panose="02020603050405020304" pitchFamily="18" charset="0"/>
                <a:cs typeface="Times New Roman" panose="02020603050405020304" pitchFamily="18" charset="0"/>
              </a:rPr>
              <a:t>Зупинка </a:t>
            </a:r>
            <a:r>
              <a:rPr lang="uk-UA" sz="2400" dirty="0">
                <a:solidFill>
                  <a:srgbClr val="002060"/>
                </a:solidFill>
                <a:latin typeface="Times New Roman" panose="02020603050405020304" pitchFamily="18" charset="0"/>
                <a:cs typeface="Times New Roman" panose="02020603050405020304" pitchFamily="18" charset="0"/>
              </a:rPr>
              <a:t>подачі палива </a:t>
            </a:r>
            <a:r>
              <a:rPr lang="uk-UA" sz="2400" dirty="0" smtClean="0">
                <a:solidFill>
                  <a:srgbClr val="002060"/>
                </a:solidFill>
                <a:latin typeface="Times New Roman" panose="02020603050405020304" pitchFamily="18" charset="0"/>
                <a:cs typeface="Times New Roman" panose="02020603050405020304" pitchFamily="18" charset="0"/>
              </a:rPr>
              <a:t>здійснюється швидкодіючим </a:t>
            </a:r>
            <a:r>
              <a:rPr lang="uk-UA" sz="2400" dirty="0">
                <a:solidFill>
                  <a:srgbClr val="002060"/>
                </a:solidFill>
                <a:latin typeface="Times New Roman" panose="02020603050405020304" pitchFamily="18" charset="0"/>
                <a:cs typeface="Times New Roman" panose="02020603050405020304" pitchFamily="18" charset="0"/>
              </a:rPr>
              <a:t>відсікаючим електромагнітним </a:t>
            </a:r>
            <a:r>
              <a:rPr lang="uk-UA" sz="2400" dirty="0" smtClean="0">
                <a:solidFill>
                  <a:srgbClr val="002060"/>
                </a:solidFill>
                <a:latin typeface="Times New Roman" panose="02020603050405020304" pitchFamily="18" charset="0"/>
                <a:cs typeface="Times New Roman" panose="02020603050405020304" pitchFamily="18" charset="0"/>
              </a:rPr>
              <a:t>клапаном</a:t>
            </a:r>
            <a:r>
              <a:rPr lang="en-US" sz="2400" dirty="0" smtClean="0">
                <a:solidFill>
                  <a:srgbClr val="002060"/>
                </a:solidFill>
                <a:latin typeface="Times New Roman" panose="02020603050405020304" pitchFamily="18" charset="0"/>
                <a:cs typeface="Times New Roman" panose="02020603050405020304" pitchFamily="18" charset="0"/>
              </a:rPr>
              <a:t>.</a:t>
            </a:r>
          </a:p>
          <a:p>
            <a:pPr indent="449580" algn="just">
              <a:spcAft>
                <a:spcPts val="0"/>
              </a:spcAft>
            </a:pPr>
            <a:endParaRPr lang="en-US" sz="2400" dirty="0" smtClean="0">
              <a:solidFill>
                <a:srgbClr val="002060"/>
              </a:solidFill>
              <a:latin typeface="Times New Roman" panose="02020603050405020304" pitchFamily="18" charset="0"/>
              <a:cs typeface="Times New Roman" panose="02020603050405020304" pitchFamily="18" charset="0"/>
            </a:endParaRPr>
          </a:p>
          <a:p>
            <a:pPr indent="449580" algn="just">
              <a:spcAft>
                <a:spcPts val="0"/>
              </a:spcAft>
            </a:pPr>
            <a:endParaRPr lang="uk-UA" sz="2000" dirty="0">
              <a:solidFill>
                <a:schemeClr val="accent1">
                  <a:lumMod val="75000"/>
                </a:schemeClr>
              </a:solidFill>
              <a:effectLst/>
              <a:latin typeface="Times New Roman" panose="02020603050405020304" pitchFamily="18" charset="0"/>
              <a:ea typeface="Times New Roman" panose="02020603050405020304" pitchFamily="18" charset="0"/>
            </a:endParaRPr>
          </a:p>
        </p:txBody>
      </p:sp>
      <p:pic>
        <p:nvPicPr>
          <p:cNvPr id="5" name="Рисунок 4"/>
          <p:cNvPicPr>
            <a:picLocks noChangeAspect="1"/>
          </p:cNvPicPr>
          <p:nvPr/>
        </p:nvPicPr>
        <p:blipFill>
          <a:blip r:embed="rId2"/>
          <a:stretch>
            <a:fillRect/>
          </a:stretch>
        </p:blipFill>
        <p:spPr>
          <a:xfrm>
            <a:off x="8682635" y="1214009"/>
            <a:ext cx="2896557" cy="4183307"/>
          </a:xfrm>
          <a:prstGeom prst="rect">
            <a:avLst/>
          </a:prstGeom>
          <a:effectLst>
            <a:reflection blurRad="6350" stA="52000" endA="300" endPos="35000" dir="5400000" sy="-100000" algn="bl" rotWithShape="0"/>
            <a:softEdge rad="31750"/>
          </a:effectLst>
        </p:spPr>
      </p:pic>
      <p:pic>
        <p:nvPicPr>
          <p:cNvPr id="6" name="Рисунок 5"/>
          <p:cNvPicPr>
            <a:picLocks noChangeAspect="1"/>
          </p:cNvPicPr>
          <p:nvPr/>
        </p:nvPicPr>
        <p:blipFill>
          <a:blip r:embed="rId3"/>
          <a:stretch>
            <a:fillRect/>
          </a:stretch>
        </p:blipFill>
        <p:spPr>
          <a:xfrm>
            <a:off x="916577" y="3334453"/>
            <a:ext cx="2877953" cy="2909886"/>
          </a:xfrm>
          <a:prstGeom prst="rect">
            <a:avLst/>
          </a:prstGeom>
          <a:effectLst>
            <a:outerShdw blurRad="50800" dist="38100" algn="l" rotWithShape="0">
              <a:prstClr val="black">
                <a:alpha val="40000"/>
              </a:prstClr>
            </a:outerShdw>
          </a:effectLst>
        </p:spPr>
      </p:pic>
      <p:pic>
        <p:nvPicPr>
          <p:cNvPr id="7" name="Рисунок 6"/>
          <p:cNvPicPr>
            <a:picLocks noChangeAspect="1"/>
          </p:cNvPicPr>
          <p:nvPr/>
        </p:nvPicPr>
        <p:blipFill>
          <a:blip r:embed="rId4"/>
          <a:stretch>
            <a:fillRect/>
          </a:stretch>
        </p:blipFill>
        <p:spPr>
          <a:xfrm>
            <a:off x="4795228" y="2348563"/>
            <a:ext cx="3030560" cy="3462639"/>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1550489233"/>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3"/>
          <a:stretch>
            <a:fillRect/>
          </a:stretch>
        </p:blipFill>
        <p:spPr>
          <a:xfrm>
            <a:off x="1800000" y="360000"/>
            <a:ext cx="8582557" cy="6120000"/>
          </a:xfrm>
          <a:prstGeom prst="rect">
            <a:avLst/>
          </a:prstGeom>
        </p:spPr>
      </p:pic>
      <p:sp>
        <p:nvSpPr>
          <p:cNvPr id="3" name="Прямокутник 2"/>
          <p:cNvSpPr/>
          <p:nvPr/>
        </p:nvSpPr>
        <p:spPr>
          <a:xfrm>
            <a:off x="9446376" y="360000"/>
            <a:ext cx="2387723" cy="830997"/>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Клапан-відсікач палива</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22332064"/>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a:stretch>
            <a:fillRect/>
          </a:stretch>
        </p:blipFill>
        <p:spPr>
          <a:xfrm>
            <a:off x="1800000" y="360000"/>
            <a:ext cx="8582557" cy="6120000"/>
          </a:xfrm>
          <a:prstGeom prst="rect">
            <a:avLst/>
          </a:prstGeom>
        </p:spPr>
      </p:pic>
      <p:sp>
        <p:nvSpPr>
          <p:cNvPr id="5" name="Прямокутник 4"/>
          <p:cNvSpPr/>
          <p:nvPr/>
        </p:nvSpPr>
        <p:spPr>
          <a:xfrm>
            <a:off x="9446376" y="360000"/>
            <a:ext cx="2387723" cy="830997"/>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Клапан-відсікач палива</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26431633"/>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кутник 4"/>
          <p:cNvSpPr/>
          <p:nvPr/>
        </p:nvSpPr>
        <p:spPr>
          <a:xfrm>
            <a:off x="9446376" y="360000"/>
            <a:ext cx="2387723" cy="830997"/>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Клапан-відсікач палива</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3"/>
          <a:stretch>
            <a:fillRect/>
          </a:stretch>
        </p:blipFill>
        <p:spPr>
          <a:xfrm>
            <a:off x="1800000" y="360000"/>
            <a:ext cx="8582557" cy="6120000"/>
          </a:xfrm>
          <a:prstGeom prst="rect">
            <a:avLst/>
          </a:prstGeom>
        </p:spPr>
      </p:pic>
    </p:spTree>
    <p:extLst>
      <p:ext uri="{BB962C8B-B14F-4D97-AF65-F5344CB8AC3E}">
        <p14:creationId xmlns:p14="http://schemas.microsoft.com/office/powerpoint/2010/main" val="192941933"/>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кутник 4"/>
          <p:cNvSpPr/>
          <p:nvPr/>
        </p:nvSpPr>
        <p:spPr>
          <a:xfrm>
            <a:off x="9446376" y="360000"/>
            <a:ext cx="2387723" cy="830997"/>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Клапан-відсікач палива</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a:blip r:embed="rId3"/>
          <a:stretch>
            <a:fillRect/>
          </a:stretch>
        </p:blipFill>
        <p:spPr>
          <a:xfrm>
            <a:off x="1800000" y="360000"/>
            <a:ext cx="8582557" cy="6120000"/>
          </a:xfrm>
          <a:prstGeom prst="rect">
            <a:avLst/>
          </a:prstGeom>
        </p:spPr>
      </p:pic>
    </p:spTree>
    <p:extLst>
      <p:ext uri="{BB962C8B-B14F-4D97-AF65-F5344CB8AC3E}">
        <p14:creationId xmlns:p14="http://schemas.microsoft.com/office/powerpoint/2010/main" val="2632094370"/>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2492944" y="218375"/>
            <a:ext cx="8008219" cy="58477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uk-UA" sz="3200" b="1" dirty="0" smtClean="0">
                <a:solidFill>
                  <a:schemeClr val="accent1">
                    <a:lumMod val="75000"/>
                  </a:schemeClr>
                </a:solidFill>
                <a:latin typeface="Times New Roman" panose="02020603050405020304" pitchFamily="18" charset="0"/>
                <a:cs typeface="Times New Roman" panose="02020603050405020304" pitchFamily="18" charset="0"/>
              </a:rPr>
              <a:t>Зупинка відбору пари</a:t>
            </a:r>
            <a:endParaRPr lang="uk-UA" sz="32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4" name="Прямокутник 3"/>
          <p:cNvSpPr/>
          <p:nvPr/>
        </p:nvSpPr>
        <p:spPr>
          <a:xfrm>
            <a:off x="599703" y="973556"/>
            <a:ext cx="8225436" cy="1631216"/>
          </a:xfrm>
          <a:prstGeom prst="rect">
            <a:avLst/>
          </a:prstGeom>
        </p:spPr>
        <p:txBody>
          <a:bodyPr wrap="square">
            <a:spAutoFit/>
          </a:bodyPr>
          <a:lstStyle/>
          <a:p>
            <a:pPr indent="449580" algn="just">
              <a:spcAft>
                <a:spcPts val="0"/>
              </a:spcAft>
            </a:pPr>
            <a:r>
              <a:rPr lang="uk-UA" sz="2400" dirty="0" smtClean="0">
                <a:solidFill>
                  <a:srgbClr val="002060"/>
                </a:solidFill>
                <a:latin typeface="Times New Roman" panose="02020603050405020304" pitchFamily="18" charset="0"/>
                <a:cs typeface="Times New Roman" panose="02020603050405020304" pitchFamily="18" charset="0"/>
              </a:rPr>
              <a:t>	Відбір </a:t>
            </a:r>
            <a:r>
              <a:rPr lang="uk-UA" sz="2400" dirty="0">
                <a:solidFill>
                  <a:srgbClr val="002060"/>
                </a:solidFill>
                <a:latin typeface="Times New Roman" panose="02020603050405020304" pitchFamily="18" charset="0"/>
                <a:cs typeface="Times New Roman" panose="02020603050405020304" pitchFamily="18" charset="0"/>
              </a:rPr>
              <a:t>перегрітої пари </a:t>
            </a:r>
            <a:r>
              <a:rPr lang="uk-UA" sz="2400" dirty="0" smtClean="0">
                <a:solidFill>
                  <a:srgbClr val="002060"/>
                </a:solidFill>
                <a:latin typeface="Times New Roman" panose="02020603050405020304" pitchFamily="18" charset="0"/>
                <a:cs typeface="Times New Roman" panose="02020603050405020304" pitchFamily="18" charset="0"/>
              </a:rPr>
              <a:t>припиняється з </a:t>
            </a:r>
            <a:r>
              <a:rPr lang="uk-UA" sz="2400" dirty="0">
                <a:solidFill>
                  <a:srgbClr val="002060"/>
                </a:solidFill>
                <a:latin typeface="Times New Roman" panose="02020603050405020304" pitchFamily="18" charset="0"/>
                <a:cs typeface="Times New Roman" panose="02020603050405020304" pitchFamily="18" charset="0"/>
              </a:rPr>
              <a:t>метою </a:t>
            </a:r>
            <a:endParaRPr lang="uk-UA" sz="2400" dirty="0" smtClean="0">
              <a:solidFill>
                <a:srgbClr val="002060"/>
              </a:solidFill>
              <a:latin typeface="Times New Roman" panose="02020603050405020304" pitchFamily="18" charset="0"/>
              <a:cs typeface="Times New Roman" panose="02020603050405020304" pitchFamily="18" charset="0"/>
            </a:endParaRPr>
          </a:p>
          <a:p>
            <a:pPr indent="449580" algn="just">
              <a:spcAft>
                <a:spcPts val="0"/>
              </a:spcAft>
            </a:pPr>
            <a:r>
              <a:rPr lang="uk-UA" sz="2400" dirty="0" smtClean="0">
                <a:solidFill>
                  <a:srgbClr val="002060"/>
                </a:solidFill>
                <a:latin typeface="Times New Roman" panose="02020603050405020304" pitchFamily="18" charset="0"/>
                <a:cs typeface="Times New Roman" panose="02020603050405020304" pitchFamily="18" charset="0"/>
              </a:rPr>
              <a:t>захисту </a:t>
            </a:r>
            <a:r>
              <a:rPr lang="uk-UA" sz="2400" dirty="0">
                <a:solidFill>
                  <a:srgbClr val="002060"/>
                </a:solidFill>
                <a:latin typeface="Times New Roman" panose="02020603050405020304" pitchFamily="18" charset="0"/>
                <a:cs typeface="Times New Roman" panose="02020603050405020304" pitchFamily="18" charset="0"/>
              </a:rPr>
              <a:t>парової </a:t>
            </a:r>
            <a:r>
              <a:rPr lang="uk-UA" sz="2400" dirty="0" smtClean="0">
                <a:solidFill>
                  <a:srgbClr val="002060"/>
                </a:solidFill>
                <a:latin typeface="Times New Roman" panose="02020603050405020304" pitchFamily="18" charset="0"/>
                <a:cs typeface="Times New Roman" panose="02020603050405020304" pitchFamily="18" charset="0"/>
              </a:rPr>
              <a:t>турбіни.</a:t>
            </a:r>
            <a:endParaRPr lang="en-US" sz="2400" dirty="0">
              <a:solidFill>
                <a:srgbClr val="002060"/>
              </a:solidFill>
              <a:latin typeface="Times New Roman" panose="02020603050405020304" pitchFamily="18" charset="0"/>
              <a:cs typeface="Times New Roman" panose="02020603050405020304" pitchFamily="18" charset="0"/>
            </a:endParaRPr>
          </a:p>
          <a:p>
            <a:pPr indent="449580" algn="just">
              <a:spcAft>
                <a:spcPts val="0"/>
              </a:spcAft>
            </a:pPr>
            <a:endParaRPr lang="en-US" sz="3200" dirty="0" smtClean="0">
              <a:solidFill>
                <a:srgbClr val="002060"/>
              </a:solidFill>
              <a:latin typeface="Times New Roman" panose="02020603050405020304" pitchFamily="18" charset="0"/>
              <a:cs typeface="Times New Roman" panose="02020603050405020304" pitchFamily="18" charset="0"/>
            </a:endParaRPr>
          </a:p>
          <a:p>
            <a:pPr indent="449580" algn="just">
              <a:spcAft>
                <a:spcPts val="0"/>
              </a:spcAft>
            </a:pPr>
            <a:endParaRPr lang="uk-UA" sz="2000" dirty="0">
              <a:solidFill>
                <a:schemeClr val="accent1">
                  <a:lumMod val="75000"/>
                </a:schemeClr>
              </a:solidFill>
              <a:effectLst/>
              <a:latin typeface="Times New Roman" panose="02020603050405020304" pitchFamily="18" charset="0"/>
              <a:ea typeface="Times New Roman" panose="02020603050405020304" pitchFamily="18" charset="0"/>
            </a:endParaRPr>
          </a:p>
        </p:txBody>
      </p:sp>
      <p:pic>
        <p:nvPicPr>
          <p:cNvPr id="5" name="Рисунок 4"/>
          <p:cNvPicPr>
            <a:picLocks noChangeAspect="1"/>
          </p:cNvPicPr>
          <p:nvPr/>
        </p:nvPicPr>
        <p:blipFill>
          <a:blip r:embed="rId2"/>
          <a:stretch>
            <a:fillRect/>
          </a:stretch>
        </p:blipFill>
        <p:spPr>
          <a:xfrm>
            <a:off x="7974841" y="1107131"/>
            <a:ext cx="2896557" cy="4183307"/>
          </a:xfrm>
          <a:prstGeom prst="rect">
            <a:avLst/>
          </a:prstGeom>
          <a:effectLst>
            <a:reflection blurRad="6350" stA="52000" endA="300" endPos="35000" dir="5400000" sy="-100000" algn="bl" rotWithShape="0"/>
            <a:softEdge rad="31750"/>
          </a:effectLst>
        </p:spPr>
      </p:pic>
      <p:pic>
        <p:nvPicPr>
          <p:cNvPr id="29698" name="Picture 2" descr="Ð ÐµÐ·ÑÐ»ÑÑÐ°Ñ Ð¿Ð¾ÑÑÐºÑ Ð·Ð¾Ð±ÑÐ°Ð¶ÐµÐ½Ñ Ð·Ð° Ð·Ð°Ð¿Ð¸ÑÐ¾Ð¼ &quot;ÑÐ»ÐµÐºÑÑÐ¾Ð¼Ð°Ð³Ð½Ð¸ÑÐ½ÑÐ¹ ÐºÐ»Ð°Ð¿Ð°Ð½ Ð´Ð»Ñ  Ð¿Ð°ÑÐ°&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6914" y="2220405"/>
            <a:ext cx="6096000" cy="3810000"/>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p:spPr>
      </p:pic>
    </p:spTree>
    <p:extLst>
      <p:ext uri="{BB962C8B-B14F-4D97-AF65-F5344CB8AC3E}">
        <p14:creationId xmlns:p14="http://schemas.microsoft.com/office/powerpoint/2010/main" val="3169834271"/>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кутник 4"/>
          <p:cNvSpPr/>
          <p:nvPr/>
        </p:nvSpPr>
        <p:spPr>
          <a:xfrm>
            <a:off x="9446376" y="360000"/>
            <a:ext cx="2387723" cy="830997"/>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Клапан-відсікач пари</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a:blip r:embed="rId3"/>
          <a:stretch>
            <a:fillRect/>
          </a:stretch>
        </p:blipFill>
        <p:spPr>
          <a:xfrm>
            <a:off x="1800000" y="360000"/>
            <a:ext cx="8582557" cy="6120000"/>
          </a:xfrm>
          <a:prstGeom prst="rect">
            <a:avLst/>
          </a:prstGeom>
        </p:spPr>
      </p:pic>
    </p:spTree>
    <p:extLst>
      <p:ext uri="{BB962C8B-B14F-4D97-AF65-F5344CB8AC3E}">
        <p14:creationId xmlns:p14="http://schemas.microsoft.com/office/powerpoint/2010/main" val="4203401465"/>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кутник 4"/>
          <p:cNvSpPr/>
          <p:nvPr/>
        </p:nvSpPr>
        <p:spPr>
          <a:xfrm>
            <a:off x="9446376" y="360000"/>
            <a:ext cx="2387723" cy="830997"/>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Клапан-відсікач пари</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3"/>
          <a:stretch>
            <a:fillRect/>
          </a:stretch>
        </p:blipFill>
        <p:spPr>
          <a:xfrm>
            <a:off x="1800000" y="360000"/>
            <a:ext cx="8582557" cy="6120000"/>
          </a:xfrm>
          <a:prstGeom prst="rect">
            <a:avLst/>
          </a:prstGeom>
        </p:spPr>
      </p:pic>
    </p:spTree>
    <p:extLst>
      <p:ext uri="{BB962C8B-B14F-4D97-AF65-F5344CB8AC3E}">
        <p14:creationId xmlns:p14="http://schemas.microsoft.com/office/powerpoint/2010/main" val="104651949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кутник 4"/>
          <p:cNvSpPr/>
          <p:nvPr/>
        </p:nvSpPr>
        <p:spPr>
          <a:xfrm>
            <a:off x="2468880" y="118200"/>
            <a:ext cx="8859520" cy="707886"/>
          </a:xfrm>
          <a:prstGeom prst="rect">
            <a:avLst/>
          </a:prstGeom>
        </p:spPr>
        <p:txBody>
          <a:bodyPr wrap="square">
            <a:spAutoFit/>
          </a:bodyPr>
          <a:lstStyle/>
          <a:p>
            <a:pPr indent="449580">
              <a:spcAft>
                <a:spcPts val="0"/>
              </a:spcAft>
            </a:pPr>
            <a:r>
              <a:rPr lang="uk-UA" sz="40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Вказати правильний варіант відповіді</a:t>
            </a:r>
            <a:endParaRPr lang="uk-UA" dirty="0">
              <a:solidFill>
                <a:schemeClr val="accent1">
                  <a:lumMod val="50000"/>
                </a:schemeClr>
              </a:solidFill>
              <a:latin typeface="Times New Roman" panose="02020603050405020304" pitchFamily="18" charset="0"/>
              <a:ea typeface="Times New Roman" panose="02020603050405020304" pitchFamily="18" charset="0"/>
            </a:endParaRPr>
          </a:p>
        </p:txBody>
      </p:sp>
      <p:sp>
        <p:nvSpPr>
          <p:cNvPr id="6" name="Rectangle 5"/>
          <p:cNvSpPr>
            <a:spLocks noChangeArrowheads="1"/>
          </p:cNvSpPr>
          <p:nvPr/>
        </p:nvSpPr>
        <p:spPr bwMode="auto">
          <a:xfrm>
            <a:off x="2987039" y="1168399"/>
            <a:ext cx="1878343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uk-UA" dirty="0"/>
          </a:p>
        </p:txBody>
      </p:sp>
      <p:sp>
        <p:nvSpPr>
          <p:cNvPr id="9" name="Прямокутник 8"/>
          <p:cNvSpPr/>
          <p:nvPr/>
        </p:nvSpPr>
        <p:spPr>
          <a:xfrm>
            <a:off x="295965" y="1688510"/>
            <a:ext cx="6197600" cy="3416320"/>
          </a:xfrm>
          <a:prstGeom prst="rect">
            <a:avLst/>
          </a:prstGeom>
        </p:spPr>
        <p:txBody>
          <a:bodyPr wrap="square">
            <a:spAutoFit/>
          </a:bodyPr>
          <a:lstStyle/>
          <a:p>
            <a:pPr>
              <a:spcAft>
                <a:spcPts val="0"/>
              </a:spcAft>
            </a:pPr>
            <a:r>
              <a:rPr lang="uk-UA" sz="3600" dirty="0" smtClean="0">
                <a:solidFill>
                  <a:schemeClr val="tx2">
                    <a:lumMod val="75000"/>
                  </a:schemeClr>
                </a:solidFill>
                <a:latin typeface="Times New Roman" panose="02020603050405020304" pitchFamily="18" charset="0"/>
                <a:cs typeface="Times New Roman" panose="02020603050405020304" pitchFamily="18" charset="0"/>
              </a:rPr>
              <a:t>	По </a:t>
            </a:r>
            <a:r>
              <a:rPr lang="uk-UA" sz="3600" dirty="0">
                <a:solidFill>
                  <a:schemeClr val="tx2">
                    <a:lumMod val="75000"/>
                  </a:schemeClr>
                </a:solidFill>
                <a:latin typeface="Times New Roman" panose="02020603050405020304" pitchFamily="18" charset="0"/>
                <a:cs typeface="Times New Roman" panose="02020603050405020304" pitchFamily="18" charset="0"/>
              </a:rPr>
              <a:t>характеру зміни заданого значення </a:t>
            </a:r>
            <a:r>
              <a:rPr lang="uk-UA" sz="3600" dirty="0" smtClean="0">
                <a:solidFill>
                  <a:schemeClr val="tx2">
                    <a:lumMod val="75000"/>
                  </a:schemeClr>
                </a:solidFill>
                <a:latin typeface="Times New Roman" panose="02020603050405020304" pitchFamily="18" charset="0"/>
                <a:cs typeface="Times New Roman" panose="02020603050405020304" pitchFamily="18" charset="0"/>
              </a:rPr>
              <a:t>дана </a:t>
            </a:r>
          </a:p>
          <a:p>
            <a:pPr>
              <a:spcAft>
                <a:spcPts val="0"/>
              </a:spcAft>
            </a:pPr>
            <a:r>
              <a:rPr lang="uk-UA" sz="3600" dirty="0" smtClean="0">
                <a:solidFill>
                  <a:schemeClr val="tx2">
                    <a:lumMod val="75000"/>
                  </a:schemeClr>
                </a:solidFill>
                <a:latin typeface="Times New Roman" panose="02020603050405020304" pitchFamily="18" charset="0"/>
                <a:cs typeface="Times New Roman" panose="02020603050405020304" pitchFamily="18" charset="0"/>
              </a:rPr>
              <a:t>АСР є: </a:t>
            </a:r>
          </a:p>
          <a:p>
            <a:pPr>
              <a:spcAft>
                <a:spcPts val="0"/>
              </a:spcAft>
            </a:pPr>
            <a:r>
              <a:rPr lang="uk-UA" sz="3600" dirty="0" smtClean="0">
                <a:ln w="0"/>
                <a:solidFill>
                  <a:schemeClr val="accent1">
                    <a:lumMod val="50000"/>
                  </a:schemeClr>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а) слідкуючою;</a:t>
            </a:r>
          </a:p>
          <a:p>
            <a:pPr>
              <a:spcAft>
                <a:spcPts val="0"/>
              </a:spcAft>
            </a:pPr>
            <a:r>
              <a:rPr lang="uk-UA" sz="3600" dirty="0" smtClean="0">
                <a:ln w="0"/>
                <a:solidFill>
                  <a:schemeClr val="accent1">
                    <a:lumMod val="50000"/>
                  </a:schemeClr>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б) стабілізуючою;</a:t>
            </a:r>
          </a:p>
          <a:p>
            <a:pPr>
              <a:spcAft>
                <a:spcPts val="0"/>
              </a:spcAft>
            </a:pPr>
            <a:r>
              <a:rPr lang="uk-UA" sz="3600" dirty="0" smtClean="0">
                <a:ln w="0"/>
                <a:solidFill>
                  <a:schemeClr val="accent1">
                    <a:lumMod val="50000"/>
                  </a:schemeClr>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в) програмною.</a:t>
            </a:r>
            <a:endParaRPr lang="uk-UA" sz="1600" dirty="0">
              <a:solidFill>
                <a:schemeClr val="accent1">
                  <a:lumMod val="50000"/>
                </a:schemeClr>
              </a:solidFill>
              <a:latin typeface="Times New Roman" panose="02020603050405020304" pitchFamily="18" charset="0"/>
              <a:ea typeface="Times New Roman" panose="02020603050405020304" pitchFamily="18" charset="0"/>
            </a:endParaRPr>
          </a:p>
        </p:txBody>
      </p:sp>
      <p:sp>
        <p:nvSpPr>
          <p:cNvPr id="8" name="Rectangle 7"/>
          <p:cNvSpPr>
            <a:spLocks noChangeArrowheads="1"/>
          </p:cNvSpPr>
          <p:nvPr/>
        </p:nvSpPr>
        <p:spPr bwMode="auto">
          <a:xfrm>
            <a:off x="-223520" y="22352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uk-UA" dirty="0"/>
          </a:p>
        </p:txBody>
      </p:sp>
      <p:sp>
        <p:nvSpPr>
          <p:cNvPr id="2" name="Rectangle 4"/>
          <p:cNvSpPr>
            <a:spLocks noChangeArrowheads="1"/>
          </p:cNvSpPr>
          <p:nvPr/>
        </p:nvSpPr>
        <p:spPr bwMode="auto">
          <a:xfrm>
            <a:off x="6797040" y="267523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uk-UA" dirty="0"/>
          </a:p>
        </p:txBody>
      </p:sp>
      <p:sp>
        <p:nvSpPr>
          <p:cNvPr id="4" name="Rectangle 2"/>
          <p:cNvSpPr>
            <a:spLocks noChangeArrowheads="1"/>
          </p:cNvSpPr>
          <p:nvPr/>
        </p:nvSpPr>
        <p:spPr bwMode="auto">
          <a:xfrm>
            <a:off x="2421096" y="1688510"/>
            <a:ext cx="1836171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uk-UA" dirty="0"/>
          </a:p>
        </p:txBody>
      </p:sp>
      <p:sp>
        <p:nvSpPr>
          <p:cNvPr id="3" name="Rectangle 4"/>
          <p:cNvSpPr>
            <a:spLocks noChangeArrowheads="1"/>
          </p:cNvSpPr>
          <p:nvPr/>
        </p:nvSpPr>
        <p:spPr bwMode="auto">
          <a:xfrm>
            <a:off x="4128613" y="1214118"/>
            <a:ext cx="17874689" cy="49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uk-UA" dirty="0"/>
          </a:p>
        </p:txBody>
      </p:sp>
      <p:graphicFrame>
        <p:nvGraphicFramePr>
          <p:cNvPr id="10" name="Об'єкт 9"/>
          <p:cNvGraphicFramePr>
            <a:graphicFrameLocks noChangeAspect="1"/>
          </p:cNvGraphicFramePr>
          <p:nvPr>
            <p:extLst>
              <p:ext uri="{D42A27DB-BD31-4B8C-83A1-F6EECF244321}">
                <p14:modId xmlns:p14="http://schemas.microsoft.com/office/powerpoint/2010/main" val="2149329701"/>
              </p:ext>
            </p:extLst>
          </p:nvPr>
        </p:nvGraphicFramePr>
        <p:xfrm>
          <a:off x="6421121" y="1214118"/>
          <a:ext cx="5929278" cy="4503535"/>
        </p:xfrm>
        <a:graphic>
          <a:graphicData uri="http://schemas.openxmlformats.org/presentationml/2006/ole">
            <mc:AlternateContent xmlns:mc="http://schemas.openxmlformats.org/markup-compatibility/2006">
              <mc:Choice xmlns:v="urn:schemas-microsoft-com:vml" Requires="v">
                <p:oleObj spid="_x0000_s24659" name="Visio" r:id="rId3" imgW="6058001" imgH="4601160" progId="Visio.Drawing.11">
                  <p:embed/>
                </p:oleObj>
              </mc:Choice>
              <mc:Fallback>
                <p:oleObj name="Visio" r:id="rId3" imgW="6058001" imgH="4601160"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21121" y="1214118"/>
                        <a:ext cx="5929278" cy="4503535"/>
                      </a:xfrm>
                      <a:prstGeom prst="rect">
                        <a:avLst/>
                      </a:prstGeom>
                      <a:noFill/>
                    </p:spPr>
                  </p:pic>
                </p:oleObj>
              </mc:Fallback>
            </mc:AlternateContent>
          </a:graphicData>
        </a:graphic>
      </p:graphicFrame>
    </p:spTree>
    <p:extLst>
      <p:ext uri="{BB962C8B-B14F-4D97-AF65-F5344CB8AC3E}">
        <p14:creationId xmlns:p14="http://schemas.microsoft.com/office/powerpoint/2010/main" val="2395248688"/>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кутник 3"/>
          <p:cNvSpPr/>
          <p:nvPr/>
        </p:nvSpPr>
        <p:spPr>
          <a:xfrm>
            <a:off x="9446376" y="360000"/>
            <a:ext cx="2387723" cy="830997"/>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Клапан-відсікач пари</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a:blip r:embed="rId2"/>
          <a:stretch>
            <a:fillRect/>
          </a:stretch>
        </p:blipFill>
        <p:spPr>
          <a:xfrm>
            <a:off x="1800000" y="360000"/>
            <a:ext cx="8582557" cy="6120000"/>
          </a:xfrm>
          <a:prstGeom prst="rect">
            <a:avLst/>
          </a:prstGeom>
        </p:spPr>
      </p:pic>
    </p:spTree>
    <p:extLst>
      <p:ext uri="{BB962C8B-B14F-4D97-AF65-F5344CB8AC3E}">
        <p14:creationId xmlns:p14="http://schemas.microsoft.com/office/powerpoint/2010/main" val="352173409"/>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2550695" y="228000"/>
            <a:ext cx="8008219" cy="58477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en-US" sz="3200" b="1" dirty="0" smtClean="0">
                <a:solidFill>
                  <a:schemeClr val="accent1">
                    <a:lumMod val="75000"/>
                  </a:schemeClr>
                </a:solidFill>
                <a:latin typeface="Times New Roman" panose="02020603050405020304" pitchFamily="18" charset="0"/>
                <a:cs typeface="Times New Roman" panose="02020603050405020304" pitchFamily="18" charset="0"/>
              </a:rPr>
              <a:t>“</a:t>
            </a:r>
            <a:r>
              <a:rPr lang="uk-UA" sz="3200" b="1" dirty="0">
                <a:solidFill>
                  <a:schemeClr val="accent1">
                    <a:lumMod val="75000"/>
                  </a:schemeClr>
                </a:solidFill>
                <a:latin typeface="Times New Roman" panose="02020603050405020304" pitchFamily="18" charset="0"/>
                <a:cs typeface="Times New Roman" panose="02020603050405020304" pitchFamily="18" charset="0"/>
              </a:rPr>
              <a:t>П</a:t>
            </a:r>
            <a:r>
              <a:rPr lang="uk-UA" sz="3200" b="1" dirty="0" smtClean="0">
                <a:solidFill>
                  <a:schemeClr val="accent1">
                    <a:lumMod val="75000"/>
                  </a:schemeClr>
                </a:solidFill>
                <a:latin typeface="Times New Roman" panose="02020603050405020304" pitchFamily="18" charset="0"/>
                <a:cs typeface="Times New Roman" panose="02020603050405020304" pitchFamily="18" charset="0"/>
              </a:rPr>
              <a:t>отускніння і затухання факелу</a:t>
            </a:r>
            <a:r>
              <a:rPr lang="en-US" sz="3200" b="1" dirty="0" smtClean="0">
                <a:solidFill>
                  <a:schemeClr val="accent1">
                    <a:lumMod val="75000"/>
                  </a:schemeClr>
                </a:solidFill>
                <a:latin typeface="Times New Roman" panose="02020603050405020304" pitchFamily="18" charset="0"/>
                <a:cs typeface="Times New Roman" panose="02020603050405020304" pitchFamily="18" charset="0"/>
              </a:rPr>
              <a:t>”</a:t>
            </a:r>
            <a:r>
              <a:rPr lang="uk-UA" sz="3200" b="1" dirty="0" smtClean="0">
                <a:solidFill>
                  <a:schemeClr val="accent1">
                    <a:lumMod val="75000"/>
                  </a:schemeClr>
                </a:solidFill>
                <a:latin typeface="Times New Roman" panose="02020603050405020304" pitchFamily="18" charset="0"/>
                <a:cs typeface="Times New Roman" panose="02020603050405020304" pitchFamily="18" charset="0"/>
              </a:rPr>
              <a:t> </a:t>
            </a:r>
            <a:endParaRPr lang="uk-UA" sz="32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4" name="Прямокутник 3"/>
          <p:cNvSpPr/>
          <p:nvPr/>
        </p:nvSpPr>
        <p:spPr>
          <a:xfrm>
            <a:off x="1335775" y="895853"/>
            <a:ext cx="6096000" cy="369332"/>
          </a:xfrm>
          <a:prstGeom prst="rect">
            <a:avLst/>
          </a:prstGeom>
        </p:spPr>
        <p:txBody>
          <a:bodyPr>
            <a:spAutoFit/>
          </a:bodyPr>
          <a:lstStyle/>
          <a:p>
            <a:pPr marL="449580">
              <a:spcAft>
                <a:spcPts val="0"/>
              </a:spcAft>
            </a:pPr>
            <a:r>
              <a:rPr lang="uk-UA" b="1" i="1" dirty="0">
                <a:latin typeface="Times New Roman" panose="02020603050405020304" pitchFamily="18" charset="0"/>
                <a:ea typeface="Times New Roman" panose="02020603050405020304" pitchFamily="18" charset="0"/>
              </a:rPr>
              <a:t> </a:t>
            </a:r>
            <a:endParaRPr lang="uk-UA" sz="2000" dirty="0">
              <a:solidFill>
                <a:schemeClr val="accent1">
                  <a:lumMod val="75000"/>
                </a:schemeClr>
              </a:solidFill>
              <a:effectLst/>
              <a:latin typeface="Times New Roman" panose="02020603050405020304" pitchFamily="18" charset="0"/>
              <a:ea typeface="Times New Roman" panose="02020603050405020304" pitchFamily="18" charset="0"/>
            </a:endParaRPr>
          </a:p>
        </p:txBody>
      </p:sp>
      <p:pic>
        <p:nvPicPr>
          <p:cNvPr id="53250" name="Picture 2" descr="Ð ÐµÐ·ÑÐ»ÑÑÐ°Ñ Ð¿Ð¾ÑÑÐºÑ Ð·Ð¾Ð±ÑÐ°Ð¶ÐµÐ½Ñ Ð·Ð° Ð·Ð°Ð¿Ð¸ÑÐ¾Ð¼ &quot;Ð¾Ð³Ð¾Ð½Ñ&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06330" y="1566346"/>
            <a:ext cx="4985670" cy="3818437"/>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pic>
        <p:nvPicPr>
          <p:cNvPr id="30722" name="Picture 2" descr="Ð ÐµÐ·ÑÐ»ÑÑÐ°Ñ Ð¿Ð¾ÑÑÐºÑ Ð·Ð¾Ð±ÑÐ°Ð¶ÐµÐ½Ñ Ð·Ð° Ð·Ð°Ð¿Ð¸ÑÐ¾Ð¼ &quot;Ð¿ÑÐ¸Ð±Ð¾Ñ ÐºÐ¾Ð½ÑÑÐ¾Ð»Ñ Ð¿Ð»Ð°Ð¼ÐµÐ½Ð¸&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7397" y="2018756"/>
            <a:ext cx="6667500" cy="3714751"/>
          </a:xfrm>
          <a:prstGeom prst="roundRect">
            <a:avLst>
              <a:gd name="adj" fmla="val 4167"/>
            </a:avLst>
          </a:prstGeom>
          <a:solidFill>
            <a:srgbClr val="FFFFFF"/>
          </a:solidFill>
          <a:ln w="76200" cap="sq">
            <a:solidFill>
              <a:schemeClr val="bg2">
                <a:lumMod val="50000"/>
              </a:schemeClr>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p:spPr>
      </p:pic>
    </p:spTree>
    <p:extLst>
      <p:ext uri="{BB962C8B-B14F-4D97-AF65-F5344CB8AC3E}">
        <p14:creationId xmlns:p14="http://schemas.microsoft.com/office/powerpoint/2010/main" val="1994271181"/>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кутник 3"/>
          <p:cNvSpPr/>
          <p:nvPr/>
        </p:nvSpPr>
        <p:spPr>
          <a:xfrm>
            <a:off x="9446376" y="360000"/>
            <a:ext cx="2500201" cy="1200329"/>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Контроль яскравості полум</a:t>
            </a:r>
            <a:r>
              <a:rPr lang="en-US" sz="2400" b="1" dirty="0" smtClean="0">
                <a:solidFill>
                  <a:schemeClr val="accent1">
                    <a:lumMod val="75000"/>
                  </a:schemeClr>
                </a:solidFill>
                <a:latin typeface="Times New Roman" panose="02020603050405020304" pitchFamily="18" charset="0"/>
                <a:cs typeface="Times New Roman" panose="02020603050405020304" pitchFamily="18" charset="0"/>
              </a:rPr>
              <a:t>’</a:t>
            </a: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я</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a:blip r:embed="rId2"/>
          <a:stretch>
            <a:fillRect/>
          </a:stretch>
        </p:blipFill>
        <p:spPr>
          <a:xfrm>
            <a:off x="1800000" y="360000"/>
            <a:ext cx="8582557" cy="6120000"/>
          </a:xfrm>
          <a:prstGeom prst="rect">
            <a:avLst/>
          </a:prstGeom>
        </p:spPr>
      </p:pic>
    </p:spTree>
    <p:extLst>
      <p:ext uri="{BB962C8B-B14F-4D97-AF65-F5344CB8AC3E}">
        <p14:creationId xmlns:p14="http://schemas.microsoft.com/office/powerpoint/2010/main" val="1391669183"/>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800000" y="360000"/>
            <a:ext cx="8582557" cy="6120000"/>
          </a:xfrm>
          <a:prstGeom prst="rect">
            <a:avLst/>
          </a:prstGeom>
        </p:spPr>
      </p:pic>
      <p:sp>
        <p:nvSpPr>
          <p:cNvPr id="4" name="Прямокутник 3"/>
          <p:cNvSpPr/>
          <p:nvPr/>
        </p:nvSpPr>
        <p:spPr>
          <a:xfrm>
            <a:off x="9446376" y="360000"/>
            <a:ext cx="2500201" cy="1200329"/>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Контроль яскравості полум</a:t>
            </a:r>
            <a:r>
              <a:rPr lang="en-US" sz="2400" b="1" dirty="0" smtClean="0">
                <a:solidFill>
                  <a:schemeClr val="accent1">
                    <a:lumMod val="75000"/>
                  </a:schemeClr>
                </a:solidFill>
                <a:latin typeface="Times New Roman" panose="02020603050405020304" pitchFamily="18" charset="0"/>
                <a:cs typeface="Times New Roman" panose="02020603050405020304" pitchFamily="18" charset="0"/>
              </a:rPr>
              <a:t>’</a:t>
            </a: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я</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23367851"/>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800000" y="360000"/>
            <a:ext cx="8582558" cy="6120000"/>
          </a:xfrm>
          <a:prstGeom prst="rect">
            <a:avLst/>
          </a:prstGeom>
        </p:spPr>
      </p:pic>
      <p:sp>
        <p:nvSpPr>
          <p:cNvPr id="3" name="Прямокутник 2"/>
          <p:cNvSpPr/>
          <p:nvPr/>
        </p:nvSpPr>
        <p:spPr>
          <a:xfrm>
            <a:off x="9446376" y="360000"/>
            <a:ext cx="2500201" cy="1200329"/>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Контроль яскравості полум</a:t>
            </a:r>
            <a:r>
              <a:rPr lang="en-US" sz="2400" b="1" dirty="0" smtClean="0">
                <a:solidFill>
                  <a:schemeClr val="accent1">
                    <a:lumMod val="75000"/>
                  </a:schemeClr>
                </a:solidFill>
                <a:latin typeface="Times New Roman" panose="02020603050405020304" pitchFamily="18" charset="0"/>
                <a:cs typeface="Times New Roman" panose="02020603050405020304" pitchFamily="18" charset="0"/>
              </a:rPr>
              <a:t>’</a:t>
            </a: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я</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02173719"/>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2550695" y="228000"/>
            <a:ext cx="8008219" cy="58477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en-US" sz="3200" b="1" dirty="0" smtClean="0">
                <a:solidFill>
                  <a:schemeClr val="accent1">
                    <a:lumMod val="75000"/>
                  </a:schemeClr>
                </a:solidFill>
                <a:latin typeface="Times New Roman" panose="02020603050405020304" pitchFamily="18" charset="0"/>
                <a:cs typeface="Times New Roman" panose="02020603050405020304" pitchFamily="18" charset="0"/>
              </a:rPr>
              <a:t>“</a:t>
            </a:r>
            <a:r>
              <a:rPr lang="uk-UA" sz="3200" b="1" dirty="0" smtClean="0">
                <a:solidFill>
                  <a:schemeClr val="accent1">
                    <a:lumMod val="75000"/>
                  </a:schemeClr>
                </a:solidFill>
                <a:latin typeface="Times New Roman" panose="02020603050405020304" pitchFamily="18" charset="0"/>
                <a:cs typeface="Times New Roman" panose="02020603050405020304" pitchFamily="18" charset="0"/>
              </a:rPr>
              <a:t>Підвищення тиску в барабані котла</a:t>
            </a:r>
            <a:r>
              <a:rPr lang="en-US" sz="3200" b="1" dirty="0" smtClean="0">
                <a:solidFill>
                  <a:schemeClr val="accent1">
                    <a:lumMod val="75000"/>
                  </a:schemeClr>
                </a:solidFill>
                <a:latin typeface="Times New Roman" panose="02020603050405020304" pitchFamily="18" charset="0"/>
                <a:cs typeface="Times New Roman" panose="02020603050405020304" pitchFamily="18" charset="0"/>
              </a:rPr>
              <a:t>”</a:t>
            </a:r>
            <a:r>
              <a:rPr lang="uk-UA" sz="3200" b="1" dirty="0" smtClean="0">
                <a:solidFill>
                  <a:schemeClr val="accent1">
                    <a:lumMod val="75000"/>
                  </a:schemeClr>
                </a:solidFill>
                <a:latin typeface="Times New Roman" panose="02020603050405020304" pitchFamily="18" charset="0"/>
                <a:cs typeface="Times New Roman" panose="02020603050405020304" pitchFamily="18" charset="0"/>
              </a:rPr>
              <a:t> </a:t>
            </a:r>
            <a:endParaRPr lang="uk-UA" sz="32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4" name="Прямокутник 3"/>
          <p:cNvSpPr/>
          <p:nvPr/>
        </p:nvSpPr>
        <p:spPr>
          <a:xfrm>
            <a:off x="1335775" y="895853"/>
            <a:ext cx="6096000" cy="369332"/>
          </a:xfrm>
          <a:prstGeom prst="rect">
            <a:avLst/>
          </a:prstGeom>
        </p:spPr>
        <p:txBody>
          <a:bodyPr>
            <a:spAutoFit/>
          </a:bodyPr>
          <a:lstStyle/>
          <a:p>
            <a:pPr marL="449580">
              <a:spcAft>
                <a:spcPts val="0"/>
              </a:spcAft>
            </a:pPr>
            <a:r>
              <a:rPr lang="uk-UA" b="1" i="1" dirty="0">
                <a:latin typeface="Times New Roman" panose="02020603050405020304" pitchFamily="18" charset="0"/>
                <a:ea typeface="Times New Roman" panose="02020603050405020304" pitchFamily="18" charset="0"/>
              </a:rPr>
              <a:t> </a:t>
            </a:r>
            <a:endParaRPr lang="uk-UA" sz="2000" dirty="0">
              <a:solidFill>
                <a:schemeClr val="accent1">
                  <a:lumMod val="75000"/>
                </a:schemeClr>
              </a:solidFill>
              <a:effectLst/>
              <a:latin typeface="Times New Roman" panose="02020603050405020304" pitchFamily="18" charset="0"/>
              <a:ea typeface="Times New Roman" panose="02020603050405020304" pitchFamily="18" charset="0"/>
            </a:endParaRPr>
          </a:p>
        </p:txBody>
      </p:sp>
      <p:pic>
        <p:nvPicPr>
          <p:cNvPr id="7" name="Picture 2" descr="ÐÐ¾Ð²âÑÐ·Ð°Ð½Ðµ Ð·Ð¾Ð±ÑÐ°Ð¶ÐµÐ½Ð½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42660" y="1443315"/>
            <a:ext cx="5340469" cy="4401715"/>
          </a:xfrm>
          <a:prstGeom prst="rect">
            <a:avLst/>
          </a:prstGeom>
          <a:ln>
            <a:noFill/>
          </a:ln>
          <a:effectLst>
            <a:glow rad="228600">
              <a:schemeClr val="accent4">
                <a:satMod val="175000"/>
                <a:alpha val="40000"/>
              </a:schemeClr>
            </a:glow>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31750" name="Picture 6" descr="https://www.steamsys.ru/userfiles/af_catalog_images/big/dsb-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206" y="3080872"/>
            <a:ext cx="1610896" cy="3357924"/>
          </a:xfrm>
          <a:prstGeom prst="rect">
            <a:avLst/>
          </a:prstGeom>
          <a:noFill/>
          <a:effectLst>
            <a:glow rad="228600">
              <a:schemeClr val="accent1">
                <a:satMod val="175000"/>
                <a:alpha val="40000"/>
              </a:schemeClr>
            </a:glow>
          </a:effectLst>
          <a:scene3d>
            <a:camera prst="perspectiveFront"/>
            <a:lightRig rig="threePt" dir="t"/>
          </a:scene3d>
          <a:extLst>
            <a:ext uri="{909E8E84-426E-40DD-AFC4-6F175D3DCCD1}">
              <a14:hiddenFill xmlns:a14="http://schemas.microsoft.com/office/drawing/2010/main">
                <a:solidFill>
                  <a:srgbClr val="FFFFFF"/>
                </a:solidFill>
              </a14:hiddenFill>
            </a:ext>
          </a:extLst>
        </p:spPr>
      </p:pic>
      <p:pic>
        <p:nvPicPr>
          <p:cNvPr id="31752" name="Picture 8" descr="http://xn----htbckhc0bjr.xn--p1ai/images/ID/33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6839" y="2140459"/>
            <a:ext cx="2619375" cy="2619375"/>
          </a:xfrm>
          <a:prstGeom prst="rect">
            <a:avLst/>
          </a:prstGeom>
          <a:noFill/>
          <a:effectLst>
            <a:glow rad="228600">
              <a:schemeClr val="accent1">
                <a:satMod val="175000"/>
                <a:alpha val="40000"/>
              </a:schemeClr>
            </a:glow>
          </a:effectLst>
          <a:extLst>
            <a:ext uri="{909E8E84-426E-40DD-AFC4-6F175D3DCCD1}">
              <a14:hiddenFill xmlns:a14="http://schemas.microsoft.com/office/drawing/2010/main">
                <a:solidFill>
                  <a:srgbClr val="FFFFFF"/>
                </a:solidFill>
              </a14:hiddenFill>
            </a:ext>
          </a:extLst>
        </p:spPr>
      </p:pic>
      <p:pic>
        <p:nvPicPr>
          <p:cNvPr id="8" name="Picture 2" descr="ÐÐ¾Ð²âÑÐ·Ð°Ð½Ðµ Ð·Ð¾Ð±ÑÐ°Ð¶ÐµÐ½Ð½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90786" y="1424064"/>
            <a:ext cx="5340469" cy="4401715"/>
          </a:xfrm>
          <a:prstGeom prst="rect">
            <a:avLst/>
          </a:prstGeom>
          <a:ln>
            <a:noFill/>
          </a:ln>
          <a:effectLst>
            <a:glow rad="228600">
              <a:schemeClr val="accent4">
                <a:satMod val="175000"/>
                <a:alpha val="40000"/>
              </a:schemeClr>
            </a:glow>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7968123"/>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800000" y="360000"/>
            <a:ext cx="8582558" cy="6120000"/>
          </a:xfrm>
          <a:prstGeom prst="rect">
            <a:avLst/>
          </a:prstGeom>
        </p:spPr>
      </p:pic>
      <p:sp>
        <p:nvSpPr>
          <p:cNvPr id="3" name="Прямокутник 2"/>
          <p:cNvSpPr/>
          <p:nvPr/>
        </p:nvSpPr>
        <p:spPr>
          <a:xfrm>
            <a:off x="9446376" y="360000"/>
            <a:ext cx="2500201" cy="830997"/>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Контроль тиску в барабані котла</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39168409"/>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800000" y="360000"/>
            <a:ext cx="8582557" cy="6120000"/>
          </a:xfrm>
          <a:prstGeom prst="rect">
            <a:avLst/>
          </a:prstGeom>
        </p:spPr>
      </p:pic>
      <p:sp>
        <p:nvSpPr>
          <p:cNvPr id="4" name="Прямокутник 3"/>
          <p:cNvSpPr/>
          <p:nvPr/>
        </p:nvSpPr>
        <p:spPr>
          <a:xfrm>
            <a:off x="9446376" y="360000"/>
            <a:ext cx="2500201" cy="830997"/>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Контроль тиску в барабані котла</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44930633"/>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800000" y="360000"/>
            <a:ext cx="8582557" cy="6120000"/>
          </a:xfrm>
          <a:prstGeom prst="rect">
            <a:avLst/>
          </a:prstGeom>
        </p:spPr>
      </p:pic>
      <p:sp>
        <p:nvSpPr>
          <p:cNvPr id="4" name="Прямокутник 3"/>
          <p:cNvSpPr/>
          <p:nvPr/>
        </p:nvSpPr>
        <p:spPr>
          <a:xfrm>
            <a:off x="9446376" y="360000"/>
            <a:ext cx="2500201" cy="830997"/>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Контроль тиску в барабані котла</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59559630"/>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2550695" y="228000"/>
            <a:ext cx="8008219" cy="1077218"/>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en-US" sz="3200" b="1" dirty="0" smtClean="0">
                <a:solidFill>
                  <a:schemeClr val="accent1">
                    <a:lumMod val="75000"/>
                  </a:schemeClr>
                </a:solidFill>
                <a:latin typeface="Times New Roman" panose="02020603050405020304" pitchFamily="18" charset="0"/>
                <a:cs typeface="Times New Roman" panose="02020603050405020304" pitchFamily="18" charset="0"/>
              </a:rPr>
              <a:t>“</a:t>
            </a:r>
            <a:r>
              <a:rPr lang="uk-UA" sz="3200" b="1" dirty="0" smtClean="0">
                <a:solidFill>
                  <a:schemeClr val="accent1">
                    <a:lumMod val="75000"/>
                  </a:schemeClr>
                </a:solidFill>
                <a:latin typeface="Times New Roman" panose="02020603050405020304" pitchFamily="18" charset="0"/>
                <a:cs typeface="Times New Roman" panose="02020603050405020304" pitchFamily="18" charset="0"/>
              </a:rPr>
              <a:t>Підвищення або зниження рівня води в барабані котла</a:t>
            </a:r>
            <a:r>
              <a:rPr lang="en-US" sz="3200" b="1" dirty="0" smtClean="0">
                <a:solidFill>
                  <a:schemeClr val="accent1">
                    <a:lumMod val="75000"/>
                  </a:schemeClr>
                </a:solidFill>
                <a:latin typeface="Times New Roman" panose="02020603050405020304" pitchFamily="18" charset="0"/>
                <a:cs typeface="Times New Roman" panose="02020603050405020304" pitchFamily="18" charset="0"/>
              </a:rPr>
              <a:t>”</a:t>
            </a:r>
            <a:r>
              <a:rPr lang="uk-UA" sz="3200" b="1" dirty="0" smtClean="0">
                <a:solidFill>
                  <a:schemeClr val="accent1">
                    <a:lumMod val="75000"/>
                  </a:schemeClr>
                </a:solidFill>
                <a:latin typeface="Times New Roman" panose="02020603050405020304" pitchFamily="18" charset="0"/>
                <a:cs typeface="Times New Roman" panose="02020603050405020304" pitchFamily="18" charset="0"/>
              </a:rPr>
              <a:t> </a:t>
            </a:r>
            <a:endParaRPr lang="uk-UA" sz="32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4" name="Прямокутник 3"/>
          <p:cNvSpPr/>
          <p:nvPr/>
        </p:nvSpPr>
        <p:spPr>
          <a:xfrm>
            <a:off x="1335775" y="895853"/>
            <a:ext cx="6096000" cy="369332"/>
          </a:xfrm>
          <a:prstGeom prst="rect">
            <a:avLst/>
          </a:prstGeom>
        </p:spPr>
        <p:txBody>
          <a:bodyPr>
            <a:spAutoFit/>
          </a:bodyPr>
          <a:lstStyle/>
          <a:p>
            <a:pPr marL="449580">
              <a:spcAft>
                <a:spcPts val="0"/>
              </a:spcAft>
            </a:pPr>
            <a:r>
              <a:rPr lang="uk-UA" b="1" i="1" dirty="0">
                <a:latin typeface="Times New Roman" panose="02020603050405020304" pitchFamily="18" charset="0"/>
                <a:ea typeface="Times New Roman" panose="02020603050405020304" pitchFamily="18" charset="0"/>
              </a:rPr>
              <a:t> </a:t>
            </a:r>
            <a:endParaRPr lang="uk-UA" sz="2000" dirty="0">
              <a:solidFill>
                <a:schemeClr val="accent1">
                  <a:lumMod val="75000"/>
                </a:schemeClr>
              </a:solidFill>
              <a:effectLst/>
              <a:latin typeface="Times New Roman" panose="02020603050405020304" pitchFamily="18" charset="0"/>
              <a:ea typeface="Times New Roman" panose="02020603050405020304" pitchFamily="18" charset="0"/>
            </a:endParaRPr>
          </a:p>
        </p:txBody>
      </p:sp>
      <p:pic>
        <p:nvPicPr>
          <p:cNvPr id="3" name="Рисунок 2"/>
          <p:cNvPicPr>
            <a:picLocks noChangeAspect="1"/>
          </p:cNvPicPr>
          <p:nvPr/>
        </p:nvPicPr>
        <p:blipFill>
          <a:blip r:embed="rId2"/>
          <a:stretch>
            <a:fillRect/>
          </a:stretch>
        </p:blipFill>
        <p:spPr>
          <a:xfrm>
            <a:off x="8006925" y="1663171"/>
            <a:ext cx="3398734" cy="4359914"/>
          </a:xfrm>
          <a:prstGeom prst="rect">
            <a:avLst/>
          </a:prstGeom>
          <a:ln w="190500" cap="sq">
            <a:solidFill>
              <a:schemeClr val="bg2">
                <a:lumMod val="75000"/>
              </a:schemeClr>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5" name="Рисунок 4"/>
          <p:cNvPicPr>
            <a:picLocks noChangeAspect="1"/>
          </p:cNvPicPr>
          <p:nvPr/>
        </p:nvPicPr>
        <p:blipFill>
          <a:blip r:embed="rId3"/>
          <a:stretch>
            <a:fillRect/>
          </a:stretch>
        </p:blipFill>
        <p:spPr>
          <a:xfrm>
            <a:off x="4528154" y="2800923"/>
            <a:ext cx="2588965" cy="2834697"/>
          </a:xfrm>
          <a:prstGeom prst="rect">
            <a:avLst/>
          </a:prstGeom>
          <a:effectLst>
            <a:glow rad="228600">
              <a:schemeClr val="accent1">
                <a:satMod val="175000"/>
                <a:alpha val="40000"/>
              </a:schemeClr>
            </a:glow>
          </a:effectLst>
        </p:spPr>
      </p:pic>
      <p:pic>
        <p:nvPicPr>
          <p:cNvPr id="29698" name="Picture 2" descr="Ð ÐµÐ·ÑÐ»ÑÑÐ°Ñ Ð¿Ð¾ÑÑÐºÑ Ð·Ð¾Ð±ÑÐ°Ð¶ÐµÐ½Ñ Ð·Ð° Ð·Ð°Ð¿Ð¸ÑÐ¾Ð¼ &quot;ÑÐ¸Ð³Ð½Ð°Ð»Ð¸Ð·Ð°ÑÐ¾Ñ ÑÑÐ¾Ð²Ð½Ñ Ð Ð¡Ð£-31&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5522" y="1973071"/>
            <a:ext cx="2598821" cy="4490402"/>
          </a:xfrm>
          <a:prstGeom prst="rect">
            <a:avLst/>
          </a:prstGeom>
          <a:noFill/>
          <a:effectLst>
            <a:glow rad="228600">
              <a:schemeClr val="accent1">
                <a:satMod val="175000"/>
                <a:alpha val="40000"/>
              </a:schemeClr>
            </a:glo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689815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кутник 4"/>
          <p:cNvSpPr/>
          <p:nvPr/>
        </p:nvSpPr>
        <p:spPr>
          <a:xfrm>
            <a:off x="2468880" y="118200"/>
            <a:ext cx="8859520" cy="707886"/>
          </a:xfrm>
          <a:prstGeom prst="rect">
            <a:avLst/>
          </a:prstGeom>
        </p:spPr>
        <p:txBody>
          <a:bodyPr wrap="square">
            <a:spAutoFit/>
          </a:bodyPr>
          <a:lstStyle/>
          <a:p>
            <a:pPr indent="449580">
              <a:spcAft>
                <a:spcPts val="0"/>
              </a:spcAft>
            </a:pPr>
            <a:r>
              <a:rPr lang="uk-UA" sz="40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Дати відповідь на запитання</a:t>
            </a:r>
            <a:endParaRPr lang="uk-UA" dirty="0">
              <a:solidFill>
                <a:schemeClr val="accent1">
                  <a:lumMod val="50000"/>
                </a:schemeClr>
              </a:solidFill>
              <a:latin typeface="Times New Roman" panose="02020603050405020304" pitchFamily="18" charset="0"/>
              <a:ea typeface="Times New Roman" panose="02020603050405020304" pitchFamily="18" charset="0"/>
            </a:endParaRPr>
          </a:p>
        </p:txBody>
      </p:sp>
      <p:sp>
        <p:nvSpPr>
          <p:cNvPr id="6" name="Rectangle 5"/>
          <p:cNvSpPr>
            <a:spLocks noChangeArrowheads="1"/>
          </p:cNvSpPr>
          <p:nvPr/>
        </p:nvSpPr>
        <p:spPr bwMode="auto">
          <a:xfrm>
            <a:off x="2987039" y="1168399"/>
            <a:ext cx="1878343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uk-UA" dirty="0"/>
          </a:p>
        </p:txBody>
      </p:sp>
      <p:sp>
        <p:nvSpPr>
          <p:cNvPr id="9" name="Прямокутник 8"/>
          <p:cNvSpPr/>
          <p:nvPr/>
        </p:nvSpPr>
        <p:spPr>
          <a:xfrm>
            <a:off x="599440" y="2400165"/>
            <a:ext cx="6197600" cy="1200329"/>
          </a:xfrm>
          <a:prstGeom prst="rect">
            <a:avLst/>
          </a:prstGeom>
        </p:spPr>
        <p:txBody>
          <a:bodyPr wrap="square">
            <a:spAutoFit/>
          </a:bodyPr>
          <a:lstStyle/>
          <a:p>
            <a:pPr>
              <a:spcAft>
                <a:spcPts val="0"/>
              </a:spcAft>
            </a:pPr>
            <a:r>
              <a:rPr lang="uk-UA" sz="3600" dirty="0" smtClean="0">
                <a:ln w="0"/>
                <a:solidFill>
                  <a:schemeClr val="accent1">
                    <a:lumMod val="50000"/>
                  </a:schemeClr>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	АСР якого параметру зображена на рисунку?</a:t>
            </a:r>
            <a:endParaRPr lang="uk-UA" sz="1600" dirty="0">
              <a:solidFill>
                <a:schemeClr val="accent1">
                  <a:lumMod val="50000"/>
                </a:schemeClr>
              </a:solidFill>
              <a:latin typeface="Times New Roman" panose="02020603050405020304" pitchFamily="18" charset="0"/>
              <a:ea typeface="Times New Roman" panose="02020603050405020304" pitchFamily="18" charset="0"/>
            </a:endParaRPr>
          </a:p>
        </p:txBody>
      </p:sp>
      <p:sp>
        <p:nvSpPr>
          <p:cNvPr id="8" name="Rectangle 7"/>
          <p:cNvSpPr>
            <a:spLocks noChangeArrowheads="1"/>
          </p:cNvSpPr>
          <p:nvPr/>
        </p:nvSpPr>
        <p:spPr bwMode="auto">
          <a:xfrm>
            <a:off x="-223520" y="22352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uk-UA" dirty="0"/>
          </a:p>
        </p:txBody>
      </p:sp>
      <p:sp>
        <p:nvSpPr>
          <p:cNvPr id="2" name="Rectangle 4"/>
          <p:cNvSpPr>
            <a:spLocks noChangeArrowheads="1"/>
          </p:cNvSpPr>
          <p:nvPr/>
        </p:nvSpPr>
        <p:spPr bwMode="auto">
          <a:xfrm>
            <a:off x="6797040" y="267523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uk-UA" dirty="0"/>
          </a:p>
        </p:txBody>
      </p:sp>
      <p:sp>
        <p:nvSpPr>
          <p:cNvPr id="4" name="Rectangle 2"/>
          <p:cNvSpPr>
            <a:spLocks noChangeArrowheads="1"/>
          </p:cNvSpPr>
          <p:nvPr/>
        </p:nvSpPr>
        <p:spPr bwMode="auto">
          <a:xfrm>
            <a:off x="2421096" y="1688510"/>
            <a:ext cx="1836171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uk-UA" dirty="0"/>
          </a:p>
        </p:txBody>
      </p:sp>
      <p:sp>
        <p:nvSpPr>
          <p:cNvPr id="3" name="Rectangle 4"/>
          <p:cNvSpPr>
            <a:spLocks noChangeArrowheads="1"/>
          </p:cNvSpPr>
          <p:nvPr/>
        </p:nvSpPr>
        <p:spPr bwMode="auto">
          <a:xfrm>
            <a:off x="4128613" y="1214118"/>
            <a:ext cx="17874689" cy="49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uk-UA" dirty="0"/>
          </a:p>
        </p:txBody>
      </p:sp>
      <p:sp>
        <p:nvSpPr>
          <p:cNvPr id="7" name="Rectangle 2"/>
          <p:cNvSpPr>
            <a:spLocks noChangeArrowheads="1"/>
          </p:cNvSpPr>
          <p:nvPr/>
        </p:nvSpPr>
        <p:spPr bwMode="auto">
          <a:xfrm>
            <a:off x="6309359" y="1166925"/>
            <a:ext cx="1510334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uk-UA" dirty="0"/>
          </a:p>
        </p:txBody>
      </p:sp>
      <p:sp>
        <p:nvSpPr>
          <p:cNvPr id="12" name="Rectangle 4"/>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uk-UA" dirty="0"/>
          </a:p>
        </p:txBody>
      </p:sp>
      <p:graphicFrame>
        <p:nvGraphicFramePr>
          <p:cNvPr id="13" name="Об'єкт 12"/>
          <p:cNvGraphicFramePr>
            <a:graphicFrameLocks noChangeAspect="1"/>
          </p:cNvGraphicFramePr>
          <p:nvPr>
            <p:extLst>
              <p:ext uri="{D42A27DB-BD31-4B8C-83A1-F6EECF244321}">
                <p14:modId xmlns:p14="http://schemas.microsoft.com/office/powerpoint/2010/main" val="379108971"/>
              </p:ext>
            </p:extLst>
          </p:nvPr>
        </p:nvGraphicFramePr>
        <p:xfrm>
          <a:off x="5203880" y="705679"/>
          <a:ext cx="6620371" cy="5504696"/>
        </p:xfrm>
        <a:graphic>
          <a:graphicData uri="http://schemas.openxmlformats.org/presentationml/2006/ole">
            <mc:AlternateContent xmlns:mc="http://schemas.openxmlformats.org/markup-compatibility/2006">
              <mc:Choice xmlns:v="urn:schemas-microsoft-com:vml" Requires="v">
                <p:oleObj spid="_x0000_s25682" name="Visio" r:id="rId3" imgW="5789489" imgH="4812480" progId="Visio.Drawing.11">
                  <p:embed/>
                </p:oleObj>
              </mc:Choice>
              <mc:Fallback>
                <p:oleObj name="Visio" r:id="rId3" imgW="5789489" imgH="4812480"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03880" y="705679"/>
                        <a:ext cx="6620371" cy="5504696"/>
                      </a:xfrm>
                      <a:prstGeom prst="rect">
                        <a:avLst/>
                      </a:prstGeom>
                      <a:noFill/>
                      <a:extLst/>
                    </p:spPr>
                  </p:pic>
                </p:oleObj>
              </mc:Fallback>
            </mc:AlternateContent>
          </a:graphicData>
        </a:graphic>
      </p:graphicFrame>
    </p:spTree>
    <p:extLst>
      <p:ext uri="{BB962C8B-B14F-4D97-AF65-F5344CB8AC3E}">
        <p14:creationId xmlns:p14="http://schemas.microsoft.com/office/powerpoint/2010/main" val="315637820"/>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800000" y="360000"/>
            <a:ext cx="8582557" cy="6120000"/>
          </a:xfrm>
          <a:prstGeom prst="rect">
            <a:avLst/>
          </a:prstGeom>
        </p:spPr>
      </p:pic>
      <p:sp>
        <p:nvSpPr>
          <p:cNvPr id="4" name="Прямокутник 3"/>
          <p:cNvSpPr/>
          <p:nvPr/>
        </p:nvSpPr>
        <p:spPr>
          <a:xfrm>
            <a:off x="9446376" y="360000"/>
            <a:ext cx="2500201" cy="1200329"/>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Контроль рівня води в барабані котла</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16921591"/>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800000" y="360000"/>
            <a:ext cx="8582557" cy="6120000"/>
          </a:xfrm>
          <a:prstGeom prst="rect">
            <a:avLst/>
          </a:prstGeom>
        </p:spPr>
      </p:pic>
      <p:sp>
        <p:nvSpPr>
          <p:cNvPr id="4" name="Прямокутник 3"/>
          <p:cNvSpPr/>
          <p:nvPr/>
        </p:nvSpPr>
        <p:spPr>
          <a:xfrm>
            <a:off x="9446376" y="360000"/>
            <a:ext cx="2500201" cy="1200329"/>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Контроль рівня води в барабані котла</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89466016"/>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1" name="Рисунок 600"/>
          <p:cNvPicPr>
            <a:picLocks noChangeAspect="1"/>
          </p:cNvPicPr>
          <p:nvPr/>
        </p:nvPicPr>
        <p:blipFill>
          <a:blip r:embed="rId2"/>
          <a:stretch>
            <a:fillRect/>
          </a:stretch>
        </p:blipFill>
        <p:spPr>
          <a:xfrm>
            <a:off x="1800000" y="360000"/>
            <a:ext cx="8582557" cy="6120000"/>
          </a:xfrm>
          <a:prstGeom prst="rect">
            <a:avLst/>
          </a:prstGeom>
        </p:spPr>
      </p:pic>
      <p:sp>
        <p:nvSpPr>
          <p:cNvPr id="3" name="Прямокутник 2"/>
          <p:cNvSpPr/>
          <p:nvPr/>
        </p:nvSpPr>
        <p:spPr>
          <a:xfrm>
            <a:off x="9446376" y="360000"/>
            <a:ext cx="2500201" cy="1200329"/>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Контроль рівня води в барабані котла</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49299237"/>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2766952" y="0"/>
            <a:ext cx="7459454" cy="156966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en-US" sz="3200" b="1" dirty="0" smtClean="0">
                <a:solidFill>
                  <a:schemeClr val="accent1">
                    <a:lumMod val="75000"/>
                  </a:schemeClr>
                </a:solidFill>
                <a:latin typeface="Times New Roman" panose="02020603050405020304" pitchFamily="18" charset="0"/>
                <a:cs typeface="Times New Roman" panose="02020603050405020304" pitchFamily="18" charset="0"/>
              </a:rPr>
              <a:t>“</a:t>
            </a:r>
            <a:r>
              <a:rPr lang="uk-UA" sz="3200" b="1" dirty="0" smtClean="0">
                <a:solidFill>
                  <a:schemeClr val="accent1">
                    <a:lumMod val="75000"/>
                  </a:schemeClr>
                </a:solidFill>
                <a:latin typeface="Times New Roman" panose="02020603050405020304" pitchFamily="18" charset="0"/>
                <a:cs typeface="Times New Roman" panose="02020603050405020304" pitchFamily="18" charset="0"/>
              </a:rPr>
              <a:t>Відсутність розрідження у верхній частині топки</a:t>
            </a:r>
            <a:r>
              <a:rPr lang="en-US" sz="3200" b="1" dirty="0" smtClean="0">
                <a:solidFill>
                  <a:schemeClr val="accent1">
                    <a:lumMod val="75000"/>
                  </a:schemeClr>
                </a:solidFill>
                <a:latin typeface="Times New Roman" panose="02020603050405020304" pitchFamily="18" charset="0"/>
                <a:cs typeface="Times New Roman" panose="02020603050405020304" pitchFamily="18" charset="0"/>
              </a:rPr>
              <a:t>”</a:t>
            </a:r>
            <a:endParaRPr lang="uk-UA" sz="3200" b="1" dirty="0" smtClean="0">
              <a:solidFill>
                <a:schemeClr val="accent1">
                  <a:lumMod val="75000"/>
                </a:schemeClr>
              </a:solidFill>
              <a:latin typeface="Times New Roman" panose="02020603050405020304" pitchFamily="18" charset="0"/>
              <a:cs typeface="Times New Roman" panose="02020603050405020304" pitchFamily="18" charset="0"/>
            </a:endParaRPr>
          </a:p>
          <a:p>
            <a:pPr algn="ctr"/>
            <a:r>
              <a:rPr lang="uk-UA" sz="3200" b="1" dirty="0" smtClean="0">
                <a:solidFill>
                  <a:schemeClr val="accent1">
                    <a:lumMod val="75000"/>
                  </a:schemeClr>
                </a:solidFill>
                <a:latin typeface="Times New Roman" panose="02020603050405020304" pitchFamily="18" charset="0"/>
                <a:cs typeface="Times New Roman" panose="02020603050405020304" pitchFamily="18" charset="0"/>
              </a:rPr>
              <a:t>(зупинка димотяги) </a:t>
            </a:r>
            <a:endParaRPr lang="uk-UA" sz="32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4" name="Прямокутник 3"/>
          <p:cNvSpPr/>
          <p:nvPr/>
        </p:nvSpPr>
        <p:spPr>
          <a:xfrm>
            <a:off x="1335775" y="895853"/>
            <a:ext cx="6096000" cy="369332"/>
          </a:xfrm>
          <a:prstGeom prst="rect">
            <a:avLst/>
          </a:prstGeom>
        </p:spPr>
        <p:txBody>
          <a:bodyPr>
            <a:spAutoFit/>
          </a:bodyPr>
          <a:lstStyle/>
          <a:p>
            <a:pPr marL="449580">
              <a:spcAft>
                <a:spcPts val="0"/>
              </a:spcAft>
            </a:pPr>
            <a:r>
              <a:rPr lang="uk-UA" b="1" i="1" dirty="0">
                <a:latin typeface="Times New Roman" panose="02020603050405020304" pitchFamily="18" charset="0"/>
                <a:ea typeface="Times New Roman" panose="02020603050405020304" pitchFamily="18" charset="0"/>
              </a:rPr>
              <a:t> </a:t>
            </a:r>
            <a:endParaRPr lang="uk-UA" sz="2000" dirty="0">
              <a:solidFill>
                <a:schemeClr val="accent1">
                  <a:lumMod val="75000"/>
                </a:schemeClr>
              </a:solidFill>
              <a:effectLst/>
              <a:latin typeface="Times New Roman" panose="02020603050405020304" pitchFamily="18" charset="0"/>
              <a:ea typeface="Times New Roman" panose="02020603050405020304" pitchFamily="18" charset="0"/>
            </a:endParaRPr>
          </a:p>
        </p:txBody>
      </p:sp>
      <p:pic>
        <p:nvPicPr>
          <p:cNvPr id="7" name="Picture 2" descr="Ð ÐµÐ·ÑÐ»ÑÑÐ°Ñ Ð¿Ð¾ÑÑÐºÑ Ð·Ð¾Ð±ÑÐ°Ð¶ÐµÐ½Ñ Ð·Ð° Ð·Ð°Ð¿Ð¸ÑÐ¾Ð¼ &quot;Ð´Ð¸Ð¼Ð¾Ð²Ð° ÑÑÑÐ±Ð°&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31480" y="2099872"/>
            <a:ext cx="2851156" cy="3928260"/>
          </a:xfrm>
          <a:prstGeom prst="rect">
            <a:avLst/>
          </a:prstGeom>
          <a:ln w="190500" cap="sq">
            <a:solidFill>
              <a:schemeClr val="bg2">
                <a:lumMod val="75000"/>
              </a:schemeClr>
            </a:solidFill>
            <a:prstDash val="solid"/>
            <a:miter lim="800000"/>
          </a:ln>
          <a:effectLst>
            <a:outerShdw blurRad="254000" algn="bl" rotWithShape="0">
              <a:srgbClr val="000000">
                <a:alpha val="43000"/>
              </a:srgbClr>
            </a:outerShdw>
          </a:effectLst>
          <a:scene3d>
            <a:camera prst="perspectiveFront"/>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34818" name="Picture 2" descr="ÐÐ¾Ð²âÑÐ·Ð°Ð½Ðµ Ð·Ð¾Ð±ÑÐ°Ð¶ÐµÐ½Ð½Ñ"/>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6917" y="2652156"/>
            <a:ext cx="6474858" cy="2941122"/>
          </a:xfrm>
          <a:prstGeom prst="rect">
            <a:avLst/>
          </a:prstGeom>
          <a:ln w="190500" cap="sq">
            <a:solidFill>
              <a:schemeClr val="bg2"/>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2776782"/>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1" name="Рисунок 600"/>
          <p:cNvPicPr>
            <a:picLocks noChangeAspect="1"/>
          </p:cNvPicPr>
          <p:nvPr/>
        </p:nvPicPr>
        <p:blipFill>
          <a:blip r:embed="rId2"/>
          <a:stretch>
            <a:fillRect/>
          </a:stretch>
        </p:blipFill>
        <p:spPr>
          <a:xfrm>
            <a:off x="1800000" y="360000"/>
            <a:ext cx="8582557" cy="6120000"/>
          </a:xfrm>
          <a:prstGeom prst="rect">
            <a:avLst/>
          </a:prstGeom>
        </p:spPr>
      </p:pic>
      <p:sp>
        <p:nvSpPr>
          <p:cNvPr id="3" name="Прямокутник 2"/>
          <p:cNvSpPr/>
          <p:nvPr/>
        </p:nvSpPr>
        <p:spPr>
          <a:xfrm>
            <a:off x="9446376" y="360000"/>
            <a:ext cx="2500201" cy="1200329"/>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Контроль розрідження в топці котла</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51546934"/>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800000" y="360000"/>
            <a:ext cx="8582557" cy="6120000"/>
          </a:xfrm>
          <a:prstGeom prst="rect">
            <a:avLst/>
          </a:prstGeom>
        </p:spPr>
      </p:pic>
      <p:sp>
        <p:nvSpPr>
          <p:cNvPr id="4" name="Прямокутник 3"/>
          <p:cNvSpPr/>
          <p:nvPr/>
        </p:nvSpPr>
        <p:spPr>
          <a:xfrm>
            <a:off x="9446376" y="360000"/>
            <a:ext cx="2500201" cy="1200329"/>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Контроль розрідження в топці котла</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00921475"/>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2" name="Рисунок 621"/>
          <p:cNvPicPr>
            <a:picLocks noChangeAspect="1"/>
          </p:cNvPicPr>
          <p:nvPr/>
        </p:nvPicPr>
        <p:blipFill>
          <a:blip r:embed="rId2"/>
          <a:stretch>
            <a:fillRect/>
          </a:stretch>
        </p:blipFill>
        <p:spPr>
          <a:xfrm>
            <a:off x="1800000" y="360000"/>
            <a:ext cx="8582557" cy="6120000"/>
          </a:xfrm>
          <a:prstGeom prst="rect">
            <a:avLst/>
          </a:prstGeom>
        </p:spPr>
      </p:pic>
      <p:sp>
        <p:nvSpPr>
          <p:cNvPr id="4" name="Прямокутник 3"/>
          <p:cNvSpPr/>
          <p:nvPr/>
        </p:nvSpPr>
        <p:spPr>
          <a:xfrm>
            <a:off x="9446376" y="360000"/>
            <a:ext cx="2500201" cy="1200329"/>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Контроль розрідження в топці котла</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54795315"/>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2550695" y="228000"/>
            <a:ext cx="8008219" cy="1077218"/>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en-US" sz="3200" b="1" dirty="0" smtClean="0">
                <a:solidFill>
                  <a:schemeClr val="accent1">
                    <a:lumMod val="75000"/>
                  </a:schemeClr>
                </a:solidFill>
                <a:latin typeface="Times New Roman" panose="02020603050405020304" pitchFamily="18" charset="0"/>
                <a:cs typeface="Times New Roman" panose="02020603050405020304" pitchFamily="18" charset="0"/>
              </a:rPr>
              <a:t>“</a:t>
            </a:r>
            <a:r>
              <a:rPr lang="uk-UA" sz="3200" b="1" dirty="0" smtClean="0">
                <a:solidFill>
                  <a:schemeClr val="accent1">
                    <a:lumMod val="75000"/>
                  </a:schemeClr>
                </a:solidFill>
                <a:latin typeface="Times New Roman" panose="02020603050405020304" pitchFamily="18" charset="0"/>
                <a:cs typeface="Times New Roman" panose="02020603050405020304" pitchFamily="18" charset="0"/>
              </a:rPr>
              <a:t>Падіння тиску палива перед пальниками</a:t>
            </a:r>
            <a:r>
              <a:rPr lang="en-US" sz="3200" b="1" dirty="0" smtClean="0">
                <a:solidFill>
                  <a:schemeClr val="accent1">
                    <a:lumMod val="75000"/>
                  </a:schemeClr>
                </a:solidFill>
                <a:latin typeface="Times New Roman" panose="02020603050405020304" pitchFamily="18" charset="0"/>
                <a:cs typeface="Times New Roman" panose="02020603050405020304" pitchFamily="18" charset="0"/>
              </a:rPr>
              <a:t>”</a:t>
            </a:r>
            <a:r>
              <a:rPr lang="uk-UA" sz="3200" b="1" dirty="0" smtClean="0">
                <a:solidFill>
                  <a:schemeClr val="accent1">
                    <a:lumMod val="75000"/>
                  </a:schemeClr>
                </a:solidFill>
                <a:latin typeface="Times New Roman" panose="02020603050405020304" pitchFamily="18" charset="0"/>
                <a:cs typeface="Times New Roman" panose="02020603050405020304" pitchFamily="18" charset="0"/>
              </a:rPr>
              <a:t> </a:t>
            </a:r>
            <a:endParaRPr lang="uk-UA" sz="32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4" name="Прямокутник 3"/>
          <p:cNvSpPr/>
          <p:nvPr/>
        </p:nvSpPr>
        <p:spPr>
          <a:xfrm>
            <a:off x="1335775" y="895853"/>
            <a:ext cx="6096000" cy="369332"/>
          </a:xfrm>
          <a:prstGeom prst="rect">
            <a:avLst/>
          </a:prstGeom>
        </p:spPr>
        <p:txBody>
          <a:bodyPr>
            <a:spAutoFit/>
          </a:bodyPr>
          <a:lstStyle/>
          <a:p>
            <a:pPr marL="449580">
              <a:spcAft>
                <a:spcPts val="0"/>
              </a:spcAft>
            </a:pPr>
            <a:r>
              <a:rPr lang="uk-UA" b="1" i="1" dirty="0">
                <a:latin typeface="Times New Roman" panose="02020603050405020304" pitchFamily="18" charset="0"/>
                <a:ea typeface="Times New Roman" panose="02020603050405020304" pitchFamily="18" charset="0"/>
              </a:rPr>
              <a:t> </a:t>
            </a:r>
            <a:endParaRPr lang="uk-UA" sz="2000" dirty="0">
              <a:solidFill>
                <a:schemeClr val="accent1">
                  <a:lumMod val="75000"/>
                </a:schemeClr>
              </a:solidFill>
              <a:effectLst/>
              <a:latin typeface="Times New Roman" panose="02020603050405020304" pitchFamily="18" charset="0"/>
              <a:ea typeface="Times New Roman" panose="02020603050405020304" pitchFamily="18" charset="0"/>
            </a:endParaRPr>
          </a:p>
        </p:txBody>
      </p:sp>
      <p:pic>
        <p:nvPicPr>
          <p:cNvPr id="33794" name="Picture 2" descr="ÐÐ¾Ð²âÑÐ·Ð°Ð½Ðµ Ð·Ð¾Ð±ÑÐ°Ð¶ÐµÐ½Ð½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67543" y="2326580"/>
            <a:ext cx="4255372" cy="2774503"/>
          </a:xfrm>
          <a:prstGeom prst="rect">
            <a:avLst/>
          </a:prstGeom>
          <a:noFill/>
          <a:ln>
            <a:solidFill>
              <a:schemeClr val="bg2"/>
            </a:solidFill>
          </a:ln>
          <a:extLst>
            <a:ext uri="{909E8E84-426E-40DD-AFC4-6F175D3DCCD1}">
              <a14:hiddenFill xmlns:a14="http://schemas.microsoft.com/office/drawing/2010/main">
                <a:solidFill>
                  <a:srgbClr val="FFFFFF"/>
                </a:solidFill>
              </a14:hiddenFill>
            </a:ext>
          </a:extLst>
        </p:spPr>
      </p:pic>
      <p:pic>
        <p:nvPicPr>
          <p:cNvPr id="33798" name="Picture 6" descr="ÐÐ¾Ð²âÑÐ·Ð°Ð½Ðµ Ð·Ð¾Ð±ÑÐ°Ð¶ÐµÐ½Ð½Ñ"/>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8763" y="2593960"/>
            <a:ext cx="3140863" cy="2927285"/>
          </a:xfrm>
          <a:prstGeom prst="rect">
            <a:avLst/>
          </a:prstGeom>
          <a:ln w="190500" cap="sq">
            <a:solidFill>
              <a:schemeClr val="bg2"/>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10" name="Picture 2" descr="Ð ÐµÐ·ÑÐ»ÑÑÐ°Ñ Ð¿Ð¾ÑÑÐºÑ Ð·Ð¾Ð±ÑÐ°Ð¶ÐµÐ½Ñ Ð·Ð° Ð·Ð°Ð¿Ð¸ÑÐ¾Ð¼ &quot;Ð¾Ð³Ð¾Ð½Ñ&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63990" y="2244069"/>
            <a:ext cx="3154878" cy="2939527"/>
          </a:xfrm>
          <a:prstGeom prst="ellipse">
            <a:avLst/>
          </a:prstGeom>
          <a:ln w="190500" cap="rnd">
            <a:solidFill>
              <a:schemeClr val="bg2"/>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2013320"/>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2" name="Рисунок 621"/>
          <p:cNvPicPr>
            <a:picLocks noChangeAspect="1"/>
          </p:cNvPicPr>
          <p:nvPr/>
        </p:nvPicPr>
        <p:blipFill>
          <a:blip r:embed="rId2"/>
          <a:stretch>
            <a:fillRect/>
          </a:stretch>
        </p:blipFill>
        <p:spPr>
          <a:xfrm>
            <a:off x="1800000" y="360000"/>
            <a:ext cx="8582557" cy="6120000"/>
          </a:xfrm>
          <a:prstGeom prst="rect">
            <a:avLst/>
          </a:prstGeom>
        </p:spPr>
      </p:pic>
      <p:sp>
        <p:nvSpPr>
          <p:cNvPr id="4" name="Прямокутник 3"/>
          <p:cNvSpPr/>
          <p:nvPr/>
        </p:nvSpPr>
        <p:spPr>
          <a:xfrm>
            <a:off x="9446376" y="360000"/>
            <a:ext cx="2500201" cy="1200329"/>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Контроль тиску палива перед пальниками</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07632568"/>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800000" y="360000"/>
            <a:ext cx="8582557" cy="6120000"/>
          </a:xfrm>
          <a:prstGeom prst="rect">
            <a:avLst/>
          </a:prstGeom>
        </p:spPr>
      </p:pic>
      <p:sp>
        <p:nvSpPr>
          <p:cNvPr id="4" name="Прямокутник 3"/>
          <p:cNvSpPr/>
          <p:nvPr/>
        </p:nvSpPr>
        <p:spPr>
          <a:xfrm>
            <a:off x="9446376" y="360000"/>
            <a:ext cx="2500201" cy="1200329"/>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Контроль тиску палива перед пальниками</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3007537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кутник 4"/>
          <p:cNvSpPr/>
          <p:nvPr/>
        </p:nvSpPr>
        <p:spPr>
          <a:xfrm>
            <a:off x="2468880" y="118200"/>
            <a:ext cx="8859520" cy="707886"/>
          </a:xfrm>
          <a:prstGeom prst="rect">
            <a:avLst/>
          </a:prstGeom>
        </p:spPr>
        <p:txBody>
          <a:bodyPr wrap="square">
            <a:spAutoFit/>
          </a:bodyPr>
          <a:lstStyle/>
          <a:p>
            <a:pPr indent="449580">
              <a:spcAft>
                <a:spcPts val="0"/>
              </a:spcAft>
            </a:pPr>
            <a:r>
              <a:rPr lang="uk-UA" sz="40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Дати відповідь на запитання</a:t>
            </a:r>
            <a:endParaRPr lang="uk-UA" dirty="0">
              <a:solidFill>
                <a:schemeClr val="accent1">
                  <a:lumMod val="50000"/>
                </a:schemeClr>
              </a:solidFill>
              <a:latin typeface="Times New Roman" panose="02020603050405020304" pitchFamily="18" charset="0"/>
              <a:ea typeface="Times New Roman" panose="02020603050405020304" pitchFamily="18" charset="0"/>
            </a:endParaRPr>
          </a:p>
        </p:txBody>
      </p:sp>
      <p:sp>
        <p:nvSpPr>
          <p:cNvPr id="6" name="Rectangle 5"/>
          <p:cNvSpPr>
            <a:spLocks noChangeArrowheads="1"/>
          </p:cNvSpPr>
          <p:nvPr/>
        </p:nvSpPr>
        <p:spPr bwMode="auto">
          <a:xfrm>
            <a:off x="2987039" y="1168399"/>
            <a:ext cx="1878343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uk-UA" dirty="0"/>
          </a:p>
        </p:txBody>
      </p:sp>
      <p:sp>
        <p:nvSpPr>
          <p:cNvPr id="9" name="Прямокутник 8"/>
          <p:cNvSpPr/>
          <p:nvPr/>
        </p:nvSpPr>
        <p:spPr>
          <a:xfrm>
            <a:off x="355600" y="2075069"/>
            <a:ext cx="6197600" cy="1200329"/>
          </a:xfrm>
          <a:prstGeom prst="rect">
            <a:avLst/>
          </a:prstGeom>
        </p:spPr>
        <p:txBody>
          <a:bodyPr wrap="square">
            <a:spAutoFit/>
          </a:bodyPr>
          <a:lstStyle/>
          <a:p>
            <a:pPr>
              <a:spcAft>
                <a:spcPts val="0"/>
              </a:spcAft>
            </a:pPr>
            <a:r>
              <a:rPr lang="uk-UA" sz="3600" dirty="0" smtClean="0">
                <a:ln w="0"/>
                <a:solidFill>
                  <a:schemeClr val="accent1">
                    <a:lumMod val="50000"/>
                  </a:schemeClr>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	Які прилади входять </a:t>
            </a:r>
          </a:p>
          <a:p>
            <a:pPr>
              <a:spcAft>
                <a:spcPts val="0"/>
              </a:spcAft>
            </a:pPr>
            <a:r>
              <a:rPr lang="uk-UA" sz="3600" dirty="0" smtClean="0">
                <a:ln w="0"/>
                <a:solidFill>
                  <a:schemeClr val="accent1">
                    <a:lumMod val="50000"/>
                  </a:schemeClr>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в дану АСР?</a:t>
            </a:r>
            <a:endParaRPr lang="uk-UA" sz="1600" dirty="0">
              <a:solidFill>
                <a:schemeClr val="accent1">
                  <a:lumMod val="50000"/>
                </a:schemeClr>
              </a:solidFill>
              <a:latin typeface="Times New Roman" panose="02020603050405020304" pitchFamily="18" charset="0"/>
              <a:ea typeface="Times New Roman" panose="02020603050405020304" pitchFamily="18" charset="0"/>
            </a:endParaRPr>
          </a:p>
        </p:txBody>
      </p:sp>
      <p:sp>
        <p:nvSpPr>
          <p:cNvPr id="8" name="Rectangle 7"/>
          <p:cNvSpPr>
            <a:spLocks noChangeArrowheads="1"/>
          </p:cNvSpPr>
          <p:nvPr/>
        </p:nvSpPr>
        <p:spPr bwMode="auto">
          <a:xfrm>
            <a:off x="-223520" y="22352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uk-UA" dirty="0"/>
          </a:p>
        </p:txBody>
      </p:sp>
      <p:sp>
        <p:nvSpPr>
          <p:cNvPr id="2" name="Rectangle 4"/>
          <p:cNvSpPr>
            <a:spLocks noChangeArrowheads="1"/>
          </p:cNvSpPr>
          <p:nvPr/>
        </p:nvSpPr>
        <p:spPr bwMode="auto">
          <a:xfrm>
            <a:off x="6797040" y="267523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uk-UA" dirty="0"/>
          </a:p>
        </p:txBody>
      </p:sp>
      <p:sp>
        <p:nvSpPr>
          <p:cNvPr id="4" name="Rectangle 2"/>
          <p:cNvSpPr>
            <a:spLocks noChangeArrowheads="1"/>
          </p:cNvSpPr>
          <p:nvPr/>
        </p:nvSpPr>
        <p:spPr bwMode="auto">
          <a:xfrm>
            <a:off x="2421096" y="1688510"/>
            <a:ext cx="1836171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uk-UA" dirty="0"/>
          </a:p>
        </p:txBody>
      </p:sp>
      <p:sp>
        <p:nvSpPr>
          <p:cNvPr id="3" name="Rectangle 4"/>
          <p:cNvSpPr>
            <a:spLocks noChangeArrowheads="1"/>
          </p:cNvSpPr>
          <p:nvPr/>
        </p:nvSpPr>
        <p:spPr bwMode="auto">
          <a:xfrm>
            <a:off x="4128613" y="1214118"/>
            <a:ext cx="17874689" cy="49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uk-UA" dirty="0"/>
          </a:p>
        </p:txBody>
      </p:sp>
      <p:sp>
        <p:nvSpPr>
          <p:cNvPr id="7" name="Rectangle 2"/>
          <p:cNvSpPr>
            <a:spLocks noChangeArrowheads="1"/>
          </p:cNvSpPr>
          <p:nvPr/>
        </p:nvSpPr>
        <p:spPr bwMode="auto">
          <a:xfrm>
            <a:off x="6309359" y="1166925"/>
            <a:ext cx="15103349"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uk-UA" dirty="0"/>
          </a:p>
        </p:txBody>
      </p:sp>
      <p:graphicFrame>
        <p:nvGraphicFramePr>
          <p:cNvPr id="11" name="Об'єкт 10"/>
          <p:cNvGraphicFramePr>
            <a:graphicFrameLocks noChangeAspect="1"/>
          </p:cNvGraphicFramePr>
          <p:nvPr>
            <p:extLst>
              <p:ext uri="{D42A27DB-BD31-4B8C-83A1-F6EECF244321}">
                <p14:modId xmlns:p14="http://schemas.microsoft.com/office/powerpoint/2010/main" val="2288645672"/>
              </p:ext>
            </p:extLst>
          </p:nvPr>
        </p:nvGraphicFramePr>
        <p:xfrm>
          <a:off x="5171440" y="665087"/>
          <a:ext cx="6797040" cy="5651593"/>
        </p:xfrm>
        <a:graphic>
          <a:graphicData uri="http://schemas.openxmlformats.org/presentationml/2006/ole">
            <mc:AlternateContent xmlns:mc="http://schemas.openxmlformats.org/markup-compatibility/2006">
              <mc:Choice xmlns:v="urn:schemas-microsoft-com:vml" Requires="v">
                <p:oleObj spid="_x0000_s26706" name="Visio" r:id="rId3" imgW="5789489" imgH="4812480" progId="Visio.Drawing.11">
                  <p:embed/>
                </p:oleObj>
              </mc:Choice>
              <mc:Fallback>
                <p:oleObj name="Visio" r:id="rId3" imgW="5789489" imgH="4812480"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71440" y="665087"/>
                        <a:ext cx="6797040" cy="5651593"/>
                      </a:xfrm>
                      <a:prstGeom prst="rect">
                        <a:avLst/>
                      </a:prstGeom>
                      <a:noFill/>
                    </p:spPr>
                  </p:pic>
                </p:oleObj>
              </mc:Fallback>
            </mc:AlternateContent>
          </a:graphicData>
        </a:graphic>
      </p:graphicFrame>
    </p:spTree>
    <p:extLst>
      <p:ext uri="{BB962C8B-B14F-4D97-AF65-F5344CB8AC3E}">
        <p14:creationId xmlns:p14="http://schemas.microsoft.com/office/powerpoint/2010/main" val="1539273625"/>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1" name="Рисунок 640"/>
          <p:cNvPicPr>
            <a:picLocks noChangeAspect="1"/>
          </p:cNvPicPr>
          <p:nvPr/>
        </p:nvPicPr>
        <p:blipFill>
          <a:blip r:embed="rId2"/>
          <a:stretch>
            <a:fillRect/>
          </a:stretch>
        </p:blipFill>
        <p:spPr>
          <a:xfrm>
            <a:off x="1800000" y="360000"/>
            <a:ext cx="8582557" cy="6120000"/>
          </a:xfrm>
          <a:prstGeom prst="rect">
            <a:avLst/>
          </a:prstGeom>
        </p:spPr>
      </p:pic>
      <p:sp>
        <p:nvSpPr>
          <p:cNvPr id="6" name="Прямокутник 5"/>
          <p:cNvSpPr/>
          <p:nvPr/>
        </p:nvSpPr>
        <p:spPr>
          <a:xfrm>
            <a:off x="9446376" y="360000"/>
            <a:ext cx="2500201" cy="1200329"/>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Контроль тиску палива перед пальниками</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54233657"/>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2479443" y="111023"/>
            <a:ext cx="8008219" cy="156966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en-US" sz="3200" b="1" dirty="0" smtClean="0">
                <a:solidFill>
                  <a:schemeClr val="accent1">
                    <a:lumMod val="75000"/>
                  </a:schemeClr>
                </a:solidFill>
                <a:latin typeface="Times New Roman" panose="02020603050405020304" pitchFamily="18" charset="0"/>
                <a:cs typeface="Times New Roman" panose="02020603050405020304" pitchFamily="18" charset="0"/>
              </a:rPr>
              <a:t>“</a:t>
            </a:r>
            <a:r>
              <a:rPr lang="uk-UA" sz="3200" b="1" dirty="0" smtClean="0">
                <a:solidFill>
                  <a:schemeClr val="accent1">
                    <a:lumMod val="75000"/>
                  </a:schemeClr>
                </a:solidFill>
                <a:latin typeface="Times New Roman" panose="02020603050405020304" pitchFamily="18" charset="0"/>
                <a:cs typeface="Times New Roman" panose="02020603050405020304" pitchFamily="18" charset="0"/>
              </a:rPr>
              <a:t>Падіння тиску повітря перед пальниками</a:t>
            </a:r>
            <a:r>
              <a:rPr lang="en-US" sz="3200" b="1" dirty="0" smtClean="0">
                <a:solidFill>
                  <a:schemeClr val="accent1">
                    <a:lumMod val="75000"/>
                  </a:schemeClr>
                </a:solidFill>
                <a:latin typeface="Times New Roman" panose="02020603050405020304" pitchFamily="18" charset="0"/>
                <a:cs typeface="Times New Roman" panose="02020603050405020304" pitchFamily="18" charset="0"/>
              </a:rPr>
              <a:t>”</a:t>
            </a:r>
            <a:r>
              <a:rPr lang="uk-UA" sz="3200" b="1" dirty="0" smtClean="0">
                <a:solidFill>
                  <a:schemeClr val="accent1">
                    <a:lumMod val="75000"/>
                  </a:schemeClr>
                </a:solidFill>
                <a:latin typeface="Times New Roman" panose="02020603050405020304" pitchFamily="18" charset="0"/>
                <a:cs typeface="Times New Roman" panose="02020603050405020304" pitchFamily="18" charset="0"/>
              </a:rPr>
              <a:t> (зупинка нагнітального вентилятора)</a:t>
            </a:r>
            <a:endParaRPr lang="uk-UA" sz="32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4" name="Прямокутник 3"/>
          <p:cNvSpPr/>
          <p:nvPr/>
        </p:nvSpPr>
        <p:spPr>
          <a:xfrm>
            <a:off x="1335775" y="895853"/>
            <a:ext cx="6096000" cy="369332"/>
          </a:xfrm>
          <a:prstGeom prst="rect">
            <a:avLst/>
          </a:prstGeom>
        </p:spPr>
        <p:txBody>
          <a:bodyPr>
            <a:spAutoFit/>
          </a:bodyPr>
          <a:lstStyle/>
          <a:p>
            <a:pPr marL="449580">
              <a:spcAft>
                <a:spcPts val="0"/>
              </a:spcAft>
            </a:pPr>
            <a:r>
              <a:rPr lang="uk-UA" b="1" i="1" dirty="0">
                <a:latin typeface="Times New Roman" panose="02020603050405020304" pitchFamily="18" charset="0"/>
                <a:ea typeface="Times New Roman" panose="02020603050405020304" pitchFamily="18" charset="0"/>
              </a:rPr>
              <a:t> </a:t>
            </a:r>
            <a:endParaRPr lang="uk-UA" sz="2000" dirty="0">
              <a:solidFill>
                <a:schemeClr val="accent1">
                  <a:lumMod val="75000"/>
                </a:schemeClr>
              </a:solidFill>
              <a:effectLst/>
              <a:latin typeface="Times New Roman" panose="02020603050405020304" pitchFamily="18" charset="0"/>
              <a:ea typeface="Times New Roman" panose="02020603050405020304" pitchFamily="18" charset="0"/>
            </a:endParaRPr>
          </a:p>
        </p:txBody>
      </p:sp>
      <p:pic>
        <p:nvPicPr>
          <p:cNvPr id="35842" name="Picture 2" descr="Ð ÐµÐ·ÑÐ»ÑÑÐ°Ñ Ð¿Ð¾ÑÑÐºÑ Ð·Ð¾Ð±ÑÐ°Ð¶ÐµÐ½Ñ Ð·Ð° Ð·Ð°Ð¿Ð¸ÑÐ¾Ð¼ &quot;ÑÐµÐ»Ðµ Ð½Ð°Ð¿Ð¾ÑÐ° Ð¸ÑÑÐ³Ð¸&quo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15958" y="2282271"/>
            <a:ext cx="3739153" cy="2490277"/>
          </a:xfrm>
          <a:prstGeom prst="rect">
            <a:avLst/>
          </a:prstGeom>
          <a:noFill/>
          <a:effectLst>
            <a:reflection blurRad="6350" stA="50000" endA="300" endPos="55500" dist="50800" dir="5400000" sy="-100000" algn="bl" rotWithShape="0"/>
          </a:effectLst>
          <a:extLst>
            <a:ext uri="{909E8E84-426E-40DD-AFC4-6F175D3DCCD1}">
              <a14:hiddenFill xmlns:a14="http://schemas.microsoft.com/office/drawing/2010/main">
                <a:solidFill>
                  <a:srgbClr val="FFFFFF"/>
                </a:solidFill>
              </a14:hiddenFill>
            </a:ext>
          </a:extLst>
        </p:spPr>
      </p:pic>
      <p:pic>
        <p:nvPicPr>
          <p:cNvPr id="35844" name="Picture 4" descr="ÐÐ¾Ð²âÑÐ·Ð°Ð½Ðµ Ð·Ð¾Ð±ÑÐ°Ð¶ÐµÐ½Ð½Ñ"/>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79351" y="2219848"/>
            <a:ext cx="5619750" cy="2552700"/>
          </a:xfrm>
          <a:prstGeom prst="rect">
            <a:avLst/>
          </a:prstGeom>
          <a:noFill/>
          <a:effectLst>
            <a:reflection blurRad="6350" stA="50000" endA="295" endPos="92000" dist="101600" dir="5400000" sy="-100000" algn="bl" rotWithShape="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8292725"/>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1" name="Рисунок 640"/>
          <p:cNvPicPr>
            <a:picLocks noChangeAspect="1"/>
          </p:cNvPicPr>
          <p:nvPr/>
        </p:nvPicPr>
        <p:blipFill>
          <a:blip r:embed="rId2"/>
          <a:stretch>
            <a:fillRect/>
          </a:stretch>
        </p:blipFill>
        <p:spPr>
          <a:xfrm>
            <a:off x="1800000" y="360000"/>
            <a:ext cx="8582557" cy="6120000"/>
          </a:xfrm>
          <a:prstGeom prst="rect">
            <a:avLst/>
          </a:prstGeom>
        </p:spPr>
      </p:pic>
      <p:sp>
        <p:nvSpPr>
          <p:cNvPr id="6" name="Прямокутник 5"/>
          <p:cNvSpPr/>
          <p:nvPr/>
        </p:nvSpPr>
        <p:spPr>
          <a:xfrm>
            <a:off x="9446376" y="360000"/>
            <a:ext cx="2500201" cy="1200329"/>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Контроль тиску повітря перед пальниками</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13971746"/>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800000" y="360000"/>
            <a:ext cx="8582557" cy="6120000"/>
          </a:xfrm>
          <a:prstGeom prst="rect">
            <a:avLst/>
          </a:prstGeom>
        </p:spPr>
      </p:pic>
      <p:sp>
        <p:nvSpPr>
          <p:cNvPr id="4" name="Прямокутник 3"/>
          <p:cNvSpPr/>
          <p:nvPr/>
        </p:nvSpPr>
        <p:spPr>
          <a:xfrm>
            <a:off x="9446376" y="360000"/>
            <a:ext cx="2500201" cy="1200329"/>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Контроль </a:t>
            </a:r>
            <a:r>
              <a:rPr lang="uk-UA" sz="2400" b="1" smtClean="0">
                <a:solidFill>
                  <a:schemeClr val="accent1">
                    <a:lumMod val="75000"/>
                  </a:schemeClr>
                </a:solidFill>
                <a:latin typeface="Times New Roman" panose="02020603050405020304" pitchFamily="18" charset="0"/>
                <a:cs typeface="Times New Roman" panose="02020603050405020304" pitchFamily="18" charset="0"/>
              </a:rPr>
              <a:t>тиску повітря перед </a:t>
            </a: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пальниками</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52874631"/>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1800000" y="360000"/>
            <a:ext cx="8582557" cy="6120000"/>
          </a:xfrm>
          <a:prstGeom prst="rect">
            <a:avLst/>
          </a:prstGeom>
        </p:spPr>
      </p:pic>
    </p:spTree>
    <p:extLst>
      <p:ext uri="{BB962C8B-B14F-4D97-AF65-F5344CB8AC3E}">
        <p14:creationId xmlns:p14="http://schemas.microsoft.com/office/powerpoint/2010/main" val="2939263117"/>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2916455" y="122123"/>
            <a:ext cx="7074568" cy="58477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uk-UA" sz="3200" b="1" dirty="0" smtClean="0">
                <a:solidFill>
                  <a:schemeClr val="accent1">
                    <a:lumMod val="75000"/>
                  </a:schemeClr>
                </a:solidFill>
                <a:latin typeface="Times New Roman" panose="02020603050405020304" pitchFamily="18" charset="0"/>
                <a:cs typeface="Times New Roman" panose="02020603050405020304" pitchFamily="18" charset="0"/>
              </a:rPr>
              <a:t>Самостійна робота студента</a:t>
            </a:r>
            <a:endParaRPr lang="uk-UA" sz="32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3" name="Прямокутник 2"/>
          <p:cNvSpPr/>
          <p:nvPr/>
        </p:nvSpPr>
        <p:spPr>
          <a:xfrm>
            <a:off x="612806" y="706898"/>
            <a:ext cx="11264767" cy="4401205"/>
          </a:xfrm>
          <a:prstGeom prst="rect">
            <a:avLst/>
          </a:prstGeom>
        </p:spPr>
        <p:txBody>
          <a:bodyPr wrap="square">
            <a:spAutoFit/>
          </a:bodyPr>
          <a:lstStyle/>
          <a:p>
            <a:pPr indent="447675" algn="just">
              <a:spcAft>
                <a:spcPts val="0"/>
              </a:spcAft>
            </a:pPr>
            <a:r>
              <a:rPr lang="uk-UA" sz="2800" dirty="0">
                <a:solidFill>
                  <a:srgbClr val="000000"/>
                </a:solidFill>
                <a:latin typeface="Times New Roman" panose="02020603050405020304" pitchFamily="18" charset="0"/>
                <a:ea typeface="Times New Roman" panose="02020603050405020304" pitchFamily="18" charset="0"/>
              </a:rPr>
              <a:t>Розглянути розроблену схему автоматизації</a:t>
            </a:r>
            <a:r>
              <a:rPr lang="uk-UA" sz="2800" dirty="0" smtClean="0">
                <a:solidFill>
                  <a:srgbClr val="000000"/>
                </a:solidFill>
                <a:latin typeface="Times New Roman" panose="02020603050405020304" pitchFamily="18" charset="0"/>
                <a:ea typeface="Times New Roman" panose="02020603050405020304" pitchFamily="18" charset="0"/>
              </a:rPr>
              <a:t>.</a:t>
            </a:r>
          </a:p>
          <a:p>
            <a:pPr indent="447675" algn="just">
              <a:spcAft>
                <a:spcPts val="0"/>
              </a:spcAft>
            </a:pPr>
            <a:r>
              <a:rPr lang="uk-UA" sz="2800" dirty="0" smtClean="0">
                <a:solidFill>
                  <a:srgbClr val="000000"/>
                </a:solidFill>
                <a:latin typeface="Times New Roman" panose="02020603050405020304" pitchFamily="18" charset="0"/>
                <a:ea typeface="Times New Roman" panose="02020603050405020304" pitchFamily="18" charset="0"/>
              </a:rPr>
              <a:t>Описати </a:t>
            </a:r>
            <a:r>
              <a:rPr lang="uk-UA" sz="2800" dirty="0">
                <a:solidFill>
                  <a:srgbClr val="000000"/>
                </a:solidFill>
                <a:latin typeface="Times New Roman" panose="02020603050405020304" pitchFamily="18" charset="0"/>
                <a:ea typeface="Times New Roman" panose="02020603050405020304" pitchFamily="18" charset="0"/>
              </a:rPr>
              <a:t>роботу контуру регулювання з вказанням позицій приладів, враховуючи послідовність проходження сигналу від давача до виконавчого механізму:</a:t>
            </a:r>
            <a:endParaRPr lang="uk-UA" sz="2400" dirty="0">
              <a:latin typeface="Times New Roman" panose="02020603050405020304" pitchFamily="18" charset="0"/>
              <a:ea typeface="Times New Roman" panose="02020603050405020304" pitchFamily="18" charset="0"/>
            </a:endParaRPr>
          </a:p>
          <a:p>
            <a:pPr marL="447675" algn="just">
              <a:spcAft>
                <a:spcPts val="0"/>
              </a:spcAft>
            </a:pPr>
            <a:r>
              <a:rPr lang="uk-UA" sz="2800" u="sng" dirty="0">
                <a:solidFill>
                  <a:srgbClr val="000000"/>
                </a:solidFill>
                <a:latin typeface="Times New Roman" panose="02020603050405020304" pitchFamily="18" charset="0"/>
                <a:ea typeface="Times New Roman" panose="02020603050405020304" pitchFamily="18" charset="0"/>
              </a:rPr>
              <a:t>І варіант</a:t>
            </a:r>
            <a:r>
              <a:rPr lang="uk-UA" sz="2800" dirty="0">
                <a:solidFill>
                  <a:srgbClr val="000000"/>
                </a:solidFill>
                <a:latin typeface="Times New Roman" panose="02020603050405020304" pitchFamily="18" charset="0"/>
                <a:ea typeface="Times New Roman" panose="02020603050405020304" pitchFamily="18" charset="0"/>
              </a:rPr>
              <a:t>: контур регулювання тиску пари в барабані котла;</a:t>
            </a:r>
            <a:endParaRPr lang="uk-UA" sz="2400" dirty="0">
              <a:latin typeface="Times New Roman" panose="02020603050405020304" pitchFamily="18" charset="0"/>
              <a:ea typeface="Times New Roman" panose="02020603050405020304" pitchFamily="18" charset="0"/>
            </a:endParaRPr>
          </a:p>
          <a:p>
            <a:pPr marL="447675" algn="just">
              <a:spcAft>
                <a:spcPts val="0"/>
              </a:spcAft>
            </a:pPr>
            <a:r>
              <a:rPr lang="uk-UA" sz="2800" u="sng" dirty="0">
                <a:solidFill>
                  <a:srgbClr val="000000"/>
                </a:solidFill>
                <a:latin typeface="Times New Roman" panose="02020603050405020304" pitchFamily="18" charset="0"/>
                <a:ea typeface="Times New Roman" panose="02020603050405020304" pitchFamily="18" charset="0"/>
              </a:rPr>
              <a:t>ІІ варіант</a:t>
            </a:r>
            <a:r>
              <a:rPr lang="uk-UA" sz="2800" dirty="0">
                <a:solidFill>
                  <a:srgbClr val="000000"/>
                </a:solidFill>
                <a:latin typeface="Times New Roman" panose="02020603050405020304" pitchFamily="18" charset="0"/>
                <a:ea typeface="Times New Roman" panose="02020603050405020304" pitchFamily="18" charset="0"/>
              </a:rPr>
              <a:t>: контур регулювання рівня в барабані котла;</a:t>
            </a:r>
            <a:endParaRPr lang="uk-UA" sz="2400" dirty="0">
              <a:latin typeface="Times New Roman" panose="02020603050405020304" pitchFamily="18" charset="0"/>
              <a:ea typeface="Times New Roman" panose="02020603050405020304" pitchFamily="18" charset="0"/>
            </a:endParaRPr>
          </a:p>
          <a:p>
            <a:pPr marL="447675" algn="just">
              <a:spcAft>
                <a:spcPts val="0"/>
              </a:spcAft>
            </a:pPr>
            <a:r>
              <a:rPr lang="uk-UA" sz="2800" u="sng" dirty="0">
                <a:solidFill>
                  <a:srgbClr val="000000"/>
                </a:solidFill>
                <a:latin typeface="Times New Roman" panose="02020603050405020304" pitchFamily="18" charset="0"/>
                <a:ea typeface="Times New Roman" panose="02020603050405020304" pitchFamily="18" charset="0"/>
              </a:rPr>
              <a:t>ІІІ варіант</a:t>
            </a:r>
            <a:r>
              <a:rPr lang="uk-UA" sz="2800" dirty="0">
                <a:solidFill>
                  <a:srgbClr val="000000"/>
                </a:solidFill>
                <a:latin typeface="Times New Roman" panose="02020603050405020304" pitchFamily="18" charset="0"/>
                <a:ea typeface="Times New Roman" panose="02020603050405020304" pitchFamily="18" charset="0"/>
              </a:rPr>
              <a:t>: контур регулювання співвідношення</a:t>
            </a:r>
            <a:r>
              <a:rPr lang="en-US" sz="2800" dirty="0">
                <a:solidFill>
                  <a:srgbClr val="000000"/>
                </a:solidFill>
                <a:latin typeface="Times New Roman" panose="02020603050405020304" pitchFamily="18" charset="0"/>
                <a:ea typeface="Times New Roman" panose="02020603050405020304" pitchFamily="18" charset="0"/>
              </a:rPr>
              <a:t> ”</a:t>
            </a:r>
            <a:r>
              <a:rPr lang="uk-UA" sz="2800" dirty="0">
                <a:solidFill>
                  <a:srgbClr val="000000"/>
                </a:solidFill>
                <a:latin typeface="Times New Roman" panose="02020603050405020304" pitchFamily="18" charset="0"/>
                <a:ea typeface="Times New Roman" panose="02020603050405020304" pitchFamily="18" charset="0"/>
              </a:rPr>
              <a:t>паливо - повітря</a:t>
            </a:r>
            <a:r>
              <a:rPr lang="en-US" sz="2800" dirty="0">
                <a:solidFill>
                  <a:srgbClr val="000000"/>
                </a:solidFill>
                <a:latin typeface="Times New Roman" panose="02020603050405020304" pitchFamily="18" charset="0"/>
                <a:ea typeface="Times New Roman" panose="02020603050405020304" pitchFamily="18" charset="0"/>
              </a:rPr>
              <a:t>”</a:t>
            </a:r>
            <a:r>
              <a:rPr lang="uk-UA" sz="2800" dirty="0">
                <a:solidFill>
                  <a:srgbClr val="000000"/>
                </a:solidFill>
                <a:latin typeface="Times New Roman" panose="02020603050405020304" pitchFamily="18" charset="0"/>
                <a:ea typeface="Times New Roman" panose="02020603050405020304" pitchFamily="18" charset="0"/>
              </a:rPr>
              <a:t>;</a:t>
            </a:r>
            <a:endParaRPr lang="uk-UA" sz="2400" dirty="0">
              <a:latin typeface="Times New Roman" panose="02020603050405020304" pitchFamily="18" charset="0"/>
              <a:ea typeface="Times New Roman" panose="02020603050405020304" pitchFamily="18" charset="0"/>
            </a:endParaRPr>
          </a:p>
          <a:p>
            <a:pPr marL="447675" algn="just">
              <a:spcAft>
                <a:spcPts val="0"/>
              </a:spcAft>
            </a:pPr>
            <a:r>
              <a:rPr lang="uk-UA" sz="2800" u="sng" dirty="0">
                <a:solidFill>
                  <a:srgbClr val="000000"/>
                </a:solidFill>
                <a:latin typeface="Times New Roman" panose="02020603050405020304" pitchFamily="18" charset="0"/>
                <a:ea typeface="Times New Roman" panose="02020603050405020304" pitchFamily="18" charset="0"/>
              </a:rPr>
              <a:t>І</a:t>
            </a:r>
            <a:r>
              <a:rPr lang="en-US" sz="2800" u="sng" dirty="0">
                <a:solidFill>
                  <a:srgbClr val="000000"/>
                </a:solidFill>
                <a:latin typeface="Times New Roman" panose="02020603050405020304" pitchFamily="18" charset="0"/>
                <a:ea typeface="Times New Roman" panose="02020603050405020304" pitchFamily="18" charset="0"/>
              </a:rPr>
              <a:t>V </a:t>
            </a:r>
            <a:r>
              <a:rPr lang="uk-UA" sz="2800" u="sng" dirty="0">
                <a:solidFill>
                  <a:srgbClr val="000000"/>
                </a:solidFill>
                <a:latin typeface="Times New Roman" panose="02020603050405020304" pitchFamily="18" charset="0"/>
                <a:ea typeface="Times New Roman" panose="02020603050405020304" pitchFamily="18" charset="0"/>
              </a:rPr>
              <a:t>варіант</a:t>
            </a:r>
            <a:r>
              <a:rPr lang="uk-UA" sz="2800" dirty="0">
                <a:solidFill>
                  <a:srgbClr val="000000"/>
                </a:solidFill>
                <a:latin typeface="Times New Roman" panose="02020603050405020304" pitchFamily="18" charset="0"/>
                <a:ea typeface="Times New Roman" panose="02020603050405020304" pitchFamily="18" charset="0"/>
              </a:rPr>
              <a:t>: контур регулювання розрідження в топці;</a:t>
            </a:r>
            <a:endParaRPr lang="uk-UA" sz="2400" dirty="0">
              <a:latin typeface="Times New Roman" panose="02020603050405020304" pitchFamily="18" charset="0"/>
              <a:ea typeface="Times New Roman" panose="02020603050405020304" pitchFamily="18" charset="0"/>
            </a:endParaRPr>
          </a:p>
          <a:p>
            <a:pPr marL="447675" algn="just">
              <a:spcAft>
                <a:spcPts val="0"/>
              </a:spcAft>
            </a:pPr>
            <a:r>
              <a:rPr lang="en-US" sz="2800" u="sng" dirty="0">
                <a:solidFill>
                  <a:srgbClr val="000000"/>
                </a:solidFill>
                <a:latin typeface="Times New Roman" panose="02020603050405020304" pitchFamily="18" charset="0"/>
                <a:ea typeface="Times New Roman" panose="02020603050405020304" pitchFamily="18" charset="0"/>
              </a:rPr>
              <a:t>V</a:t>
            </a:r>
            <a:r>
              <a:rPr lang="uk-UA" sz="2800" u="sng" dirty="0">
                <a:solidFill>
                  <a:srgbClr val="000000"/>
                </a:solidFill>
                <a:latin typeface="Times New Roman" panose="02020603050405020304" pitchFamily="18" charset="0"/>
                <a:ea typeface="Times New Roman" panose="02020603050405020304" pitchFamily="18" charset="0"/>
              </a:rPr>
              <a:t> варіант: </a:t>
            </a:r>
            <a:r>
              <a:rPr lang="uk-UA" sz="2800" dirty="0">
                <a:solidFill>
                  <a:srgbClr val="000000"/>
                </a:solidFill>
                <a:latin typeface="Times New Roman" panose="02020603050405020304" pitchFamily="18" charset="0"/>
                <a:ea typeface="Times New Roman" panose="02020603050405020304" pitchFamily="18" charset="0"/>
              </a:rPr>
              <a:t>контур регулювання температури перегріву пари;</a:t>
            </a:r>
            <a:endParaRPr lang="uk-UA" sz="2400" dirty="0">
              <a:latin typeface="Times New Roman" panose="02020603050405020304" pitchFamily="18" charset="0"/>
              <a:ea typeface="Times New Roman" panose="02020603050405020304" pitchFamily="18" charset="0"/>
            </a:endParaRPr>
          </a:p>
          <a:p>
            <a:pPr marL="447675" algn="just">
              <a:spcAft>
                <a:spcPts val="0"/>
              </a:spcAft>
            </a:pPr>
            <a:r>
              <a:rPr lang="en-US" sz="2800" u="sng" dirty="0">
                <a:solidFill>
                  <a:srgbClr val="000000"/>
                </a:solidFill>
                <a:latin typeface="Times New Roman" panose="02020603050405020304" pitchFamily="18" charset="0"/>
                <a:ea typeface="Times New Roman" panose="02020603050405020304" pitchFamily="18" charset="0"/>
              </a:rPr>
              <a:t>VI</a:t>
            </a:r>
            <a:r>
              <a:rPr lang="uk-UA" sz="2800" u="sng" dirty="0">
                <a:solidFill>
                  <a:srgbClr val="000000"/>
                </a:solidFill>
                <a:latin typeface="Times New Roman" panose="02020603050405020304" pitchFamily="18" charset="0"/>
                <a:ea typeface="Times New Roman" panose="02020603050405020304" pitchFamily="18" charset="0"/>
              </a:rPr>
              <a:t> варіант</a:t>
            </a:r>
            <a:r>
              <a:rPr lang="uk-UA" sz="2800" dirty="0">
                <a:solidFill>
                  <a:srgbClr val="000000"/>
                </a:solidFill>
                <a:latin typeface="Times New Roman" panose="02020603050405020304" pitchFamily="18" charset="0"/>
                <a:ea typeface="Times New Roman" panose="02020603050405020304" pitchFamily="18" charset="0"/>
              </a:rPr>
              <a:t>: контур регулювання продувки котла.</a:t>
            </a:r>
            <a:endParaRPr lang="uk-UA" sz="2400" dirty="0">
              <a:effectLst/>
              <a:latin typeface="Times New Roman" panose="02020603050405020304" pitchFamily="18" charset="0"/>
              <a:ea typeface="Times New Roman" panose="02020603050405020304" pitchFamily="18" charset="0"/>
            </a:endParaRPr>
          </a:p>
        </p:txBody>
      </p:sp>
      <p:pic>
        <p:nvPicPr>
          <p:cNvPr id="5" name="Рисунок 4"/>
          <p:cNvPicPr>
            <a:picLocks noChangeAspect="1"/>
          </p:cNvPicPr>
          <p:nvPr/>
        </p:nvPicPr>
        <p:blipFill>
          <a:blip r:embed="rId2"/>
          <a:stretch>
            <a:fillRect/>
          </a:stretch>
        </p:blipFill>
        <p:spPr>
          <a:xfrm>
            <a:off x="10086649" y="4942996"/>
            <a:ext cx="2103235" cy="1499763"/>
          </a:xfrm>
          <a:prstGeom prst="rect">
            <a:avLst/>
          </a:prstGeom>
          <a:solidFill>
            <a:srgbClr val="FFFFFF">
              <a:shade val="85000"/>
            </a:srgbClr>
          </a:solidFill>
          <a:ln w="190500" cap="rnd">
            <a:solidFill>
              <a:schemeClr val="bg2">
                <a:lumMod val="60000"/>
                <a:lumOff val="40000"/>
              </a:schemeClr>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6" name="Рисунок 5"/>
          <p:cNvPicPr>
            <a:picLocks noChangeAspect="1"/>
          </p:cNvPicPr>
          <p:nvPr/>
        </p:nvPicPr>
        <p:blipFill>
          <a:blip r:embed="rId2"/>
          <a:stretch>
            <a:fillRect/>
          </a:stretch>
        </p:blipFill>
        <p:spPr>
          <a:xfrm>
            <a:off x="8588835" y="5025550"/>
            <a:ext cx="2103235" cy="1499763"/>
          </a:xfrm>
          <a:prstGeom prst="rect">
            <a:avLst/>
          </a:prstGeom>
          <a:solidFill>
            <a:srgbClr val="FFFFFF">
              <a:shade val="85000"/>
            </a:srgbClr>
          </a:solidFill>
          <a:ln w="190500" cap="rnd">
            <a:solidFill>
              <a:schemeClr val="bg2">
                <a:lumMod val="60000"/>
                <a:lumOff val="40000"/>
              </a:schemeClr>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7" name="Рисунок 6"/>
          <p:cNvPicPr>
            <a:picLocks noChangeAspect="1"/>
          </p:cNvPicPr>
          <p:nvPr/>
        </p:nvPicPr>
        <p:blipFill>
          <a:blip r:embed="rId2"/>
          <a:stretch>
            <a:fillRect/>
          </a:stretch>
        </p:blipFill>
        <p:spPr>
          <a:xfrm>
            <a:off x="7151931" y="5108104"/>
            <a:ext cx="2103235" cy="1499763"/>
          </a:xfrm>
          <a:prstGeom prst="rect">
            <a:avLst/>
          </a:prstGeom>
          <a:solidFill>
            <a:srgbClr val="FFFFFF">
              <a:shade val="85000"/>
            </a:srgbClr>
          </a:solidFill>
          <a:ln w="190500" cap="rnd">
            <a:solidFill>
              <a:schemeClr val="bg2">
                <a:lumMod val="60000"/>
                <a:lumOff val="40000"/>
              </a:schemeClr>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8" name="Рисунок 7"/>
          <p:cNvPicPr>
            <a:picLocks noChangeAspect="1"/>
          </p:cNvPicPr>
          <p:nvPr/>
        </p:nvPicPr>
        <p:blipFill>
          <a:blip r:embed="rId2"/>
          <a:stretch>
            <a:fillRect/>
          </a:stretch>
        </p:blipFill>
        <p:spPr>
          <a:xfrm>
            <a:off x="5617540" y="5234913"/>
            <a:ext cx="2103235" cy="1499763"/>
          </a:xfrm>
          <a:prstGeom prst="rect">
            <a:avLst/>
          </a:prstGeom>
          <a:solidFill>
            <a:srgbClr val="FFFFFF">
              <a:shade val="85000"/>
            </a:srgbClr>
          </a:solidFill>
          <a:ln w="190500" cap="rnd">
            <a:solidFill>
              <a:schemeClr val="bg2">
                <a:lumMod val="60000"/>
                <a:lumOff val="40000"/>
              </a:schemeClr>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9" name="Рисунок 8"/>
          <p:cNvPicPr>
            <a:picLocks noChangeAspect="1"/>
          </p:cNvPicPr>
          <p:nvPr/>
        </p:nvPicPr>
        <p:blipFill>
          <a:blip r:embed="rId2"/>
          <a:stretch>
            <a:fillRect/>
          </a:stretch>
        </p:blipFill>
        <p:spPr>
          <a:xfrm>
            <a:off x="4149200" y="5259988"/>
            <a:ext cx="2103235" cy="1499763"/>
          </a:xfrm>
          <a:prstGeom prst="rect">
            <a:avLst/>
          </a:prstGeom>
          <a:solidFill>
            <a:srgbClr val="FFFFFF">
              <a:shade val="85000"/>
            </a:srgbClr>
          </a:solidFill>
          <a:ln w="190500" cap="rnd">
            <a:solidFill>
              <a:schemeClr val="bg2">
                <a:lumMod val="60000"/>
                <a:lumOff val="40000"/>
              </a:schemeClr>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10" name="Рисунок 9"/>
          <p:cNvPicPr>
            <a:picLocks noChangeAspect="1"/>
          </p:cNvPicPr>
          <p:nvPr/>
        </p:nvPicPr>
        <p:blipFill>
          <a:blip r:embed="rId2"/>
          <a:stretch>
            <a:fillRect/>
          </a:stretch>
        </p:blipFill>
        <p:spPr>
          <a:xfrm>
            <a:off x="2708549" y="5234912"/>
            <a:ext cx="2103235" cy="1499763"/>
          </a:xfrm>
          <a:prstGeom prst="rect">
            <a:avLst/>
          </a:prstGeom>
          <a:solidFill>
            <a:srgbClr val="FFFFFF">
              <a:shade val="85000"/>
            </a:srgbClr>
          </a:solidFill>
          <a:ln w="190500" cap="rnd">
            <a:solidFill>
              <a:schemeClr val="bg2">
                <a:lumMod val="60000"/>
                <a:lumOff val="40000"/>
              </a:schemeClr>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12" name="Рисунок 11"/>
          <p:cNvPicPr>
            <a:picLocks noChangeAspect="1"/>
          </p:cNvPicPr>
          <p:nvPr/>
        </p:nvPicPr>
        <p:blipFill>
          <a:blip r:embed="rId2"/>
          <a:stretch>
            <a:fillRect/>
          </a:stretch>
        </p:blipFill>
        <p:spPr>
          <a:xfrm>
            <a:off x="1351695" y="5247450"/>
            <a:ext cx="2103235" cy="1499763"/>
          </a:xfrm>
          <a:prstGeom prst="rect">
            <a:avLst/>
          </a:prstGeom>
          <a:solidFill>
            <a:srgbClr val="FFFFFF">
              <a:shade val="85000"/>
            </a:srgbClr>
          </a:solidFill>
          <a:ln w="190500" cap="rnd">
            <a:solidFill>
              <a:schemeClr val="bg2">
                <a:lumMod val="60000"/>
                <a:lumOff val="40000"/>
              </a:schemeClr>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13" name="Рисунок 12"/>
          <p:cNvPicPr>
            <a:picLocks noChangeAspect="1"/>
          </p:cNvPicPr>
          <p:nvPr/>
        </p:nvPicPr>
        <p:blipFill>
          <a:blip r:embed="rId2"/>
          <a:stretch>
            <a:fillRect/>
          </a:stretch>
        </p:blipFill>
        <p:spPr>
          <a:xfrm>
            <a:off x="-152121" y="5259988"/>
            <a:ext cx="2103235" cy="1499763"/>
          </a:xfrm>
          <a:prstGeom prst="rect">
            <a:avLst/>
          </a:prstGeom>
          <a:solidFill>
            <a:srgbClr val="FFFFFF">
              <a:shade val="85000"/>
            </a:srgbClr>
          </a:solidFill>
          <a:ln w="190500" cap="rnd">
            <a:solidFill>
              <a:schemeClr val="bg2">
                <a:lumMod val="60000"/>
                <a:lumOff val="40000"/>
              </a:schemeClr>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val="122632751"/>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378" y="-103377"/>
            <a:ext cx="12124622" cy="1017777"/>
          </a:xfrm>
        </p:spPr>
        <p:txBody>
          <a:bodyPr/>
          <a:lstStyle/>
          <a:p>
            <a:r>
              <a:rPr lang="uk-UA"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Запитання</a:t>
            </a:r>
            <a:endParaRPr lang="uk-UA" dirty="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Прямокутник 2"/>
          <p:cNvSpPr/>
          <p:nvPr/>
        </p:nvSpPr>
        <p:spPr>
          <a:xfrm>
            <a:off x="2775383" y="771891"/>
            <a:ext cx="6169702" cy="461665"/>
          </a:xfrm>
          <a:prstGeom prst="rect">
            <a:avLst/>
          </a:prstGeom>
        </p:spPr>
        <p:txBody>
          <a:bodyPr wrap="none">
            <a:spAutoFit/>
          </a:bodyPr>
          <a:lstStyle/>
          <a:p>
            <a:pPr marL="447675" algn="just">
              <a:spcAft>
                <a:spcPts val="0"/>
              </a:spcAft>
            </a:pPr>
            <a:r>
              <a:rPr lang="uk-UA" sz="2400" dirty="0">
                <a:solidFill>
                  <a:srgbClr val="000000"/>
                </a:solidFill>
                <a:latin typeface="Times New Roman" panose="02020603050405020304" pitchFamily="18" charset="0"/>
                <a:ea typeface="Times New Roman" panose="02020603050405020304" pitchFamily="18" charset="0"/>
              </a:rPr>
              <a:t>1. Як працює АСР тиску в барабані котла?</a:t>
            </a:r>
            <a:endParaRPr lang="uk-UA" sz="2000" dirty="0">
              <a:effectLst/>
              <a:latin typeface="Times New Roman" panose="02020603050405020304" pitchFamily="18" charset="0"/>
              <a:ea typeface="Times New Roman" panose="02020603050405020304" pitchFamily="18" charset="0"/>
            </a:endParaRPr>
          </a:p>
        </p:txBody>
      </p:sp>
      <p:pic>
        <p:nvPicPr>
          <p:cNvPr id="5" name="Рисунок 4"/>
          <p:cNvPicPr>
            <a:picLocks noChangeAspect="1"/>
          </p:cNvPicPr>
          <p:nvPr/>
        </p:nvPicPr>
        <p:blipFill>
          <a:blip r:embed="rId2"/>
          <a:stretch>
            <a:fillRect/>
          </a:stretch>
        </p:blipFill>
        <p:spPr>
          <a:xfrm>
            <a:off x="2531442" y="1456460"/>
            <a:ext cx="6927088" cy="4939528"/>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598756523"/>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378" y="-103377"/>
            <a:ext cx="12124622" cy="1017777"/>
          </a:xfrm>
        </p:spPr>
        <p:txBody>
          <a:bodyPr/>
          <a:lstStyle/>
          <a:p>
            <a:r>
              <a:rPr lang="uk-UA"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Запитання</a:t>
            </a:r>
            <a:endParaRPr lang="uk-UA" dirty="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Прямокутник 2"/>
          <p:cNvSpPr/>
          <p:nvPr/>
        </p:nvSpPr>
        <p:spPr>
          <a:xfrm>
            <a:off x="2775383" y="771891"/>
            <a:ext cx="6376041" cy="461665"/>
          </a:xfrm>
          <a:prstGeom prst="rect">
            <a:avLst/>
          </a:prstGeom>
        </p:spPr>
        <p:txBody>
          <a:bodyPr wrap="none">
            <a:spAutoFit/>
          </a:bodyPr>
          <a:lstStyle/>
          <a:p>
            <a:r>
              <a:rPr lang="uk-UA" sz="2400" dirty="0">
                <a:latin typeface="Times New Roman" panose="02020603050405020304" pitchFamily="18" charset="0"/>
                <a:cs typeface="Times New Roman" panose="02020603050405020304" pitchFamily="18" charset="0"/>
              </a:rPr>
              <a:t>2. Як працює АСР рівня води в барабані котла?</a:t>
            </a:r>
          </a:p>
        </p:txBody>
      </p:sp>
      <p:pic>
        <p:nvPicPr>
          <p:cNvPr id="5" name="Рисунок 4"/>
          <p:cNvPicPr>
            <a:picLocks noChangeAspect="1"/>
          </p:cNvPicPr>
          <p:nvPr/>
        </p:nvPicPr>
        <p:blipFill>
          <a:blip r:embed="rId2"/>
          <a:stretch>
            <a:fillRect/>
          </a:stretch>
        </p:blipFill>
        <p:spPr>
          <a:xfrm>
            <a:off x="2531442" y="1456460"/>
            <a:ext cx="6927088" cy="4939528"/>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737009356"/>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378" y="-103377"/>
            <a:ext cx="12124622" cy="1017777"/>
          </a:xfrm>
        </p:spPr>
        <p:txBody>
          <a:bodyPr/>
          <a:lstStyle/>
          <a:p>
            <a:r>
              <a:rPr lang="uk-UA"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Запитання</a:t>
            </a:r>
            <a:endParaRPr lang="uk-UA" dirty="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Прямокутник 2"/>
          <p:cNvSpPr/>
          <p:nvPr/>
        </p:nvSpPr>
        <p:spPr>
          <a:xfrm>
            <a:off x="2775383" y="771891"/>
            <a:ext cx="7287829" cy="461665"/>
          </a:xfrm>
          <a:prstGeom prst="rect">
            <a:avLst/>
          </a:prstGeom>
        </p:spPr>
        <p:txBody>
          <a:bodyPr wrap="none">
            <a:spAutoFit/>
          </a:bodyPr>
          <a:lstStyle/>
          <a:p>
            <a:r>
              <a:rPr lang="uk-UA" sz="2400" dirty="0">
                <a:latin typeface="Times New Roman" panose="02020603050405020304" pitchFamily="18" charset="0"/>
                <a:cs typeface="Times New Roman" panose="02020603050405020304" pitchFamily="18" charset="0"/>
              </a:rPr>
              <a:t>3. Як працює АСР співвідношення</a:t>
            </a:r>
            <a:r>
              <a:rPr lang="en-US" sz="2400" dirty="0">
                <a:latin typeface="Times New Roman" panose="02020603050405020304" pitchFamily="18" charset="0"/>
                <a:cs typeface="Times New Roman" panose="02020603050405020304" pitchFamily="18" charset="0"/>
              </a:rPr>
              <a:t> ”</a:t>
            </a:r>
            <a:r>
              <a:rPr lang="uk-UA" sz="2400" dirty="0">
                <a:latin typeface="Times New Roman" panose="02020603050405020304" pitchFamily="18" charset="0"/>
                <a:cs typeface="Times New Roman" panose="02020603050405020304" pitchFamily="18" charset="0"/>
              </a:rPr>
              <a:t>паливо – повітря?</a:t>
            </a:r>
          </a:p>
        </p:txBody>
      </p:sp>
      <p:pic>
        <p:nvPicPr>
          <p:cNvPr id="5" name="Рисунок 4"/>
          <p:cNvPicPr>
            <a:picLocks noChangeAspect="1"/>
          </p:cNvPicPr>
          <p:nvPr/>
        </p:nvPicPr>
        <p:blipFill>
          <a:blip r:embed="rId2"/>
          <a:stretch>
            <a:fillRect/>
          </a:stretch>
        </p:blipFill>
        <p:spPr>
          <a:xfrm>
            <a:off x="2531442" y="1456460"/>
            <a:ext cx="6927088" cy="4939528"/>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907748632"/>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378" y="-103377"/>
            <a:ext cx="12124622" cy="1017777"/>
          </a:xfrm>
        </p:spPr>
        <p:txBody>
          <a:bodyPr/>
          <a:lstStyle/>
          <a:p>
            <a:r>
              <a:rPr lang="uk-UA"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Запитання</a:t>
            </a:r>
            <a:endParaRPr lang="uk-UA" dirty="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Прямокутник 2"/>
          <p:cNvSpPr/>
          <p:nvPr/>
        </p:nvSpPr>
        <p:spPr>
          <a:xfrm>
            <a:off x="2775383" y="771891"/>
            <a:ext cx="7556364" cy="461665"/>
          </a:xfrm>
          <a:prstGeom prst="rect">
            <a:avLst/>
          </a:prstGeom>
        </p:spPr>
        <p:txBody>
          <a:bodyPr wrap="none">
            <a:spAutoFit/>
          </a:bodyPr>
          <a:lstStyle/>
          <a:p>
            <a:r>
              <a:rPr lang="uk-UA" sz="2400" dirty="0">
                <a:latin typeface="Times New Roman" panose="02020603050405020304" pitchFamily="18" charset="0"/>
                <a:cs typeface="Times New Roman" panose="02020603050405020304" pitchFamily="18" charset="0"/>
              </a:rPr>
              <a:t>4. Як працює АСР розрідження в топці парогенератора?</a:t>
            </a:r>
          </a:p>
        </p:txBody>
      </p:sp>
      <p:pic>
        <p:nvPicPr>
          <p:cNvPr id="5" name="Рисунок 4"/>
          <p:cNvPicPr>
            <a:picLocks noChangeAspect="1"/>
          </p:cNvPicPr>
          <p:nvPr/>
        </p:nvPicPr>
        <p:blipFill>
          <a:blip r:embed="rId2"/>
          <a:stretch>
            <a:fillRect/>
          </a:stretch>
        </p:blipFill>
        <p:spPr>
          <a:xfrm>
            <a:off x="2531442" y="1456460"/>
            <a:ext cx="6927088" cy="4939528"/>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3119867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кутник 4"/>
          <p:cNvSpPr/>
          <p:nvPr/>
        </p:nvSpPr>
        <p:spPr>
          <a:xfrm>
            <a:off x="2468880" y="0"/>
            <a:ext cx="7985760" cy="830997"/>
          </a:xfrm>
          <a:prstGeom prst="rect">
            <a:avLst/>
          </a:prstGeom>
        </p:spPr>
        <p:txBody>
          <a:bodyPr wrap="square">
            <a:spAutoFit/>
          </a:bodyPr>
          <a:lstStyle/>
          <a:p>
            <a:pPr indent="449580">
              <a:spcAft>
                <a:spcPts val="0"/>
              </a:spcAft>
            </a:pPr>
            <a:r>
              <a:rPr lang="uk-UA" sz="48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 </a:t>
            </a:r>
            <a:r>
              <a:rPr lang="en-US" sz="40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a:t>
            </a:r>
            <a:r>
              <a:rPr lang="uk-UA" sz="40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Так або Ні</a:t>
            </a:r>
            <a:r>
              <a:rPr lang="en-US" sz="40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a:t>
            </a:r>
            <a:endParaRPr lang="uk-UA" dirty="0">
              <a:solidFill>
                <a:schemeClr val="accent1">
                  <a:lumMod val="50000"/>
                </a:schemeClr>
              </a:solidFill>
              <a:latin typeface="Times New Roman" panose="02020603050405020304" pitchFamily="18" charset="0"/>
              <a:ea typeface="Times New Roman" panose="02020603050405020304" pitchFamily="18" charset="0"/>
            </a:endParaRPr>
          </a:p>
        </p:txBody>
      </p:sp>
      <p:sp>
        <p:nvSpPr>
          <p:cNvPr id="6" name="Rectangle 5"/>
          <p:cNvSpPr>
            <a:spLocks noChangeArrowheads="1"/>
          </p:cNvSpPr>
          <p:nvPr/>
        </p:nvSpPr>
        <p:spPr bwMode="auto">
          <a:xfrm>
            <a:off x="2987039" y="1168399"/>
            <a:ext cx="1878343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uk-UA" dirty="0"/>
          </a:p>
        </p:txBody>
      </p:sp>
      <p:sp>
        <p:nvSpPr>
          <p:cNvPr id="9" name="Прямокутник 8"/>
          <p:cNvSpPr/>
          <p:nvPr/>
        </p:nvSpPr>
        <p:spPr>
          <a:xfrm>
            <a:off x="288899" y="2091876"/>
            <a:ext cx="6014720" cy="1200329"/>
          </a:xfrm>
          <a:prstGeom prst="rect">
            <a:avLst/>
          </a:prstGeom>
        </p:spPr>
        <p:txBody>
          <a:bodyPr wrap="square">
            <a:spAutoFit/>
          </a:bodyPr>
          <a:lstStyle/>
          <a:p>
            <a:pPr>
              <a:spcAft>
                <a:spcPts val="0"/>
              </a:spcAft>
            </a:pPr>
            <a:r>
              <a:rPr lang="uk-UA" sz="3600" dirty="0" smtClean="0">
                <a:ln w="0"/>
                <a:solidFill>
                  <a:schemeClr val="accent1">
                    <a:lumMod val="50000"/>
                  </a:schemeClr>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	На рисунку наведена АСР концентрації</a:t>
            </a:r>
            <a:r>
              <a:rPr lang="uk-UA" sz="3600" dirty="0">
                <a:ln w="0"/>
                <a:solidFill>
                  <a:schemeClr val="accent1">
                    <a:lumMod val="50000"/>
                  </a:schemeClr>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a:t>
            </a:r>
            <a:endParaRPr lang="uk-UA" sz="1600" dirty="0">
              <a:solidFill>
                <a:schemeClr val="accent1">
                  <a:lumMod val="50000"/>
                </a:schemeClr>
              </a:solidFill>
              <a:latin typeface="Times New Roman" panose="02020603050405020304" pitchFamily="18" charset="0"/>
              <a:ea typeface="Times New Roman" panose="02020603050405020304" pitchFamily="18" charset="0"/>
            </a:endParaRPr>
          </a:p>
        </p:txBody>
      </p:sp>
      <p:sp>
        <p:nvSpPr>
          <p:cNvPr id="8" name="Rectangle 7"/>
          <p:cNvSpPr>
            <a:spLocks noChangeArrowheads="1"/>
          </p:cNvSpPr>
          <p:nvPr/>
        </p:nvSpPr>
        <p:spPr bwMode="auto">
          <a:xfrm>
            <a:off x="-223520" y="22352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uk-UA" dirty="0"/>
          </a:p>
        </p:txBody>
      </p:sp>
      <p:sp>
        <p:nvSpPr>
          <p:cNvPr id="4" name="Rectangle 4"/>
          <p:cNvSpPr>
            <a:spLocks noChangeArrowheads="1"/>
          </p:cNvSpPr>
          <p:nvPr/>
        </p:nvSpPr>
        <p:spPr bwMode="auto">
          <a:xfrm flipV="1">
            <a:off x="2784700" y="2453982"/>
            <a:ext cx="17338450" cy="50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uk-UA" dirty="0"/>
          </a:p>
        </p:txBody>
      </p:sp>
      <p:graphicFrame>
        <p:nvGraphicFramePr>
          <p:cNvPr id="10" name="Об'єкт 9"/>
          <p:cNvGraphicFramePr>
            <a:graphicFrameLocks noChangeAspect="1"/>
          </p:cNvGraphicFramePr>
          <p:nvPr>
            <p:extLst>
              <p:ext uri="{D42A27DB-BD31-4B8C-83A1-F6EECF244321}">
                <p14:modId xmlns:p14="http://schemas.microsoft.com/office/powerpoint/2010/main" val="3772693782"/>
              </p:ext>
            </p:extLst>
          </p:nvPr>
        </p:nvGraphicFramePr>
        <p:xfrm>
          <a:off x="5245297" y="596128"/>
          <a:ext cx="7108245" cy="5021324"/>
        </p:xfrm>
        <a:graphic>
          <a:graphicData uri="http://schemas.openxmlformats.org/presentationml/2006/ole">
            <mc:AlternateContent xmlns:mc="http://schemas.openxmlformats.org/markup-compatibility/2006">
              <mc:Choice xmlns:v="urn:schemas-microsoft-com:vml" Requires="v">
                <p:oleObj spid="_x0000_s27727" name="Visio" r:id="rId3" imgW="6723969" imgH="4738860" progId="Visio.Drawing.11">
                  <p:embed/>
                </p:oleObj>
              </mc:Choice>
              <mc:Fallback>
                <p:oleObj name="Visio" r:id="rId3" imgW="6723969" imgH="4738860" progId="Visio.Drawing.11">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45297" y="596128"/>
                        <a:ext cx="7108245" cy="5021324"/>
                      </a:xfrm>
                      <a:prstGeom prst="rect">
                        <a:avLst/>
                      </a:prstGeom>
                      <a:noFill/>
                    </p:spPr>
                  </p:pic>
                </p:oleObj>
              </mc:Fallback>
            </mc:AlternateContent>
          </a:graphicData>
        </a:graphic>
      </p:graphicFrame>
    </p:spTree>
    <p:extLst>
      <p:ext uri="{BB962C8B-B14F-4D97-AF65-F5344CB8AC3E}">
        <p14:creationId xmlns:p14="http://schemas.microsoft.com/office/powerpoint/2010/main" val="1898332668"/>
      </p:ext>
    </p:ext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378" y="-103377"/>
            <a:ext cx="12124622" cy="1017777"/>
          </a:xfrm>
        </p:spPr>
        <p:txBody>
          <a:bodyPr/>
          <a:lstStyle/>
          <a:p>
            <a:r>
              <a:rPr lang="uk-UA"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Запитання</a:t>
            </a:r>
            <a:endParaRPr lang="uk-UA" dirty="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Прямокутник 2"/>
          <p:cNvSpPr/>
          <p:nvPr/>
        </p:nvSpPr>
        <p:spPr>
          <a:xfrm>
            <a:off x="2775383" y="771891"/>
            <a:ext cx="6427657" cy="461665"/>
          </a:xfrm>
          <a:prstGeom prst="rect">
            <a:avLst/>
          </a:prstGeom>
        </p:spPr>
        <p:txBody>
          <a:bodyPr wrap="none">
            <a:spAutoFit/>
          </a:bodyPr>
          <a:lstStyle/>
          <a:p>
            <a:r>
              <a:rPr lang="uk-UA" sz="2400" dirty="0">
                <a:latin typeface="Times New Roman" panose="02020603050405020304" pitchFamily="18" charset="0"/>
                <a:cs typeface="Times New Roman" panose="02020603050405020304" pitchFamily="18" charset="0"/>
              </a:rPr>
              <a:t>5. Як працює АСР температури перегріву пари?</a:t>
            </a:r>
          </a:p>
        </p:txBody>
      </p:sp>
      <p:pic>
        <p:nvPicPr>
          <p:cNvPr id="5" name="Рисунок 4"/>
          <p:cNvPicPr>
            <a:picLocks noChangeAspect="1"/>
          </p:cNvPicPr>
          <p:nvPr/>
        </p:nvPicPr>
        <p:blipFill>
          <a:blip r:embed="rId2"/>
          <a:stretch>
            <a:fillRect/>
          </a:stretch>
        </p:blipFill>
        <p:spPr>
          <a:xfrm>
            <a:off x="2531442" y="1456460"/>
            <a:ext cx="6927088" cy="4939528"/>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740534890"/>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378" y="-103377"/>
            <a:ext cx="12124622" cy="1017777"/>
          </a:xfrm>
        </p:spPr>
        <p:txBody>
          <a:bodyPr/>
          <a:lstStyle/>
          <a:p>
            <a:r>
              <a:rPr lang="uk-UA"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Запитання</a:t>
            </a:r>
            <a:endParaRPr lang="uk-UA" dirty="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Прямокутник 2"/>
          <p:cNvSpPr/>
          <p:nvPr/>
        </p:nvSpPr>
        <p:spPr>
          <a:xfrm>
            <a:off x="67378" y="771891"/>
            <a:ext cx="12124622" cy="461665"/>
          </a:xfrm>
          <a:prstGeom prst="rect">
            <a:avLst/>
          </a:prstGeom>
        </p:spPr>
        <p:txBody>
          <a:bodyPr wrap="square">
            <a:spAutoFit/>
          </a:bodyPr>
          <a:lstStyle/>
          <a:p>
            <a:pPr algn="ctr"/>
            <a:r>
              <a:rPr lang="uk-UA" sz="2400" dirty="0">
                <a:latin typeface="Times New Roman" panose="02020603050405020304" pitchFamily="18" charset="0"/>
                <a:cs typeface="Times New Roman" panose="02020603050405020304" pitchFamily="18" charset="0"/>
              </a:rPr>
              <a:t>6. Як працює АСР продувки котла?</a:t>
            </a:r>
          </a:p>
        </p:txBody>
      </p:sp>
      <p:pic>
        <p:nvPicPr>
          <p:cNvPr id="5" name="Рисунок 4"/>
          <p:cNvPicPr>
            <a:picLocks noChangeAspect="1"/>
          </p:cNvPicPr>
          <p:nvPr/>
        </p:nvPicPr>
        <p:blipFill>
          <a:blip r:embed="rId2"/>
          <a:stretch>
            <a:fillRect/>
          </a:stretch>
        </p:blipFill>
        <p:spPr>
          <a:xfrm>
            <a:off x="2531442" y="1456460"/>
            <a:ext cx="6927088" cy="4939528"/>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680771653"/>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9771" y="-103377"/>
            <a:ext cx="10364451" cy="1596177"/>
          </a:xfrm>
        </p:spPr>
        <p:txBody>
          <a:bodyPr/>
          <a:lstStyle/>
          <a:p>
            <a:r>
              <a:rPr lang="ru-RU"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Перегляд в</a:t>
            </a:r>
            <a:r>
              <a:rPr lang="uk-UA"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ідеоролика</a:t>
            </a:r>
            <a:endParaRPr lang="uk-UA" dirty="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29700" name="Picture 4" descr="Ð ÐµÐ·ÑÐ»ÑÑÐ°Ñ Ð¿Ð¾ÑÑÐºÑ Ð·Ð¾Ð±ÑÐ°Ð¶ÐµÐ½Ñ Ð·Ð° Ð·Ð°Ð¿Ð¸ÑÐ¾Ð¼ &quot;Ð²ÑÐ´ÐµÐ¾ÑÐ¾Ð»Ð¸Ðº&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3484" y="1309036"/>
            <a:ext cx="7626948" cy="4207123"/>
          </a:xfrm>
          <a:prstGeom prst="rect">
            <a:avLst/>
          </a:prstGeom>
          <a:noFill/>
          <a:effectLst>
            <a:glow rad="101600">
              <a:schemeClr val="accent1">
                <a:satMod val="175000"/>
                <a:alpha val="40000"/>
              </a:schemeClr>
            </a:glow>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7236956"/>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2589195" y="256876"/>
            <a:ext cx="8171849" cy="58477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uk-UA" sz="3200" b="1" dirty="0" smtClean="0">
                <a:solidFill>
                  <a:schemeClr val="accent1">
                    <a:lumMod val="75000"/>
                  </a:schemeClr>
                </a:solidFill>
                <a:latin typeface="Times New Roman" panose="02020603050405020304" pitchFamily="18" charset="0"/>
                <a:cs typeface="Times New Roman" panose="02020603050405020304" pitchFamily="18" charset="0"/>
              </a:rPr>
              <a:t>Узагальнення і систематизація  матеріалу</a:t>
            </a:r>
            <a:endParaRPr lang="uk-UA" sz="3200" b="1"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14" name="Рисунок 13"/>
          <p:cNvPicPr/>
          <p:nvPr/>
        </p:nvPicPr>
        <p:blipFill>
          <a:blip r:embed="rId2"/>
          <a:stretch>
            <a:fillRect/>
          </a:stretch>
        </p:blipFill>
        <p:spPr>
          <a:xfrm>
            <a:off x="580055" y="1826880"/>
            <a:ext cx="5237480" cy="4074795"/>
          </a:xfrm>
          <a:prstGeom prst="rect">
            <a:avLst/>
          </a:prstGeom>
          <a:ln w="190500" cap="sq">
            <a:solidFill>
              <a:schemeClr val="accent5">
                <a:lumMod val="75000"/>
              </a:schemeClr>
            </a:solidFill>
            <a:prstDash val="solid"/>
            <a:miter lim="800000"/>
          </a:ln>
          <a:effectLst>
            <a:outerShdw blurRad="254000" algn="bl" rotWithShape="0">
              <a:srgbClr val="000000">
                <a:alpha val="43000"/>
              </a:srgbClr>
            </a:outerShdw>
          </a:effectLst>
          <a:scene3d>
            <a:camera prst="perspectiveRight"/>
            <a:lightRig rig="threePt" dir="t">
              <a:rot lat="0" lon="0" rev="2100000"/>
            </a:lightRig>
          </a:scene3d>
          <a:sp3d extrusionH="25400">
            <a:bevelT w="304800" h="152400" prst="hardEdge"/>
            <a:extrusionClr>
              <a:srgbClr val="000000"/>
            </a:extrusionClr>
          </a:sp3d>
        </p:spPr>
      </p:pic>
      <p:pic>
        <p:nvPicPr>
          <p:cNvPr id="16" name="Picture 4" descr="Результат пошуку зображень за запитом &quot;вопрос&quo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03209" y="2762809"/>
            <a:ext cx="1992072" cy="199207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ÐÐ¾Ð²âÑÐ·Ð°Ð½Ðµ Ð·Ð¾Ð±ÑÐ°Ð¶ÐµÐ½Ð½Ñ"/>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51189" y="1655546"/>
            <a:ext cx="4972318" cy="4098278"/>
          </a:xfrm>
          <a:prstGeom prst="rect">
            <a:avLst/>
          </a:prstGeom>
          <a:ln w="190500" cap="sq">
            <a:solidFill>
              <a:schemeClr val="accent4">
                <a:lumMod val="60000"/>
                <a:lumOff val="40000"/>
              </a:schemeClr>
            </a:solidFill>
            <a:prstDash val="solid"/>
            <a:miter lim="800000"/>
          </a:ln>
          <a:effectLst>
            <a:outerShdw blurRad="254000" algn="bl" rotWithShape="0">
              <a:srgbClr val="000000">
                <a:alpha val="43000"/>
              </a:srgbClr>
            </a:outerShdw>
          </a:effectLst>
          <a:scene3d>
            <a:camera prst="perspectiveLeft"/>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2920029"/>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2299949" y="680085"/>
            <a:ext cx="7998592" cy="58477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lvl="0"/>
            <a:r>
              <a:rPr lang="uk-UA" sz="3200" dirty="0">
                <a:solidFill>
                  <a:schemeClr val="accent1">
                    <a:lumMod val="75000"/>
                  </a:schemeClr>
                </a:solidFill>
                <a:latin typeface="Times New Roman" panose="02020603050405020304" pitchFamily="18" charset="0"/>
                <a:cs typeface="Times New Roman" panose="02020603050405020304" pitchFamily="18" charset="0"/>
              </a:rPr>
              <a:t>Для чого призначені парогенератори ДКВР?</a:t>
            </a:r>
          </a:p>
        </p:txBody>
      </p:sp>
      <p:pic>
        <p:nvPicPr>
          <p:cNvPr id="14" name="Рисунок 13"/>
          <p:cNvPicPr/>
          <p:nvPr/>
        </p:nvPicPr>
        <p:blipFill>
          <a:blip r:embed="rId2"/>
          <a:stretch>
            <a:fillRect/>
          </a:stretch>
        </p:blipFill>
        <p:spPr>
          <a:xfrm>
            <a:off x="580055" y="1826880"/>
            <a:ext cx="5237480" cy="4074795"/>
          </a:xfrm>
          <a:prstGeom prst="rect">
            <a:avLst/>
          </a:prstGeom>
          <a:ln w="190500" cap="sq">
            <a:solidFill>
              <a:schemeClr val="bg2"/>
            </a:solidFill>
            <a:prstDash val="solid"/>
            <a:miter lim="800000"/>
          </a:ln>
          <a:effectLst>
            <a:outerShdw blurRad="254000" algn="bl" rotWithShape="0">
              <a:srgbClr val="000000">
                <a:alpha val="43000"/>
              </a:srgbClr>
            </a:outerShdw>
          </a:effectLst>
          <a:scene3d>
            <a:camera prst="perspectiveRight"/>
            <a:lightRig rig="threePt" dir="t">
              <a:rot lat="0" lon="0" rev="2100000"/>
            </a:lightRig>
          </a:scene3d>
          <a:sp3d extrusionH="25400">
            <a:bevelT w="304800" h="152400" prst="hardEdge"/>
            <a:extrusionClr>
              <a:srgbClr val="000000"/>
            </a:extrusionClr>
          </a:sp3d>
        </p:spPr>
      </p:pic>
      <p:pic>
        <p:nvPicPr>
          <p:cNvPr id="15" name="Рисунок 14"/>
          <p:cNvPicPr/>
          <p:nvPr/>
        </p:nvPicPr>
        <p:blipFill>
          <a:blip r:embed="rId3"/>
          <a:stretch>
            <a:fillRect/>
          </a:stretch>
        </p:blipFill>
        <p:spPr>
          <a:xfrm>
            <a:off x="6795437" y="1826879"/>
            <a:ext cx="4986638" cy="4074795"/>
          </a:xfrm>
          <a:prstGeom prst="rect">
            <a:avLst/>
          </a:prstGeom>
          <a:ln w="190500" cap="sq">
            <a:solidFill>
              <a:schemeClr val="bg2"/>
            </a:solidFill>
            <a:prstDash val="solid"/>
            <a:miter lim="800000"/>
          </a:ln>
          <a:effectLst>
            <a:outerShdw blurRad="254000" algn="bl" rotWithShape="0">
              <a:srgbClr val="000000">
                <a:alpha val="43000"/>
              </a:srgbClr>
            </a:outerShdw>
          </a:effectLst>
          <a:scene3d>
            <a:camera prst="perspectiveLeft"/>
            <a:lightRig rig="threePt" dir="t">
              <a:rot lat="0" lon="0" rev="2100000"/>
            </a:lightRig>
          </a:scene3d>
          <a:sp3d extrusionH="25400">
            <a:bevelT w="304800" h="152400" prst="hardEdge"/>
            <a:extrusionClr>
              <a:srgbClr val="000000"/>
            </a:extrusionClr>
          </a:sp3d>
        </p:spPr>
      </p:pic>
      <p:pic>
        <p:nvPicPr>
          <p:cNvPr id="16" name="Picture 4" descr="Результат пошуку зображень за запитом &quot;вопрос&quo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03209" y="2762809"/>
            <a:ext cx="1992072" cy="19920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07545"/>
      </p:ext>
    </p:ext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2863026" y="141476"/>
            <a:ext cx="6872438" cy="1077218"/>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uk-UA" sz="3200" dirty="0">
                <a:solidFill>
                  <a:schemeClr val="accent1">
                    <a:lumMod val="75000"/>
                  </a:schemeClr>
                </a:solidFill>
              </a:rPr>
              <a:t> </a:t>
            </a:r>
            <a:r>
              <a:rPr lang="uk-UA" sz="3200" dirty="0" smtClean="0">
                <a:solidFill>
                  <a:schemeClr val="accent1">
                    <a:lumMod val="75000"/>
                  </a:schemeClr>
                </a:solidFill>
                <a:latin typeface="Times New Roman" panose="02020603050405020304" pitchFamily="18" charset="0"/>
                <a:cs typeface="Times New Roman" panose="02020603050405020304" pitchFamily="18" charset="0"/>
              </a:rPr>
              <a:t>Як </a:t>
            </a:r>
            <a:r>
              <a:rPr lang="uk-UA" sz="3200" dirty="0">
                <a:solidFill>
                  <a:schemeClr val="accent1">
                    <a:lumMod val="75000"/>
                  </a:schemeClr>
                </a:solidFill>
                <a:latin typeface="Times New Roman" panose="02020603050405020304" pitchFamily="18" charset="0"/>
                <a:cs typeface="Times New Roman" panose="02020603050405020304" pitchFamily="18" charset="0"/>
              </a:rPr>
              <a:t>називаються поверхні нагріву, що розміщені в газоході котла?</a:t>
            </a:r>
          </a:p>
        </p:txBody>
      </p:sp>
      <p:pic>
        <p:nvPicPr>
          <p:cNvPr id="14" name="Рисунок 13"/>
          <p:cNvPicPr/>
          <p:nvPr/>
        </p:nvPicPr>
        <p:blipFill>
          <a:blip r:embed="rId2"/>
          <a:stretch>
            <a:fillRect/>
          </a:stretch>
        </p:blipFill>
        <p:spPr>
          <a:xfrm>
            <a:off x="580055" y="1826880"/>
            <a:ext cx="5237480" cy="4074795"/>
          </a:xfrm>
          <a:prstGeom prst="rect">
            <a:avLst/>
          </a:prstGeom>
          <a:ln w="190500" cap="sq">
            <a:solidFill>
              <a:schemeClr val="bg2"/>
            </a:solidFill>
            <a:prstDash val="solid"/>
            <a:miter lim="800000"/>
          </a:ln>
          <a:effectLst>
            <a:outerShdw blurRad="254000" algn="bl" rotWithShape="0">
              <a:srgbClr val="000000">
                <a:alpha val="43000"/>
              </a:srgbClr>
            </a:outerShdw>
          </a:effectLst>
          <a:scene3d>
            <a:camera prst="perspectiveRight"/>
            <a:lightRig rig="threePt" dir="t">
              <a:rot lat="0" lon="0" rev="2100000"/>
            </a:lightRig>
          </a:scene3d>
          <a:sp3d extrusionH="25400">
            <a:bevelT w="304800" h="152400" prst="hardEdge"/>
            <a:extrusionClr>
              <a:srgbClr val="000000"/>
            </a:extrusionClr>
          </a:sp3d>
        </p:spPr>
      </p:pic>
      <p:pic>
        <p:nvPicPr>
          <p:cNvPr id="15" name="Рисунок 14"/>
          <p:cNvPicPr/>
          <p:nvPr/>
        </p:nvPicPr>
        <p:blipFill>
          <a:blip r:embed="rId3"/>
          <a:stretch>
            <a:fillRect/>
          </a:stretch>
        </p:blipFill>
        <p:spPr>
          <a:xfrm>
            <a:off x="6795437" y="1826879"/>
            <a:ext cx="4986638" cy="4074795"/>
          </a:xfrm>
          <a:prstGeom prst="rect">
            <a:avLst/>
          </a:prstGeom>
          <a:ln w="190500" cap="sq">
            <a:solidFill>
              <a:schemeClr val="bg2"/>
            </a:solidFill>
            <a:prstDash val="solid"/>
            <a:miter lim="800000"/>
          </a:ln>
          <a:effectLst>
            <a:outerShdw blurRad="254000" algn="bl" rotWithShape="0">
              <a:srgbClr val="000000">
                <a:alpha val="43000"/>
              </a:srgbClr>
            </a:outerShdw>
          </a:effectLst>
          <a:scene3d>
            <a:camera prst="perspectiveLeft"/>
            <a:lightRig rig="threePt" dir="t">
              <a:rot lat="0" lon="0" rev="2100000"/>
            </a:lightRig>
          </a:scene3d>
          <a:sp3d extrusionH="25400">
            <a:bevelT w="304800" h="152400" prst="hardEdge"/>
            <a:extrusionClr>
              <a:srgbClr val="000000"/>
            </a:extrusionClr>
          </a:sp3d>
        </p:spPr>
      </p:pic>
      <p:pic>
        <p:nvPicPr>
          <p:cNvPr id="16" name="Picture 4" descr="Результат пошуку зображень за запитом &quot;вопрос&quo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03209" y="2762809"/>
            <a:ext cx="1992072" cy="19920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5343436"/>
      </p:ext>
    </p:extLst>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2954956" y="343503"/>
            <a:ext cx="7007192" cy="58477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uk-UA" sz="3200" dirty="0" smtClean="0">
                <a:solidFill>
                  <a:schemeClr val="accent1">
                    <a:lumMod val="75000"/>
                  </a:schemeClr>
                </a:solidFill>
                <a:latin typeface="Times New Roman" panose="02020603050405020304" pitchFamily="18" charset="0"/>
                <a:cs typeface="Times New Roman" panose="02020603050405020304" pitchFamily="18" charset="0"/>
              </a:rPr>
              <a:t>Для </a:t>
            </a:r>
            <a:r>
              <a:rPr lang="uk-UA" sz="3200" dirty="0">
                <a:solidFill>
                  <a:schemeClr val="accent1">
                    <a:lumMod val="75000"/>
                  </a:schemeClr>
                </a:solidFill>
                <a:latin typeface="Times New Roman" panose="02020603050405020304" pitchFamily="18" charset="0"/>
                <a:cs typeface="Times New Roman" panose="02020603050405020304" pitchFamily="18" charset="0"/>
              </a:rPr>
              <a:t>чого призначений економайзер?</a:t>
            </a:r>
          </a:p>
        </p:txBody>
      </p:sp>
      <p:pic>
        <p:nvPicPr>
          <p:cNvPr id="5" name="Picture 2" descr="Ð ÐµÐ·ÑÐ»ÑÑÐ°Ñ Ð¿Ð¾ÑÑÐºÑ Ð·Ð¾Ð±ÑÐ°Ð¶ÐµÐ½Ñ Ð·Ð° Ð·Ð°Ð¿Ð¸ÑÐ¾Ð¼ &quot;ÐµÐºÐ¾Ð½Ð¾Ð¼Ð°Ð¹Ð·ÐµÑ ÐºÐ¾ÑÐ»Ð°&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21229" y="1542823"/>
            <a:ext cx="4721659" cy="4409360"/>
          </a:xfrm>
          <a:prstGeom prst="rect">
            <a:avLst/>
          </a:prstGeom>
          <a:noFill/>
          <a:effectLst>
            <a:glow rad="228600">
              <a:schemeClr val="accent1">
                <a:satMod val="175000"/>
                <a:alpha val="40000"/>
              </a:schemeClr>
            </a:glow>
          </a:effectLst>
          <a:extLst>
            <a:ext uri="{909E8E84-426E-40DD-AFC4-6F175D3DCCD1}">
              <a14:hiddenFill xmlns:a14="http://schemas.microsoft.com/office/drawing/2010/main">
                <a:solidFill>
                  <a:srgbClr val="FFFFFF"/>
                </a:solidFill>
              </a14:hiddenFill>
            </a:ext>
          </a:extLst>
        </p:spPr>
      </p:pic>
      <p:pic>
        <p:nvPicPr>
          <p:cNvPr id="6" name="Picture 4" descr="Результат пошуку зображень за запитом &quot;вопрос&quo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450" y="-21635"/>
            <a:ext cx="693020" cy="69302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Результат пошуку зображень за запитом &quot;вопрос&quo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837736" y="6164980"/>
            <a:ext cx="693020" cy="6930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4363123"/>
      </p:ext>
    </p:ext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2954956" y="343503"/>
            <a:ext cx="7007192" cy="58477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uk-UA" sz="3200" dirty="0" smtClean="0">
                <a:solidFill>
                  <a:schemeClr val="accent1">
                    <a:lumMod val="75000"/>
                  </a:schemeClr>
                </a:solidFill>
                <a:latin typeface="Times New Roman" panose="02020603050405020304" pitchFamily="18" charset="0"/>
                <a:cs typeface="Times New Roman" panose="02020603050405020304" pitchFamily="18" charset="0"/>
              </a:rPr>
              <a:t> </a:t>
            </a:r>
            <a:r>
              <a:rPr lang="uk-UA" sz="3200" dirty="0">
                <a:solidFill>
                  <a:schemeClr val="accent1">
                    <a:lumMod val="75000"/>
                  </a:schemeClr>
                </a:solidFill>
                <a:latin typeface="Times New Roman" panose="02020603050405020304" pitchFamily="18" charset="0"/>
                <a:cs typeface="Times New Roman" panose="02020603050405020304" pitchFamily="18" charset="0"/>
              </a:rPr>
              <a:t>Що таке дзеркало випаровування?</a:t>
            </a:r>
          </a:p>
        </p:txBody>
      </p:sp>
      <p:pic>
        <p:nvPicPr>
          <p:cNvPr id="4" name="Рисунок 3"/>
          <p:cNvPicPr/>
          <p:nvPr/>
        </p:nvPicPr>
        <p:blipFill>
          <a:blip r:embed="rId2"/>
          <a:stretch>
            <a:fillRect/>
          </a:stretch>
        </p:blipFill>
        <p:spPr>
          <a:xfrm>
            <a:off x="711960" y="1525684"/>
            <a:ext cx="5063264" cy="4281083"/>
          </a:xfrm>
          <a:prstGeom prst="rect">
            <a:avLst/>
          </a:prstGeom>
          <a:ln w="190500" cap="sq">
            <a:solidFill>
              <a:schemeClr val="bg2"/>
            </a:solidFill>
            <a:prstDash val="solid"/>
            <a:miter lim="800000"/>
          </a:ln>
          <a:effectLst>
            <a:outerShdw blurRad="254000" algn="bl" rotWithShape="0">
              <a:srgbClr val="000000">
                <a:alpha val="43000"/>
              </a:srgbClr>
            </a:outerShdw>
          </a:effectLst>
          <a:scene3d>
            <a:camera prst="perspectiveRight"/>
            <a:lightRig rig="threePt" dir="t">
              <a:rot lat="0" lon="0" rev="2100000"/>
            </a:lightRig>
          </a:scene3d>
          <a:sp3d extrusionH="25400">
            <a:bevelT w="304800" h="152400" prst="hardEdge"/>
            <a:extrusionClr>
              <a:srgbClr val="000000"/>
            </a:extrusionClr>
          </a:sp3d>
        </p:spPr>
      </p:pic>
      <p:pic>
        <p:nvPicPr>
          <p:cNvPr id="6" name="Picture 4" descr="Результат пошуку зображень за запитом &quot;вопрос&quo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450" y="-21635"/>
            <a:ext cx="693020" cy="69302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Результат пошуку зображень за запитом &quot;вопрос&quo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837736" y="6164980"/>
            <a:ext cx="693020" cy="69302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ÐÐ¾Ð²âÑÐ·Ð°Ð½Ðµ Ð·Ð¾Ð±ÑÐ°Ð¶ÐµÐ½Ð½Ñ"/>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12556" y="1611522"/>
            <a:ext cx="4985822" cy="4109408"/>
          </a:xfrm>
          <a:prstGeom prst="rect">
            <a:avLst/>
          </a:prstGeom>
          <a:ln w="190500" cap="sq">
            <a:solidFill>
              <a:schemeClr val="bg2"/>
            </a:solidFill>
            <a:prstDash val="solid"/>
            <a:miter lim="800000"/>
          </a:ln>
          <a:effectLst>
            <a:outerShdw blurRad="254000" algn="bl" rotWithShape="0">
              <a:srgbClr val="000000">
                <a:alpha val="43000"/>
              </a:srgbClr>
            </a:outerShdw>
          </a:effectLst>
          <a:scene3d>
            <a:camera prst="perspectiveLeft"/>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9626805"/>
      </p:ext>
    </p:extLst>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2656573" y="353129"/>
            <a:ext cx="7382577" cy="58477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uk-UA" sz="3200" dirty="0">
                <a:solidFill>
                  <a:schemeClr val="accent1">
                    <a:lumMod val="75000"/>
                  </a:schemeClr>
                </a:solidFill>
                <a:latin typeface="Times New Roman" panose="02020603050405020304" pitchFamily="18" charset="0"/>
                <a:cs typeface="Times New Roman" panose="02020603050405020304" pitchFamily="18" charset="0"/>
              </a:rPr>
              <a:t>Які параметри підлягають регулюванню?</a:t>
            </a:r>
          </a:p>
        </p:txBody>
      </p:sp>
      <p:pic>
        <p:nvPicPr>
          <p:cNvPr id="5" name="Picture 4" descr="Результат пошуку зображень за запитом &quot;вопрос&quo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837736" y="6164980"/>
            <a:ext cx="693020" cy="69302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Результат пошуку зображень за запитом &quot;вопрос&quo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5450" y="-21635"/>
            <a:ext cx="693020" cy="69302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ÐÐ¾Ð²âÑÐ·Ð°Ð½Ðµ Ð·Ð¾Ð±ÑÐ°Ð¶ÐµÐ½Ð½Ñ"/>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15613" y="1693334"/>
            <a:ext cx="5250144" cy="4327267"/>
          </a:xfrm>
          <a:prstGeom prst="rect">
            <a:avLst/>
          </a:prstGeom>
          <a:ln w="190500" cap="sq">
            <a:solidFill>
              <a:schemeClr val="bg2"/>
            </a:solidFill>
            <a:prstDash val="solid"/>
            <a:miter lim="800000"/>
          </a:ln>
          <a:effectLst>
            <a:outerShdw blurRad="254000" algn="bl" rotWithShape="0">
              <a:srgbClr val="000000">
                <a:alpha val="43000"/>
              </a:srgbClr>
            </a:outerShdw>
          </a:effectLst>
          <a:scene3d>
            <a:camera prst="perspectiveLeft"/>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9" name="Рисунок 8"/>
          <p:cNvPicPr/>
          <p:nvPr/>
        </p:nvPicPr>
        <p:blipFill>
          <a:blip r:embed="rId4"/>
          <a:stretch>
            <a:fillRect/>
          </a:stretch>
        </p:blipFill>
        <p:spPr>
          <a:xfrm>
            <a:off x="531928" y="1615124"/>
            <a:ext cx="5483861" cy="4338100"/>
          </a:xfrm>
          <a:prstGeom prst="rect">
            <a:avLst/>
          </a:prstGeom>
          <a:ln w="190500" cap="sq">
            <a:solidFill>
              <a:schemeClr val="bg2"/>
            </a:solidFill>
            <a:prstDash val="solid"/>
            <a:miter lim="800000"/>
          </a:ln>
          <a:effectLst>
            <a:outerShdw blurRad="254000" algn="bl" rotWithShape="0">
              <a:srgbClr val="000000">
                <a:alpha val="43000"/>
              </a:srgbClr>
            </a:outerShdw>
          </a:effectLst>
          <a:scene3d>
            <a:camera prst="perspectiveRight"/>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3686083939"/>
      </p:ext>
    </p:extLst>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2724324" y="208750"/>
            <a:ext cx="7382577" cy="1077218"/>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uk-UA" sz="3200" dirty="0">
                <a:solidFill>
                  <a:schemeClr val="accent1">
                    <a:lumMod val="75000"/>
                  </a:schemeClr>
                </a:solidFill>
                <a:latin typeface="Times New Roman" panose="02020603050405020304" pitchFamily="18" charset="0"/>
                <a:cs typeface="Times New Roman" panose="02020603050405020304" pitchFamily="18" charset="0"/>
              </a:rPr>
              <a:t>Які наслідки </a:t>
            </a:r>
            <a:r>
              <a:rPr lang="uk-UA" sz="3200" dirty="0" smtClean="0">
                <a:solidFill>
                  <a:schemeClr val="accent1">
                    <a:lumMod val="75000"/>
                  </a:schemeClr>
                </a:solidFill>
                <a:latin typeface="Times New Roman" panose="02020603050405020304" pitchFamily="18" charset="0"/>
                <a:cs typeface="Times New Roman" panose="02020603050405020304" pitchFamily="18" charset="0"/>
              </a:rPr>
              <a:t>має зниження </a:t>
            </a:r>
            <a:r>
              <a:rPr lang="uk-UA" sz="3200" dirty="0">
                <a:solidFill>
                  <a:schemeClr val="accent1">
                    <a:lumMod val="75000"/>
                  </a:schemeClr>
                </a:solidFill>
                <a:latin typeface="Times New Roman" panose="02020603050405020304" pitchFamily="18" charset="0"/>
                <a:cs typeface="Times New Roman" panose="02020603050405020304" pitchFamily="18" charset="0"/>
              </a:rPr>
              <a:t>рівня нижче мінімального значення</a:t>
            </a:r>
            <a:r>
              <a:rPr lang="uk-UA" sz="3200" dirty="0">
                <a:latin typeface="Times New Roman" panose="02020603050405020304" pitchFamily="18" charset="0"/>
                <a:cs typeface="Times New Roman" panose="02020603050405020304" pitchFamily="18" charset="0"/>
              </a:rPr>
              <a:t>?</a:t>
            </a:r>
            <a:endParaRPr lang="uk-UA" sz="3200"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5" name="Picture 4" descr="Результат пошуку зображень за запитом &quot;вопрос&quo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881051" y="6294922"/>
            <a:ext cx="563078" cy="56307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Результат пошуку зображень за запитом &quot;вопрос&quo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450" y="-21635"/>
            <a:ext cx="693020" cy="693020"/>
          </a:xfrm>
          <a:prstGeom prst="rect">
            <a:avLst/>
          </a:prstGeom>
          <a:noFill/>
          <a:extLst>
            <a:ext uri="{909E8E84-426E-40DD-AFC4-6F175D3DCCD1}">
              <a14:hiddenFill xmlns:a14="http://schemas.microsoft.com/office/drawing/2010/main">
                <a:solidFill>
                  <a:srgbClr val="FFFFFF"/>
                </a:solidFill>
              </a14:hiddenFill>
            </a:ext>
          </a:extLst>
        </p:spPr>
      </p:pic>
      <p:pic>
        <p:nvPicPr>
          <p:cNvPr id="3" name="Рисунок 2"/>
          <p:cNvPicPr>
            <a:picLocks noChangeAspect="1"/>
          </p:cNvPicPr>
          <p:nvPr/>
        </p:nvPicPr>
        <p:blipFill>
          <a:blip r:embed="rId4"/>
          <a:stretch>
            <a:fillRect/>
          </a:stretch>
        </p:blipFill>
        <p:spPr>
          <a:xfrm>
            <a:off x="1345827" y="1757107"/>
            <a:ext cx="5043448" cy="4503629"/>
          </a:xfrm>
          <a:prstGeom prst="rect">
            <a:avLst/>
          </a:prstGeom>
          <a:ln w="190500" cap="sq">
            <a:solidFill>
              <a:schemeClr val="bg2"/>
            </a:solidFill>
            <a:prstDash val="solid"/>
            <a:miter lim="800000"/>
          </a:ln>
          <a:effectLst>
            <a:outerShdw blurRad="254000" algn="bl" rotWithShape="0">
              <a:srgbClr val="000000">
                <a:alpha val="43000"/>
              </a:srgbClr>
            </a:outerShdw>
          </a:effectLst>
          <a:scene3d>
            <a:camera prst="perspectiveRight"/>
            <a:lightRig rig="threePt" dir="t">
              <a:rot lat="0" lon="0" rev="2100000"/>
            </a:lightRig>
          </a:scene3d>
          <a:sp3d extrusionH="25400">
            <a:bevelT w="304800" h="152400" prst="hardEdge"/>
            <a:extrusionClr>
              <a:srgbClr val="000000"/>
            </a:extrusionClr>
          </a:sp3d>
        </p:spPr>
      </p:pic>
      <p:pic>
        <p:nvPicPr>
          <p:cNvPr id="31746" name="Picture 2" descr="ÐÐ¾Ð²âÑÐ·Ð°Ð½Ðµ Ð·Ð¾Ð±ÑÐ°Ð¶ÐµÐ½Ð½Ñ"/>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54804" y="1722922"/>
            <a:ext cx="4723796" cy="4572000"/>
          </a:xfrm>
          <a:prstGeom prst="ellipse">
            <a:avLst/>
          </a:prstGeom>
          <a:ln w="190500" cap="rnd">
            <a:solidFill>
              <a:schemeClr val="bg2"/>
            </a:solidFill>
            <a:prstDash val="solid"/>
          </a:ln>
          <a:effectLst>
            <a:outerShdw blurRad="127000" algn="bl" rotWithShape="0">
              <a:srgbClr val="000000"/>
            </a:outerShdw>
          </a:effectLst>
          <a:scene3d>
            <a:camera prst="perspectiveLeft"/>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537709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кутник 4"/>
          <p:cNvSpPr/>
          <p:nvPr/>
        </p:nvSpPr>
        <p:spPr>
          <a:xfrm>
            <a:off x="2310739" y="-131788"/>
            <a:ext cx="7985760" cy="830997"/>
          </a:xfrm>
          <a:prstGeom prst="rect">
            <a:avLst/>
          </a:prstGeom>
        </p:spPr>
        <p:txBody>
          <a:bodyPr wrap="square">
            <a:spAutoFit/>
          </a:bodyPr>
          <a:lstStyle/>
          <a:p>
            <a:pPr indent="449580">
              <a:spcAft>
                <a:spcPts val="0"/>
              </a:spcAft>
            </a:pPr>
            <a:r>
              <a:rPr lang="uk-UA" sz="48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 </a:t>
            </a:r>
            <a:r>
              <a:rPr lang="uk-UA" sz="40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Дати відповідь на запитання</a:t>
            </a:r>
            <a:endParaRPr lang="uk-UA" dirty="0">
              <a:solidFill>
                <a:schemeClr val="accent1">
                  <a:lumMod val="50000"/>
                </a:schemeClr>
              </a:solidFill>
              <a:latin typeface="Times New Roman" panose="02020603050405020304" pitchFamily="18" charset="0"/>
              <a:ea typeface="Times New Roman" panose="02020603050405020304" pitchFamily="18" charset="0"/>
            </a:endParaRPr>
          </a:p>
        </p:txBody>
      </p:sp>
      <p:sp>
        <p:nvSpPr>
          <p:cNvPr id="6" name="Rectangle 5"/>
          <p:cNvSpPr>
            <a:spLocks noChangeArrowheads="1"/>
          </p:cNvSpPr>
          <p:nvPr/>
        </p:nvSpPr>
        <p:spPr bwMode="auto">
          <a:xfrm>
            <a:off x="2987039" y="1168399"/>
            <a:ext cx="1878343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uk-UA" dirty="0"/>
          </a:p>
        </p:txBody>
      </p:sp>
      <p:sp>
        <p:nvSpPr>
          <p:cNvPr id="9" name="Прямокутник 8"/>
          <p:cNvSpPr/>
          <p:nvPr/>
        </p:nvSpPr>
        <p:spPr>
          <a:xfrm>
            <a:off x="288899" y="2091876"/>
            <a:ext cx="6014720" cy="646331"/>
          </a:xfrm>
          <a:prstGeom prst="rect">
            <a:avLst/>
          </a:prstGeom>
        </p:spPr>
        <p:txBody>
          <a:bodyPr wrap="square">
            <a:spAutoFit/>
          </a:bodyPr>
          <a:lstStyle/>
          <a:p>
            <a:pPr>
              <a:spcAft>
                <a:spcPts val="0"/>
              </a:spcAft>
            </a:pPr>
            <a:r>
              <a:rPr lang="uk-UA" sz="3600" dirty="0" smtClean="0">
                <a:ln w="0"/>
                <a:solidFill>
                  <a:schemeClr val="accent1">
                    <a:lumMod val="50000"/>
                  </a:schemeClr>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Як працює дана АСР?</a:t>
            </a:r>
            <a:endParaRPr lang="uk-UA" sz="1600" dirty="0">
              <a:solidFill>
                <a:schemeClr val="accent1">
                  <a:lumMod val="50000"/>
                </a:schemeClr>
              </a:solidFill>
              <a:latin typeface="Times New Roman" panose="02020603050405020304" pitchFamily="18" charset="0"/>
              <a:ea typeface="Times New Roman" panose="02020603050405020304" pitchFamily="18" charset="0"/>
            </a:endParaRPr>
          </a:p>
        </p:txBody>
      </p:sp>
      <p:sp>
        <p:nvSpPr>
          <p:cNvPr id="8" name="Rectangle 7"/>
          <p:cNvSpPr>
            <a:spLocks noChangeArrowheads="1"/>
          </p:cNvSpPr>
          <p:nvPr/>
        </p:nvSpPr>
        <p:spPr bwMode="auto">
          <a:xfrm>
            <a:off x="-223520" y="22352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uk-UA" dirty="0"/>
          </a:p>
        </p:txBody>
      </p:sp>
      <p:sp>
        <p:nvSpPr>
          <p:cNvPr id="4" name="Rectangle 4"/>
          <p:cNvSpPr>
            <a:spLocks noChangeArrowheads="1"/>
          </p:cNvSpPr>
          <p:nvPr/>
        </p:nvSpPr>
        <p:spPr bwMode="auto">
          <a:xfrm flipV="1">
            <a:off x="2784700" y="2453982"/>
            <a:ext cx="17338450" cy="50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uk-UA" dirty="0"/>
          </a:p>
        </p:txBody>
      </p:sp>
      <p:graphicFrame>
        <p:nvGraphicFramePr>
          <p:cNvPr id="10" name="Об'єкт 9"/>
          <p:cNvGraphicFramePr>
            <a:graphicFrameLocks noChangeAspect="1"/>
          </p:cNvGraphicFramePr>
          <p:nvPr>
            <p:extLst>
              <p:ext uri="{D42A27DB-BD31-4B8C-83A1-F6EECF244321}">
                <p14:modId xmlns:p14="http://schemas.microsoft.com/office/powerpoint/2010/main" val="2140525978"/>
              </p:ext>
            </p:extLst>
          </p:nvPr>
        </p:nvGraphicFramePr>
        <p:xfrm>
          <a:off x="5096984" y="960449"/>
          <a:ext cx="7108245" cy="5021324"/>
        </p:xfrm>
        <a:graphic>
          <a:graphicData uri="http://schemas.openxmlformats.org/presentationml/2006/ole">
            <mc:AlternateContent xmlns:mc="http://schemas.openxmlformats.org/markup-compatibility/2006">
              <mc:Choice xmlns:v="urn:schemas-microsoft-com:vml" Requires="v">
                <p:oleObj spid="_x0000_s28748" name="Visio" r:id="rId3" imgW="6723969" imgH="4738860" progId="Visio.Drawing.11">
                  <p:embed/>
                </p:oleObj>
              </mc:Choice>
              <mc:Fallback>
                <p:oleObj name="Visio" r:id="rId3" imgW="6723969" imgH="4738860"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96984" y="960449"/>
                        <a:ext cx="7108245" cy="5021324"/>
                      </a:xfrm>
                      <a:prstGeom prst="rect">
                        <a:avLst/>
                      </a:prstGeom>
                      <a:noFill/>
                    </p:spPr>
                  </p:pic>
                </p:oleObj>
              </mc:Fallback>
            </mc:AlternateContent>
          </a:graphicData>
        </a:graphic>
      </p:graphicFrame>
    </p:spTree>
    <p:extLst>
      <p:ext uri="{BB962C8B-B14F-4D97-AF65-F5344CB8AC3E}">
        <p14:creationId xmlns:p14="http://schemas.microsoft.com/office/powerpoint/2010/main" val="2937532042"/>
      </p:ext>
    </p:ext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2724324" y="208750"/>
            <a:ext cx="7382577" cy="1077218"/>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uk-UA" sz="3200" dirty="0" smtClean="0">
                <a:solidFill>
                  <a:schemeClr val="accent1">
                    <a:lumMod val="75000"/>
                  </a:schemeClr>
                </a:solidFill>
                <a:latin typeface="Times New Roman" panose="02020603050405020304" pitchFamily="18" charset="0"/>
                <a:cs typeface="Times New Roman" panose="02020603050405020304" pitchFamily="18" charset="0"/>
              </a:rPr>
              <a:t>До </a:t>
            </a:r>
            <a:r>
              <a:rPr lang="uk-UA" sz="3200" dirty="0">
                <a:solidFill>
                  <a:schemeClr val="accent1">
                    <a:lumMod val="75000"/>
                  </a:schemeClr>
                </a:solidFill>
                <a:latin typeface="Times New Roman" panose="02020603050405020304" pitchFamily="18" charset="0"/>
                <a:cs typeface="Times New Roman" panose="02020603050405020304" pitchFamily="18" charset="0"/>
              </a:rPr>
              <a:t>чого може призвести недостатня подача повітря в топку?</a:t>
            </a:r>
          </a:p>
        </p:txBody>
      </p:sp>
      <p:pic>
        <p:nvPicPr>
          <p:cNvPr id="5" name="Picture 4" descr="Результат пошуку зображень за запитом &quot;вопрос&quo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881051" y="6294922"/>
            <a:ext cx="563078" cy="56307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Результат пошуку зображень за запитом &quot;вопрос&quo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450" y="-21635"/>
            <a:ext cx="693020" cy="693020"/>
          </a:xfrm>
          <a:prstGeom prst="rect">
            <a:avLst/>
          </a:prstGeom>
          <a:noFill/>
          <a:extLst>
            <a:ext uri="{909E8E84-426E-40DD-AFC4-6F175D3DCCD1}">
              <a14:hiddenFill xmlns:a14="http://schemas.microsoft.com/office/drawing/2010/main">
                <a:solidFill>
                  <a:srgbClr val="FFFFFF"/>
                </a:solidFill>
              </a14:hiddenFill>
            </a:ext>
          </a:extLst>
        </p:spPr>
      </p:pic>
      <p:pic>
        <p:nvPicPr>
          <p:cNvPr id="4" name="Рисунок 3"/>
          <p:cNvPicPr>
            <a:picLocks noChangeAspect="1"/>
          </p:cNvPicPr>
          <p:nvPr/>
        </p:nvPicPr>
        <p:blipFill>
          <a:blip r:embed="rId4"/>
          <a:stretch>
            <a:fillRect/>
          </a:stretch>
        </p:blipFill>
        <p:spPr>
          <a:xfrm>
            <a:off x="1058470" y="1747347"/>
            <a:ext cx="4861669" cy="4621814"/>
          </a:xfrm>
          <a:prstGeom prst="rect">
            <a:avLst/>
          </a:prstGeom>
          <a:ln w="190500" cap="sq">
            <a:solidFill>
              <a:schemeClr val="bg2"/>
            </a:solidFill>
            <a:prstDash val="solid"/>
            <a:miter lim="800000"/>
          </a:ln>
          <a:effectLst>
            <a:outerShdw blurRad="254000" algn="bl" rotWithShape="0">
              <a:srgbClr val="000000">
                <a:alpha val="43000"/>
              </a:srgbClr>
            </a:outerShdw>
          </a:effectLst>
          <a:scene3d>
            <a:camera prst="perspectiveRight"/>
            <a:lightRig rig="threePt" dir="t">
              <a:rot lat="0" lon="0" rev="2100000"/>
            </a:lightRig>
          </a:scene3d>
          <a:sp3d extrusionH="25400">
            <a:bevelT w="304800" h="152400" prst="hardEdge"/>
            <a:extrusionClr>
              <a:srgbClr val="000000"/>
            </a:extrusionClr>
          </a:sp3d>
        </p:spPr>
      </p:pic>
      <p:pic>
        <p:nvPicPr>
          <p:cNvPr id="9" name="Picture 2" descr="Ð ÐµÐ·ÑÐ»ÑÑÐ°Ñ Ð¿Ð¾ÑÑÐºÑ Ð·Ð¾Ð±ÑÐ°Ð¶ÐµÐ½Ñ Ð·Ð° Ð·Ð°Ð¿Ð¸ÑÐ¾Ð¼ &quot;Ð¾Ð³Ð¾Ð½Ñ&quo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50543" y="1806249"/>
            <a:ext cx="5627569" cy="4310055"/>
          </a:xfrm>
          <a:prstGeom prst="rect">
            <a:avLst/>
          </a:prstGeom>
          <a:ln w="190500" cap="sq">
            <a:solidFill>
              <a:schemeClr val="bg2"/>
            </a:solidFill>
            <a:prstDash val="solid"/>
            <a:miter lim="800000"/>
          </a:ln>
          <a:effectLst>
            <a:outerShdw blurRad="254000" algn="bl" rotWithShape="0">
              <a:srgbClr val="000000">
                <a:alpha val="43000"/>
              </a:srgbClr>
            </a:outerShdw>
          </a:effectLst>
          <a:scene3d>
            <a:camera prst="perspectiveLeft"/>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7048635"/>
      </p:ext>
    </p:ext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2724324" y="208750"/>
            <a:ext cx="7382577" cy="1077218"/>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uk-UA" sz="3200" dirty="0">
                <a:solidFill>
                  <a:schemeClr val="accent1">
                    <a:lumMod val="75000"/>
                  </a:schemeClr>
                </a:solidFill>
                <a:latin typeface="Times New Roman" panose="02020603050405020304" pitchFamily="18" charset="0"/>
                <a:cs typeface="Times New Roman" panose="02020603050405020304" pitchFamily="18" charset="0"/>
              </a:rPr>
              <a:t>Які наслідки викликає підвищення рівня в барабані котла?</a:t>
            </a:r>
          </a:p>
        </p:txBody>
      </p:sp>
      <p:pic>
        <p:nvPicPr>
          <p:cNvPr id="5" name="Picture 4" descr="Результат пошуку зображень за запитом &quot;вопрос&quo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881051" y="6294922"/>
            <a:ext cx="563078" cy="56307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Результат пошуку зображень за запитом &quot;вопрос&quo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450" y="-21635"/>
            <a:ext cx="693020" cy="693020"/>
          </a:xfrm>
          <a:prstGeom prst="rect">
            <a:avLst/>
          </a:prstGeom>
          <a:noFill/>
          <a:extLst>
            <a:ext uri="{909E8E84-426E-40DD-AFC4-6F175D3DCCD1}">
              <a14:hiddenFill xmlns:a14="http://schemas.microsoft.com/office/drawing/2010/main">
                <a:solidFill>
                  <a:srgbClr val="FFFFFF"/>
                </a:solidFill>
              </a14:hiddenFill>
            </a:ext>
          </a:extLst>
        </p:spPr>
      </p:pic>
      <p:pic>
        <p:nvPicPr>
          <p:cNvPr id="3" name="Рисунок 2"/>
          <p:cNvPicPr>
            <a:picLocks noChangeAspect="1"/>
          </p:cNvPicPr>
          <p:nvPr/>
        </p:nvPicPr>
        <p:blipFill>
          <a:blip r:embed="rId4"/>
          <a:stretch>
            <a:fillRect/>
          </a:stretch>
        </p:blipFill>
        <p:spPr>
          <a:xfrm>
            <a:off x="711960" y="1791293"/>
            <a:ext cx="5043448" cy="4503629"/>
          </a:xfrm>
          <a:prstGeom prst="rect">
            <a:avLst/>
          </a:prstGeom>
          <a:ln w="190500" cap="sq">
            <a:solidFill>
              <a:schemeClr val="bg2"/>
            </a:solidFill>
            <a:prstDash val="solid"/>
            <a:miter lim="800000"/>
          </a:ln>
          <a:effectLst>
            <a:outerShdw blurRad="254000" algn="bl" rotWithShape="0">
              <a:srgbClr val="000000">
                <a:alpha val="43000"/>
              </a:srgbClr>
            </a:outerShdw>
          </a:effectLst>
          <a:scene3d>
            <a:camera prst="perspectiveRight"/>
            <a:lightRig rig="threePt" dir="t">
              <a:rot lat="0" lon="0" rev="2100000"/>
            </a:lightRig>
          </a:scene3d>
          <a:sp3d extrusionH="25400">
            <a:bevelT w="304800" h="152400" prst="hardEdge"/>
            <a:extrusionClr>
              <a:srgbClr val="000000"/>
            </a:extrusionClr>
          </a:sp3d>
        </p:spPr>
      </p:pic>
      <p:pic>
        <p:nvPicPr>
          <p:cNvPr id="9" name="Picture 12" descr="Ð ÐµÐ·ÑÐ»ÑÑÐ°Ñ Ð¿Ð¾ÑÑÐºÑ Ð·Ð¾Ð±ÑÐ°Ð¶ÐµÐ½Ñ Ð·Ð° Ð·Ð°Ð¿Ð¸ÑÐ¾Ð¼ &quot;Ð²Ð¾Ð´Ð°&quo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41432" y="1588169"/>
            <a:ext cx="4938057" cy="4851132"/>
          </a:xfrm>
          <a:prstGeom prst="ellipse">
            <a:avLst/>
          </a:prstGeom>
          <a:ln w="190500" cap="rnd">
            <a:solidFill>
              <a:schemeClr val="bg2"/>
            </a:solidFill>
            <a:prstDash val="solid"/>
          </a:ln>
          <a:effectLst>
            <a:outerShdw blurRad="127000" algn="bl" rotWithShape="0">
              <a:srgbClr val="000000"/>
            </a:outerShdw>
          </a:effectLst>
          <a:scene3d>
            <a:camera prst="perspectiveLeft"/>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1882039"/>
      </p:ext>
    </p:ext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2724324" y="208750"/>
            <a:ext cx="7382577" cy="1077218"/>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uk-UA" sz="3200" dirty="0">
                <a:solidFill>
                  <a:schemeClr val="accent1">
                    <a:lumMod val="75000"/>
                  </a:schemeClr>
                </a:solidFill>
                <a:latin typeface="Times New Roman" panose="02020603050405020304" pitchFamily="18" charset="0"/>
                <a:cs typeface="Times New Roman" panose="02020603050405020304" pitchFamily="18" charset="0"/>
              </a:rPr>
              <a:t>До чого може призвести надлишок повітря, що подається в топку?</a:t>
            </a:r>
          </a:p>
        </p:txBody>
      </p:sp>
      <p:pic>
        <p:nvPicPr>
          <p:cNvPr id="5" name="Picture 4" descr="Результат пошуку зображень за запитом &quot;вопрос&quo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881051" y="6294922"/>
            <a:ext cx="563078" cy="56307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Результат пошуку зображень за запитом &quot;вопрос&quo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450" y="-21635"/>
            <a:ext cx="693020" cy="69302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Ð ÐµÐ·ÑÐ»ÑÑÐ°Ñ Ð¿Ð¾ÑÑÐºÑ Ð·Ð¾Ð±ÑÐ°Ð¶ÐµÐ½Ñ Ð·Ð° Ð·Ð°Ð¿Ð¸ÑÐ¾Ð¼ &quot;Ð¾Ð³Ð¾Ð½Ñ&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96538" y="1688299"/>
            <a:ext cx="5781575" cy="4428006"/>
          </a:xfrm>
          <a:prstGeom prst="rect">
            <a:avLst/>
          </a:prstGeom>
          <a:ln w="190500" cap="sq">
            <a:solidFill>
              <a:schemeClr val="bg2"/>
            </a:solidFill>
            <a:prstDash val="solid"/>
            <a:miter lim="800000"/>
          </a:ln>
          <a:effectLst>
            <a:outerShdw blurRad="254000" algn="bl" rotWithShape="0">
              <a:srgbClr val="000000">
                <a:alpha val="43000"/>
              </a:srgbClr>
            </a:outerShdw>
          </a:effectLst>
          <a:scene3d>
            <a:camera prst="perspectiveLeft"/>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6" name="Рисунок 5"/>
          <p:cNvPicPr>
            <a:picLocks noChangeAspect="1"/>
          </p:cNvPicPr>
          <p:nvPr/>
        </p:nvPicPr>
        <p:blipFill>
          <a:blip r:embed="rId5"/>
          <a:stretch>
            <a:fillRect/>
          </a:stretch>
        </p:blipFill>
        <p:spPr>
          <a:xfrm>
            <a:off x="711960" y="1849990"/>
            <a:ext cx="4716379" cy="4444932"/>
          </a:xfrm>
          <a:prstGeom prst="rect">
            <a:avLst/>
          </a:prstGeom>
          <a:ln w="190500" cap="sq">
            <a:solidFill>
              <a:schemeClr val="bg2"/>
            </a:solidFill>
            <a:prstDash val="solid"/>
            <a:miter lim="800000"/>
          </a:ln>
          <a:effectLst>
            <a:outerShdw blurRad="254000" algn="bl" rotWithShape="0">
              <a:srgbClr val="000000">
                <a:alpha val="43000"/>
              </a:srgbClr>
            </a:outerShdw>
          </a:effectLst>
          <a:scene3d>
            <a:camera prst="perspectiveRight"/>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4283264023"/>
      </p:ext>
    </p:ext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2724324" y="208750"/>
            <a:ext cx="7382577" cy="1077218"/>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uk-UA" sz="3200" dirty="0">
                <a:solidFill>
                  <a:schemeClr val="accent1">
                    <a:lumMod val="75000"/>
                  </a:schemeClr>
                </a:solidFill>
                <a:latin typeface="Times New Roman" panose="02020603050405020304" pitchFamily="18" charset="0"/>
                <a:cs typeface="Times New Roman" panose="02020603050405020304" pitchFamily="18" charset="0"/>
              </a:rPr>
              <a:t>Які наслідки має недостатнє розрідження в топці?</a:t>
            </a:r>
          </a:p>
        </p:txBody>
      </p:sp>
      <p:pic>
        <p:nvPicPr>
          <p:cNvPr id="5" name="Picture 4" descr="Результат пошуку зображень за запитом &quot;вопрос&quo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881051" y="6294922"/>
            <a:ext cx="563078" cy="56307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Результат пошуку зображень за запитом &quot;вопрос&quo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450" y="-21635"/>
            <a:ext cx="693020" cy="693020"/>
          </a:xfrm>
          <a:prstGeom prst="rect">
            <a:avLst/>
          </a:prstGeom>
          <a:noFill/>
          <a:extLst>
            <a:ext uri="{909E8E84-426E-40DD-AFC4-6F175D3DCCD1}">
              <a14:hiddenFill xmlns:a14="http://schemas.microsoft.com/office/drawing/2010/main">
                <a:solidFill>
                  <a:srgbClr val="FFFFFF"/>
                </a:solidFill>
              </a14:hiddenFill>
            </a:ext>
          </a:extLst>
        </p:spPr>
      </p:pic>
      <p:pic>
        <p:nvPicPr>
          <p:cNvPr id="4" name="Рисунок 3"/>
          <p:cNvPicPr>
            <a:picLocks noChangeAspect="1"/>
          </p:cNvPicPr>
          <p:nvPr/>
        </p:nvPicPr>
        <p:blipFill>
          <a:blip r:embed="rId4"/>
          <a:stretch>
            <a:fillRect/>
          </a:stretch>
        </p:blipFill>
        <p:spPr>
          <a:xfrm>
            <a:off x="1212474" y="1618409"/>
            <a:ext cx="4570842" cy="4601588"/>
          </a:xfrm>
          <a:prstGeom prst="rect">
            <a:avLst/>
          </a:prstGeom>
          <a:ln w="190500" cap="sq">
            <a:solidFill>
              <a:schemeClr val="bg2"/>
            </a:solidFill>
            <a:prstDash val="solid"/>
            <a:miter lim="800000"/>
          </a:ln>
          <a:effectLst>
            <a:outerShdw blurRad="254000" algn="bl" rotWithShape="0">
              <a:srgbClr val="000000">
                <a:alpha val="43000"/>
              </a:srgbClr>
            </a:outerShdw>
          </a:effectLst>
          <a:scene3d>
            <a:camera prst="perspectiveRight"/>
            <a:lightRig rig="threePt" dir="t">
              <a:rot lat="0" lon="0" rev="2100000"/>
            </a:lightRig>
          </a:scene3d>
          <a:sp3d extrusionH="25400">
            <a:bevelT w="304800" h="152400" prst="hardEdge"/>
            <a:extrusionClr>
              <a:srgbClr val="000000"/>
            </a:extrusionClr>
          </a:sp3d>
        </p:spPr>
      </p:pic>
      <p:pic>
        <p:nvPicPr>
          <p:cNvPr id="9" name="Picture 2" descr="Ð ÐµÐ·ÑÐ»ÑÑÐ°Ñ Ð¿Ð¾ÑÑÐºÑ Ð·Ð¾Ð±ÑÐ°Ð¶ÐµÐ½Ñ Ð·Ð° Ð·Ð°Ð¿Ð¸ÑÐ¾Ð¼ &quot;Ð´ÑÐ¼Ð¾Ð²Ð°Ñ ÑÑÑÐ±Ð° ÐºÐ¾ÑÐµÐ»ÑÐ½Ð¸&quo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23799" y="1610944"/>
            <a:ext cx="4838792" cy="4458658"/>
          </a:xfrm>
          <a:prstGeom prst="rect">
            <a:avLst/>
          </a:prstGeom>
          <a:ln w="190500" cap="sq">
            <a:solidFill>
              <a:schemeClr val="bg2"/>
            </a:solidFill>
            <a:prstDash val="solid"/>
            <a:miter lim="800000"/>
          </a:ln>
          <a:effectLst>
            <a:outerShdw blurRad="254000" algn="bl" rotWithShape="0">
              <a:srgbClr val="000000">
                <a:alpha val="43000"/>
              </a:srgbClr>
            </a:outerShdw>
          </a:effectLst>
          <a:scene3d>
            <a:camera prst="perspectiveLeft"/>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2605304"/>
      </p:ext>
    </p:ext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2724324" y="208750"/>
            <a:ext cx="7382577" cy="1077218"/>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uk-UA" sz="3200" dirty="0">
                <a:solidFill>
                  <a:schemeClr val="accent1">
                    <a:lumMod val="75000"/>
                  </a:schemeClr>
                </a:solidFill>
                <a:latin typeface="Times New Roman" panose="02020603050405020304" pitchFamily="18" charset="0"/>
                <a:cs typeface="Times New Roman" panose="02020603050405020304" pitchFamily="18" charset="0"/>
              </a:rPr>
              <a:t>Що собою являє система захисту парогенератора?</a:t>
            </a:r>
          </a:p>
        </p:txBody>
      </p:sp>
      <p:pic>
        <p:nvPicPr>
          <p:cNvPr id="5" name="Picture 4" descr="Результат пошуку зображень за запитом &quot;вопрос&quo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881051" y="6294922"/>
            <a:ext cx="563078" cy="56307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Результат пошуку зображень за запитом &quot;вопрос&quo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450" y="-21635"/>
            <a:ext cx="693020" cy="693020"/>
          </a:xfrm>
          <a:prstGeom prst="rect">
            <a:avLst/>
          </a:prstGeom>
          <a:noFill/>
          <a:extLst>
            <a:ext uri="{909E8E84-426E-40DD-AFC4-6F175D3DCCD1}">
              <a14:hiddenFill xmlns:a14="http://schemas.microsoft.com/office/drawing/2010/main">
                <a:solidFill>
                  <a:srgbClr val="FFFFFF"/>
                </a:solidFill>
              </a14:hiddenFill>
            </a:ext>
          </a:extLst>
        </p:spPr>
      </p:pic>
      <p:pic>
        <p:nvPicPr>
          <p:cNvPr id="3" name="Рисунок 2"/>
          <p:cNvPicPr>
            <a:picLocks noChangeAspect="1"/>
          </p:cNvPicPr>
          <p:nvPr/>
        </p:nvPicPr>
        <p:blipFill>
          <a:blip r:embed="rId4"/>
          <a:stretch>
            <a:fillRect/>
          </a:stretch>
        </p:blipFill>
        <p:spPr>
          <a:xfrm>
            <a:off x="6421038" y="1716986"/>
            <a:ext cx="3685863" cy="4883127"/>
          </a:xfrm>
          <a:prstGeom prst="rect">
            <a:avLst/>
          </a:prstGeom>
          <a:ln w="190500" cap="sq">
            <a:solidFill>
              <a:schemeClr val="bg2"/>
            </a:solidFill>
            <a:prstDash val="solid"/>
            <a:miter lim="800000"/>
          </a:ln>
          <a:effectLst>
            <a:outerShdw blurRad="254000" algn="bl" rotWithShape="0">
              <a:srgbClr val="000000">
                <a:alpha val="43000"/>
              </a:srgbClr>
            </a:outerShdw>
          </a:effectLst>
          <a:scene3d>
            <a:camera prst="perspectiveLeft"/>
            <a:lightRig rig="threePt" dir="t">
              <a:rot lat="0" lon="0" rev="2100000"/>
            </a:lightRig>
          </a:scene3d>
          <a:sp3d extrusionH="25400">
            <a:bevelT w="304800" h="152400" prst="hardEdge"/>
            <a:extrusionClr>
              <a:srgbClr val="000000"/>
            </a:extrusionClr>
          </a:sp3d>
        </p:spPr>
      </p:pic>
      <p:pic>
        <p:nvPicPr>
          <p:cNvPr id="11" name="Рисунок 10"/>
          <p:cNvPicPr>
            <a:picLocks noChangeAspect="1"/>
          </p:cNvPicPr>
          <p:nvPr/>
        </p:nvPicPr>
        <p:blipFill>
          <a:blip r:embed="rId5"/>
          <a:stretch>
            <a:fillRect/>
          </a:stretch>
        </p:blipFill>
        <p:spPr>
          <a:xfrm>
            <a:off x="1452595" y="1716986"/>
            <a:ext cx="3917586" cy="4814042"/>
          </a:xfrm>
          <a:prstGeom prst="rect">
            <a:avLst/>
          </a:prstGeom>
          <a:ln w="190500" cap="sq">
            <a:solidFill>
              <a:schemeClr val="bg2"/>
            </a:solidFill>
            <a:prstDash val="solid"/>
            <a:miter lim="800000"/>
          </a:ln>
          <a:effectLst>
            <a:outerShdw blurRad="254000" algn="bl" rotWithShape="0">
              <a:srgbClr val="000000">
                <a:alpha val="43000"/>
              </a:srgbClr>
            </a:outerShdw>
          </a:effectLst>
          <a:scene3d>
            <a:camera prst="perspectiveRight"/>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3147604375"/>
      </p:ext>
    </p:extLst>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2618446" y="132776"/>
            <a:ext cx="7382577" cy="1077218"/>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uk-UA" sz="3200" dirty="0" smtClean="0">
                <a:solidFill>
                  <a:schemeClr val="accent1">
                    <a:lumMod val="75000"/>
                  </a:schemeClr>
                </a:solidFill>
                <a:latin typeface="Times New Roman" panose="02020603050405020304" pitchFamily="18" charset="0"/>
                <a:cs typeface="Times New Roman" panose="02020603050405020304" pitchFamily="18" charset="0"/>
              </a:rPr>
              <a:t>Які </a:t>
            </a:r>
            <a:r>
              <a:rPr lang="uk-UA" sz="3200" dirty="0">
                <a:solidFill>
                  <a:schemeClr val="accent1">
                    <a:lumMod val="75000"/>
                  </a:schemeClr>
                </a:solidFill>
                <a:latin typeface="Times New Roman" panose="02020603050405020304" pitchFamily="18" charset="0"/>
                <a:cs typeface="Times New Roman" panose="02020603050405020304" pitchFamily="18" charset="0"/>
              </a:rPr>
              <a:t>параметри викликають спрацювання систем захисту і сигналізації?</a:t>
            </a:r>
          </a:p>
        </p:txBody>
      </p:sp>
      <p:pic>
        <p:nvPicPr>
          <p:cNvPr id="5" name="Picture 4" descr="Результат пошуку зображень за запитом &quot;вопрос&quo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881051" y="6294922"/>
            <a:ext cx="563078" cy="56307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Результат пошуку зображень за запитом &quot;вопрос&quo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450" y="-21635"/>
            <a:ext cx="693020" cy="693020"/>
          </a:xfrm>
          <a:prstGeom prst="rect">
            <a:avLst/>
          </a:prstGeom>
          <a:noFill/>
          <a:extLst>
            <a:ext uri="{909E8E84-426E-40DD-AFC4-6F175D3DCCD1}">
              <a14:hiddenFill xmlns:a14="http://schemas.microsoft.com/office/drawing/2010/main">
                <a:solidFill>
                  <a:srgbClr val="FFFFFF"/>
                </a:solidFill>
              </a14:hiddenFill>
            </a:ext>
          </a:extLst>
        </p:spPr>
      </p:pic>
      <p:pic>
        <p:nvPicPr>
          <p:cNvPr id="3" name="Рисунок 2"/>
          <p:cNvPicPr>
            <a:picLocks noChangeAspect="1"/>
          </p:cNvPicPr>
          <p:nvPr/>
        </p:nvPicPr>
        <p:blipFill>
          <a:blip r:embed="rId4"/>
          <a:stretch>
            <a:fillRect/>
          </a:stretch>
        </p:blipFill>
        <p:spPr>
          <a:xfrm>
            <a:off x="6421038" y="1716986"/>
            <a:ext cx="3685863" cy="4883127"/>
          </a:xfrm>
          <a:prstGeom prst="rect">
            <a:avLst/>
          </a:prstGeom>
          <a:ln w="190500" cap="sq">
            <a:solidFill>
              <a:schemeClr val="bg2"/>
            </a:solidFill>
            <a:prstDash val="solid"/>
            <a:miter lim="800000"/>
          </a:ln>
          <a:effectLst>
            <a:outerShdw blurRad="254000" algn="bl" rotWithShape="0">
              <a:srgbClr val="000000">
                <a:alpha val="43000"/>
              </a:srgbClr>
            </a:outerShdw>
          </a:effectLst>
          <a:scene3d>
            <a:camera prst="perspectiveLeft"/>
            <a:lightRig rig="threePt" dir="t">
              <a:rot lat="0" lon="0" rev="2100000"/>
            </a:lightRig>
          </a:scene3d>
          <a:sp3d extrusionH="25400">
            <a:bevelT w="304800" h="152400" prst="hardEdge"/>
            <a:extrusionClr>
              <a:srgbClr val="000000"/>
            </a:extrusionClr>
          </a:sp3d>
        </p:spPr>
      </p:pic>
      <p:pic>
        <p:nvPicPr>
          <p:cNvPr id="11" name="Рисунок 10"/>
          <p:cNvPicPr>
            <a:picLocks noChangeAspect="1"/>
          </p:cNvPicPr>
          <p:nvPr/>
        </p:nvPicPr>
        <p:blipFill>
          <a:blip r:embed="rId5"/>
          <a:stretch>
            <a:fillRect/>
          </a:stretch>
        </p:blipFill>
        <p:spPr>
          <a:xfrm>
            <a:off x="1481471" y="1716986"/>
            <a:ext cx="3917586" cy="4814042"/>
          </a:xfrm>
          <a:prstGeom prst="rect">
            <a:avLst/>
          </a:prstGeom>
          <a:ln w="190500" cap="sq">
            <a:solidFill>
              <a:schemeClr val="bg2"/>
            </a:solidFill>
            <a:prstDash val="solid"/>
            <a:miter lim="800000"/>
          </a:ln>
          <a:effectLst>
            <a:outerShdw blurRad="254000" algn="bl" rotWithShape="0">
              <a:srgbClr val="000000">
                <a:alpha val="43000"/>
              </a:srgbClr>
            </a:outerShdw>
          </a:effectLst>
          <a:scene3d>
            <a:camera prst="perspectiveRight"/>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1343796756"/>
      </p:ext>
    </p:extLst>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2618446" y="132776"/>
            <a:ext cx="7824965" cy="58477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uk-UA" sz="3200" b="1" dirty="0" smtClean="0">
                <a:solidFill>
                  <a:schemeClr val="accent1">
                    <a:lumMod val="75000"/>
                  </a:schemeClr>
                </a:solidFill>
                <a:latin typeface="Times New Roman" panose="02020603050405020304" pitchFamily="18" charset="0"/>
                <a:cs typeface="Times New Roman" panose="02020603050405020304" pitchFamily="18" charset="0"/>
              </a:rPr>
              <a:t>Підсумкова частина</a:t>
            </a:r>
            <a:endParaRPr lang="uk-UA" sz="3200" b="1"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29698" name="Picture 2" descr="Ð ÐµÐ·ÑÐ»ÑÑÐ°Ñ Ð¿Ð¾ÑÑÐºÑ Ð·Ð¾Ð±ÑÐ°Ð¶ÐµÐ½Ñ Ð·Ð° Ð·Ð°Ð¿Ð¸ÑÐ¾Ð¼ &quot;Ð¾ÑÐµÐ½ÐºÐ¸&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79437" y="1166520"/>
            <a:ext cx="5797423" cy="2630212"/>
          </a:xfrm>
          <a:prstGeom prst="rect">
            <a:avLst/>
          </a:prstGeom>
          <a:ln w="190500" cap="sq">
            <a:solidFill>
              <a:schemeClr val="accent1">
                <a:lumMod val="40000"/>
                <a:lumOff val="60000"/>
              </a:schemeClr>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1627319" y="5438274"/>
            <a:ext cx="1588168" cy="646331"/>
          </a:xfrm>
          <a:prstGeom prst="rect">
            <a:avLst/>
          </a:prstGeom>
          <a:noFill/>
        </p:spPr>
        <p:txBody>
          <a:bodyPr wrap="square" rtlCol="0">
            <a:spAutoFit/>
          </a:bodyPr>
          <a:lstStyle/>
          <a:p>
            <a:r>
              <a:rPr lang="uk-UA" sz="36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2</a:t>
            </a:r>
            <a:endParaRPr lang="uk-UA"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sp>
        <p:nvSpPr>
          <p:cNvPr id="10" name="TextBox 9"/>
          <p:cNvSpPr txBox="1"/>
          <p:nvPr/>
        </p:nvSpPr>
        <p:spPr>
          <a:xfrm>
            <a:off x="8623821" y="6150114"/>
            <a:ext cx="324645" cy="646331"/>
          </a:xfrm>
          <a:prstGeom prst="rect">
            <a:avLst/>
          </a:prstGeom>
          <a:noFill/>
        </p:spPr>
        <p:txBody>
          <a:bodyPr wrap="square" rtlCol="0">
            <a:spAutoFit/>
          </a:bodyPr>
          <a:lstStyle/>
          <a:p>
            <a:r>
              <a:rPr lang="uk-UA" sz="36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4</a:t>
            </a:r>
            <a:endParaRPr lang="uk-UA"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sp>
        <p:nvSpPr>
          <p:cNvPr id="12" name="TextBox 11"/>
          <p:cNvSpPr txBox="1"/>
          <p:nvPr/>
        </p:nvSpPr>
        <p:spPr>
          <a:xfrm>
            <a:off x="11180118" y="604083"/>
            <a:ext cx="1588168" cy="523220"/>
          </a:xfrm>
          <a:prstGeom prst="rect">
            <a:avLst/>
          </a:prstGeom>
          <a:noFill/>
        </p:spPr>
        <p:txBody>
          <a:bodyPr wrap="square" rtlCol="0">
            <a:spAutoFit/>
          </a:bodyPr>
          <a:lstStyle/>
          <a:p>
            <a:r>
              <a:rPr lang="uk-UA" sz="28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4</a:t>
            </a:r>
            <a:endParaRPr lang="uk-UA" sz="28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sp>
        <p:nvSpPr>
          <p:cNvPr id="13" name="TextBox 12"/>
          <p:cNvSpPr txBox="1"/>
          <p:nvPr/>
        </p:nvSpPr>
        <p:spPr>
          <a:xfrm>
            <a:off x="347870" y="-149970"/>
            <a:ext cx="512755" cy="1015663"/>
          </a:xfrm>
          <a:prstGeom prst="rect">
            <a:avLst/>
          </a:prstGeom>
          <a:noFill/>
        </p:spPr>
        <p:txBody>
          <a:bodyPr wrap="square" rtlCol="0">
            <a:spAutoFit/>
          </a:bodyPr>
          <a:lstStyle/>
          <a:p>
            <a:r>
              <a:rPr lang="uk-UA" sz="60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5</a:t>
            </a:r>
            <a:endParaRPr lang="uk-UA" sz="60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sp>
        <p:nvSpPr>
          <p:cNvPr id="16" name="TextBox 15"/>
          <p:cNvSpPr txBox="1"/>
          <p:nvPr/>
        </p:nvSpPr>
        <p:spPr>
          <a:xfrm>
            <a:off x="10859747" y="6150114"/>
            <a:ext cx="640742" cy="707886"/>
          </a:xfrm>
          <a:prstGeom prst="rect">
            <a:avLst/>
          </a:prstGeom>
          <a:noFill/>
        </p:spPr>
        <p:txBody>
          <a:bodyPr wrap="square" rtlCol="0">
            <a:spAutoFit/>
          </a:bodyPr>
          <a:lstStyle/>
          <a:p>
            <a:r>
              <a:rPr lang="uk-UA" sz="40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5</a:t>
            </a:r>
            <a:endParaRPr lang="uk-UA" sz="40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sp>
        <p:nvSpPr>
          <p:cNvPr id="17" name="TextBox 16"/>
          <p:cNvSpPr txBox="1"/>
          <p:nvPr/>
        </p:nvSpPr>
        <p:spPr>
          <a:xfrm>
            <a:off x="1920983" y="2888413"/>
            <a:ext cx="512755" cy="1015663"/>
          </a:xfrm>
          <a:prstGeom prst="rect">
            <a:avLst/>
          </a:prstGeom>
          <a:noFill/>
        </p:spPr>
        <p:txBody>
          <a:bodyPr wrap="square" rtlCol="0">
            <a:spAutoFit/>
          </a:bodyPr>
          <a:lstStyle/>
          <a:p>
            <a:r>
              <a:rPr lang="uk-UA" sz="60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5</a:t>
            </a:r>
            <a:endParaRPr lang="uk-UA" sz="60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sp>
        <p:nvSpPr>
          <p:cNvPr id="18" name="TextBox 17"/>
          <p:cNvSpPr txBox="1"/>
          <p:nvPr/>
        </p:nvSpPr>
        <p:spPr>
          <a:xfrm rot="1689613">
            <a:off x="5854797" y="3957070"/>
            <a:ext cx="885028" cy="1015663"/>
          </a:xfrm>
          <a:prstGeom prst="rect">
            <a:avLst/>
          </a:prstGeom>
          <a:noFill/>
        </p:spPr>
        <p:txBody>
          <a:bodyPr wrap="square" rtlCol="0">
            <a:spAutoFit/>
          </a:bodyPr>
          <a:lstStyle/>
          <a:p>
            <a:r>
              <a:rPr lang="uk-UA" sz="60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5</a:t>
            </a:r>
            <a:endParaRPr lang="uk-UA" sz="60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sp>
        <p:nvSpPr>
          <p:cNvPr id="19" name="TextBox 18"/>
          <p:cNvSpPr txBox="1"/>
          <p:nvPr/>
        </p:nvSpPr>
        <p:spPr>
          <a:xfrm rot="19890053">
            <a:off x="9481503" y="3300512"/>
            <a:ext cx="512755" cy="1015663"/>
          </a:xfrm>
          <a:prstGeom prst="rect">
            <a:avLst/>
          </a:prstGeom>
          <a:noFill/>
        </p:spPr>
        <p:txBody>
          <a:bodyPr wrap="square" rtlCol="0">
            <a:spAutoFit/>
          </a:bodyPr>
          <a:lstStyle/>
          <a:p>
            <a:r>
              <a:rPr lang="uk-UA" sz="60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5</a:t>
            </a:r>
            <a:endParaRPr lang="uk-UA" sz="60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sp>
        <p:nvSpPr>
          <p:cNvPr id="20" name="TextBox 19"/>
          <p:cNvSpPr txBox="1"/>
          <p:nvPr/>
        </p:nvSpPr>
        <p:spPr>
          <a:xfrm rot="16999048">
            <a:off x="5721320" y="5576774"/>
            <a:ext cx="512755" cy="1015663"/>
          </a:xfrm>
          <a:prstGeom prst="rect">
            <a:avLst/>
          </a:prstGeom>
          <a:noFill/>
        </p:spPr>
        <p:txBody>
          <a:bodyPr wrap="square" rtlCol="0">
            <a:spAutoFit/>
          </a:bodyPr>
          <a:lstStyle/>
          <a:p>
            <a:r>
              <a:rPr lang="uk-UA" sz="60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5</a:t>
            </a:r>
            <a:endParaRPr lang="uk-UA" sz="60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sp>
        <p:nvSpPr>
          <p:cNvPr id="21" name="TextBox 20"/>
          <p:cNvSpPr txBox="1"/>
          <p:nvPr/>
        </p:nvSpPr>
        <p:spPr>
          <a:xfrm rot="2315070">
            <a:off x="4018469" y="5253607"/>
            <a:ext cx="512755" cy="1015663"/>
          </a:xfrm>
          <a:prstGeom prst="rect">
            <a:avLst/>
          </a:prstGeom>
          <a:noFill/>
        </p:spPr>
        <p:txBody>
          <a:bodyPr wrap="square" rtlCol="0">
            <a:spAutoFit/>
          </a:bodyPr>
          <a:lstStyle/>
          <a:p>
            <a:r>
              <a:rPr lang="uk-UA" sz="60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5</a:t>
            </a:r>
            <a:endParaRPr lang="uk-UA" sz="60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sp>
        <p:nvSpPr>
          <p:cNvPr id="22" name="TextBox 21"/>
          <p:cNvSpPr txBox="1"/>
          <p:nvPr/>
        </p:nvSpPr>
        <p:spPr>
          <a:xfrm>
            <a:off x="246438" y="4591879"/>
            <a:ext cx="2168772" cy="1015663"/>
          </a:xfrm>
          <a:prstGeom prst="rect">
            <a:avLst/>
          </a:prstGeom>
          <a:noFill/>
        </p:spPr>
        <p:txBody>
          <a:bodyPr wrap="square" rtlCol="0">
            <a:spAutoFit/>
          </a:bodyPr>
          <a:lstStyle/>
          <a:p>
            <a:r>
              <a:rPr lang="uk-UA" sz="60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5</a:t>
            </a:r>
            <a:endParaRPr lang="uk-UA" sz="60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sp>
        <p:nvSpPr>
          <p:cNvPr id="23" name="TextBox 22"/>
          <p:cNvSpPr txBox="1"/>
          <p:nvPr/>
        </p:nvSpPr>
        <p:spPr>
          <a:xfrm rot="19789326">
            <a:off x="2274179" y="4930442"/>
            <a:ext cx="512755" cy="1015663"/>
          </a:xfrm>
          <a:prstGeom prst="rect">
            <a:avLst/>
          </a:prstGeom>
          <a:noFill/>
        </p:spPr>
        <p:txBody>
          <a:bodyPr wrap="square" rtlCol="0">
            <a:spAutoFit/>
          </a:bodyPr>
          <a:lstStyle/>
          <a:p>
            <a:r>
              <a:rPr lang="uk-UA" sz="60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5</a:t>
            </a:r>
            <a:endParaRPr lang="uk-UA" sz="60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sp>
        <p:nvSpPr>
          <p:cNvPr id="24" name="TextBox 23"/>
          <p:cNvSpPr txBox="1"/>
          <p:nvPr/>
        </p:nvSpPr>
        <p:spPr>
          <a:xfrm>
            <a:off x="1272547" y="5626970"/>
            <a:ext cx="512755" cy="1015663"/>
          </a:xfrm>
          <a:prstGeom prst="rect">
            <a:avLst/>
          </a:prstGeom>
          <a:noFill/>
        </p:spPr>
        <p:txBody>
          <a:bodyPr wrap="square" rtlCol="0">
            <a:spAutoFit/>
          </a:bodyPr>
          <a:lstStyle/>
          <a:p>
            <a:r>
              <a:rPr lang="uk-UA" sz="60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4</a:t>
            </a:r>
            <a:endParaRPr lang="uk-UA" sz="60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sp>
        <p:nvSpPr>
          <p:cNvPr id="25" name="TextBox 24"/>
          <p:cNvSpPr txBox="1"/>
          <p:nvPr/>
        </p:nvSpPr>
        <p:spPr>
          <a:xfrm rot="18304339">
            <a:off x="347870" y="2981089"/>
            <a:ext cx="512755" cy="1015663"/>
          </a:xfrm>
          <a:prstGeom prst="rect">
            <a:avLst/>
          </a:prstGeom>
          <a:noFill/>
        </p:spPr>
        <p:txBody>
          <a:bodyPr wrap="square" rtlCol="0">
            <a:spAutoFit/>
          </a:bodyPr>
          <a:lstStyle/>
          <a:p>
            <a:r>
              <a:rPr lang="uk-UA" sz="60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4</a:t>
            </a:r>
            <a:endParaRPr lang="uk-UA" sz="60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sp>
        <p:nvSpPr>
          <p:cNvPr id="26" name="TextBox 25"/>
          <p:cNvSpPr txBox="1"/>
          <p:nvPr/>
        </p:nvSpPr>
        <p:spPr>
          <a:xfrm>
            <a:off x="7841975" y="4046965"/>
            <a:ext cx="5715626" cy="1015663"/>
          </a:xfrm>
          <a:prstGeom prst="rect">
            <a:avLst/>
          </a:prstGeom>
          <a:noFill/>
        </p:spPr>
        <p:txBody>
          <a:bodyPr wrap="square" rtlCol="0">
            <a:spAutoFit/>
          </a:bodyPr>
          <a:lstStyle/>
          <a:p>
            <a:r>
              <a:rPr lang="uk-UA" sz="60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4</a:t>
            </a:r>
            <a:endParaRPr lang="uk-UA" sz="60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sp>
        <p:nvSpPr>
          <p:cNvPr id="27" name="TextBox 26"/>
          <p:cNvSpPr txBox="1"/>
          <p:nvPr/>
        </p:nvSpPr>
        <p:spPr>
          <a:xfrm rot="3543822">
            <a:off x="764102" y="1573012"/>
            <a:ext cx="512755" cy="1015663"/>
          </a:xfrm>
          <a:prstGeom prst="rect">
            <a:avLst/>
          </a:prstGeom>
          <a:noFill/>
        </p:spPr>
        <p:txBody>
          <a:bodyPr wrap="square" rtlCol="0">
            <a:spAutoFit/>
          </a:bodyPr>
          <a:lstStyle/>
          <a:p>
            <a:r>
              <a:rPr lang="uk-UA" sz="60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5</a:t>
            </a:r>
            <a:endParaRPr lang="uk-UA" sz="60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sp>
        <p:nvSpPr>
          <p:cNvPr id="28" name="TextBox 27"/>
          <p:cNvSpPr txBox="1"/>
          <p:nvPr/>
        </p:nvSpPr>
        <p:spPr>
          <a:xfrm>
            <a:off x="9478270" y="4837396"/>
            <a:ext cx="512755" cy="1015663"/>
          </a:xfrm>
          <a:prstGeom prst="rect">
            <a:avLst/>
          </a:prstGeom>
          <a:noFill/>
        </p:spPr>
        <p:txBody>
          <a:bodyPr wrap="square" rtlCol="0">
            <a:spAutoFit/>
          </a:bodyPr>
          <a:lstStyle/>
          <a:p>
            <a:r>
              <a:rPr lang="uk-UA" sz="60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5</a:t>
            </a:r>
            <a:endParaRPr lang="uk-UA" sz="60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sp>
        <p:nvSpPr>
          <p:cNvPr id="29" name="TextBox 28"/>
          <p:cNvSpPr txBox="1"/>
          <p:nvPr/>
        </p:nvSpPr>
        <p:spPr>
          <a:xfrm>
            <a:off x="11370941" y="1885615"/>
            <a:ext cx="512755" cy="1015663"/>
          </a:xfrm>
          <a:prstGeom prst="rect">
            <a:avLst/>
          </a:prstGeom>
          <a:noFill/>
        </p:spPr>
        <p:txBody>
          <a:bodyPr wrap="square" rtlCol="0">
            <a:spAutoFit/>
          </a:bodyPr>
          <a:lstStyle/>
          <a:p>
            <a:r>
              <a:rPr lang="uk-UA" sz="60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5</a:t>
            </a:r>
            <a:endParaRPr lang="uk-UA" sz="60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sp>
        <p:nvSpPr>
          <p:cNvPr id="30" name="TextBox 29"/>
          <p:cNvSpPr txBox="1"/>
          <p:nvPr/>
        </p:nvSpPr>
        <p:spPr>
          <a:xfrm>
            <a:off x="7517330" y="6006156"/>
            <a:ext cx="324645" cy="646331"/>
          </a:xfrm>
          <a:prstGeom prst="rect">
            <a:avLst/>
          </a:prstGeom>
          <a:noFill/>
        </p:spPr>
        <p:txBody>
          <a:bodyPr wrap="square" rtlCol="0">
            <a:spAutoFit/>
          </a:bodyPr>
          <a:lstStyle/>
          <a:p>
            <a:r>
              <a:rPr lang="uk-UA" sz="36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3</a:t>
            </a:r>
          </a:p>
        </p:txBody>
      </p:sp>
      <p:sp>
        <p:nvSpPr>
          <p:cNvPr id="31" name="TextBox 30"/>
          <p:cNvSpPr txBox="1"/>
          <p:nvPr/>
        </p:nvSpPr>
        <p:spPr>
          <a:xfrm rot="18304339">
            <a:off x="1989496" y="1191147"/>
            <a:ext cx="512755" cy="1015663"/>
          </a:xfrm>
          <a:prstGeom prst="rect">
            <a:avLst/>
          </a:prstGeom>
          <a:noFill/>
        </p:spPr>
        <p:txBody>
          <a:bodyPr wrap="square" rtlCol="0">
            <a:spAutoFit/>
          </a:bodyPr>
          <a:lstStyle/>
          <a:p>
            <a:r>
              <a:rPr lang="uk-UA" sz="60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4</a:t>
            </a:r>
            <a:endParaRPr lang="uk-UA" sz="60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sp>
        <p:nvSpPr>
          <p:cNvPr id="32" name="TextBox 31"/>
          <p:cNvSpPr txBox="1"/>
          <p:nvPr/>
        </p:nvSpPr>
        <p:spPr>
          <a:xfrm rot="18304339">
            <a:off x="10114917" y="706509"/>
            <a:ext cx="500922" cy="1015663"/>
          </a:xfrm>
          <a:prstGeom prst="rect">
            <a:avLst/>
          </a:prstGeom>
          <a:noFill/>
        </p:spPr>
        <p:txBody>
          <a:bodyPr wrap="square" rtlCol="0">
            <a:spAutoFit/>
          </a:bodyPr>
          <a:lstStyle/>
          <a:p>
            <a:r>
              <a:rPr lang="uk-UA" sz="60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4</a:t>
            </a:r>
            <a:endParaRPr lang="uk-UA" sz="60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sp>
        <p:nvSpPr>
          <p:cNvPr id="33" name="TextBox 32"/>
          <p:cNvSpPr txBox="1"/>
          <p:nvPr/>
        </p:nvSpPr>
        <p:spPr>
          <a:xfrm rot="1387934">
            <a:off x="3446930" y="3840493"/>
            <a:ext cx="512755" cy="1015663"/>
          </a:xfrm>
          <a:prstGeom prst="rect">
            <a:avLst/>
          </a:prstGeom>
          <a:noFill/>
        </p:spPr>
        <p:txBody>
          <a:bodyPr wrap="square" rtlCol="0">
            <a:spAutoFit/>
          </a:bodyPr>
          <a:lstStyle/>
          <a:p>
            <a:r>
              <a:rPr lang="uk-UA" sz="60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4</a:t>
            </a:r>
            <a:endParaRPr lang="uk-UA" sz="60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sp>
        <p:nvSpPr>
          <p:cNvPr id="34" name="TextBox 33"/>
          <p:cNvSpPr txBox="1"/>
          <p:nvPr/>
        </p:nvSpPr>
        <p:spPr>
          <a:xfrm rot="4033687">
            <a:off x="9556260" y="1816982"/>
            <a:ext cx="512755" cy="1015663"/>
          </a:xfrm>
          <a:prstGeom prst="rect">
            <a:avLst/>
          </a:prstGeom>
          <a:noFill/>
        </p:spPr>
        <p:txBody>
          <a:bodyPr wrap="square" rtlCol="0">
            <a:spAutoFit/>
          </a:bodyPr>
          <a:lstStyle/>
          <a:p>
            <a:r>
              <a:rPr lang="uk-UA" sz="60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5</a:t>
            </a:r>
            <a:endParaRPr lang="uk-UA" sz="60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sp>
        <p:nvSpPr>
          <p:cNvPr id="35" name="TextBox 34"/>
          <p:cNvSpPr txBox="1"/>
          <p:nvPr/>
        </p:nvSpPr>
        <p:spPr>
          <a:xfrm rot="1387934">
            <a:off x="10767206" y="3543339"/>
            <a:ext cx="512755" cy="1015663"/>
          </a:xfrm>
          <a:prstGeom prst="rect">
            <a:avLst/>
          </a:prstGeom>
          <a:noFill/>
        </p:spPr>
        <p:txBody>
          <a:bodyPr wrap="square" rtlCol="0">
            <a:spAutoFit/>
          </a:bodyPr>
          <a:lstStyle/>
          <a:p>
            <a:r>
              <a:rPr lang="uk-UA" sz="6000" b="1" dirty="0" smtClean="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4</a:t>
            </a:r>
            <a:endParaRPr lang="uk-UA" sz="60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09127529"/>
      </p:ext>
    </p:extLst>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кутник 4"/>
          <p:cNvSpPr/>
          <p:nvPr/>
        </p:nvSpPr>
        <p:spPr>
          <a:xfrm>
            <a:off x="2098307" y="94072"/>
            <a:ext cx="8364354" cy="1200329"/>
          </a:xfrm>
          <a:prstGeom prst="rect">
            <a:avLst/>
          </a:prstGeom>
        </p:spPr>
        <p:txBody>
          <a:bodyPr wrap="square">
            <a:spAutoFit/>
          </a:bodyPr>
          <a:lstStyle/>
          <a:p>
            <a:pPr algn="ctr"/>
            <a:r>
              <a:rPr lang="uk-UA" sz="3600" b="1" dirty="0" smtClean="0">
                <a:solidFill>
                  <a:srgbClr val="002060"/>
                </a:solidFill>
                <a:latin typeface="Times New Roman" panose="02020603050405020304" pitchFamily="18" charset="0"/>
                <a:cs typeface="Times New Roman" panose="02020603050405020304" pitchFamily="18" charset="0"/>
              </a:rPr>
              <a:t>Повідомлення домашнього </a:t>
            </a:r>
          </a:p>
          <a:p>
            <a:pPr algn="ctr"/>
            <a:r>
              <a:rPr lang="uk-UA" sz="3600" b="1" dirty="0" smtClean="0">
                <a:solidFill>
                  <a:srgbClr val="002060"/>
                </a:solidFill>
                <a:latin typeface="Times New Roman" panose="02020603050405020304" pitchFamily="18" charset="0"/>
                <a:cs typeface="Times New Roman" panose="02020603050405020304" pitchFamily="18" charset="0"/>
              </a:rPr>
              <a:t>завдання</a:t>
            </a:r>
            <a:endParaRPr lang="uk-UA" sz="3600" b="1" dirty="0">
              <a:solidFill>
                <a:srgbClr val="002060"/>
              </a:solidFill>
              <a:latin typeface="Times New Roman" panose="02020603050405020304" pitchFamily="18" charset="0"/>
              <a:cs typeface="Times New Roman" panose="02020603050405020304" pitchFamily="18" charset="0"/>
            </a:endParaRPr>
          </a:p>
        </p:txBody>
      </p:sp>
      <p:sp>
        <p:nvSpPr>
          <p:cNvPr id="3" name="Прямокутник 2"/>
          <p:cNvSpPr/>
          <p:nvPr/>
        </p:nvSpPr>
        <p:spPr>
          <a:xfrm>
            <a:off x="322445" y="1766038"/>
            <a:ext cx="5958039" cy="3108543"/>
          </a:xfrm>
          <a:prstGeom prst="rect">
            <a:avLst/>
          </a:prstGeom>
        </p:spPr>
        <p:txBody>
          <a:bodyPr wrap="square">
            <a:spAutoFit/>
          </a:bodyPr>
          <a:lstStyle/>
          <a:p>
            <a:pPr algn="just"/>
            <a:r>
              <a:rPr lang="uk-UA" sz="2800" dirty="0">
                <a:latin typeface="Times New Roman" panose="02020603050405020304" pitchFamily="18" charset="0"/>
                <a:cs typeface="Times New Roman" panose="02020603050405020304" pitchFamily="18" charset="0"/>
              </a:rPr>
              <a:t>-опрацювати конспект;</a:t>
            </a:r>
          </a:p>
          <a:p>
            <a:pPr algn="just"/>
            <a:r>
              <a:rPr lang="uk-UA" sz="2800" dirty="0" smtClean="0">
                <a:latin typeface="Times New Roman" panose="02020603050405020304" pitchFamily="18" charset="0"/>
                <a:cs typeface="Times New Roman" panose="02020603050405020304" pitchFamily="18" charset="0"/>
              </a:rPr>
              <a:t>- </a:t>
            </a:r>
            <a:r>
              <a:rPr lang="uk-UA" sz="2800" dirty="0">
                <a:latin typeface="Times New Roman" panose="02020603050405020304" pitchFamily="18" charset="0"/>
                <a:cs typeface="Times New Roman" panose="02020603050405020304" pitchFamily="18" charset="0"/>
              </a:rPr>
              <a:t>описати роботу схеми відповідно по контурах регулювання, сигналізації і захисту, враховуючи напрямок </a:t>
            </a:r>
            <a:r>
              <a:rPr lang="uk-UA" sz="2800" dirty="0" smtClean="0">
                <a:latin typeface="Times New Roman" panose="02020603050405020304" pitchFamily="18" charset="0"/>
                <a:cs typeface="Times New Roman" panose="02020603050405020304" pitchFamily="18" charset="0"/>
              </a:rPr>
              <a:t>про-ходження </a:t>
            </a:r>
            <a:r>
              <a:rPr lang="uk-UA" sz="2800" dirty="0">
                <a:latin typeface="Times New Roman" panose="02020603050405020304" pitchFamily="18" charset="0"/>
                <a:cs typeface="Times New Roman" panose="02020603050405020304" pitchFamily="18" charset="0"/>
              </a:rPr>
              <a:t>сигналів і вказуючи позиції приладів;</a:t>
            </a:r>
          </a:p>
          <a:p>
            <a:pPr algn="just"/>
            <a:r>
              <a:rPr lang="uk-UA" sz="2800" dirty="0">
                <a:latin typeface="Times New Roman" panose="02020603050405020304" pitchFamily="18" charset="0"/>
                <a:cs typeface="Times New Roman" panose="02020603050405020304" pitchFamily="18" charset="0"/>
              </a:rPr>
              <a:t>- підготуватись до практичної роботи. </a:t>
            </a:r>
          </a:p>
        </p:txBody>
      </p:sp>
      <p:pic>
        <p:nvPicPr>
          <p:cNvPr id="30722" name="Picture 2" descr="ÐÐ¾Ð²âÑÐ·Ð°Ð½Ðµ Ð·Ð¾Ð±ÑÐ°Ð¶ÐµÐ½Ð½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97052" y="1650533"/>
            <a:ext cx="5362875" cy="3817907"/>
          </a:xfrm>
          <a:prstGeom prst="rect">
            <a:avLst/>
          </a:prstGeom>
          <a:ln w="190500" cap="sq">
            <a:solidFill>
              <a:schemeClr val="bg2"/>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9898058"/>
      </p:ext>
    </p:ext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ÐÑÐ¾Ð¼Ð°Ñ Ð§Ð¸ÑÑÑÐ¹ ÐÐ¾Ð·Ð´ÑÑ (Clean Air) â Ð³Ð»Ð¾ÑÐ¾Ðº Ð»ÐµÐ³ÐºÐ¾ÑÑ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128" y="712269"/>
            <a:ext cx="12396589" cy="578507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Прямокутник 4"/>
          <p:cNvSpPr/>
          <p:nvPr/>
        </p:nvSpPr>
        <p:spPr>
          <a:xfrm>
            <a:off x="2315680" y="2144253"/>
            <a:ext cx="9014071" cy="2308324"/>
          </a:xfrm>
          <a:prstGeom prst="rect">
            <a:avLst/>
          </a:prstGeom>
        </p:spPr>
        <p:txBody>
          <a:bodyPr wrap="none">
            <a:spAutoFit/>
          </a:bodyPr>
          <a:lstStyle/>
          <a:p>
            <a:pPr algn="ctr"/>
            <a:r>
              <a:rPr lang="uk-UA" sz="7200" b="1" dirty="0">
                <a:solidFill>
                  <a:srgbClr val="002060"/>
                </a:solidFill>
                <a:latin typeface="Times New Roman" panose="02020603050405020304" pitchFamily="18" charset="0"/>
                <a:cs typeface="Times New Roman" panose="02020603050405020304" pitchFamily="18" charset="0"/>
              </a:rPr>
              <a:t>Дякую за </a:t>
            </a:r>
            <a:r>
              <a:rPr lang="uk-UA" sz="7200" b="1" dirty="0" smtClean="0">
                <a:solidFill>
                  <a:srgbClr val="002060"/>
                </a:solidFill>
                <a:latin typeface="Times New Roman" panose="02020603050405020304" pitchFamily="18" charset="0"/>
                <a:cs typeface="Times New Roman" panose="02020603050405020304" pitchFamily="18" charset="0"/>
              </a:rPr>
              <a:t>увагу </a:t>
            </a:r>
          </a:p>
          <a:p>
            <a:pPr algn="ctr"/>
            <a:r>
              <a:rPr lang="uk-UA" sz="7200" b="1" dirty="0" smtClean="0">
                <a:solidFill>
                  <a:srgbClr val="002060"/>
                </a:solidFill>
                <a:latin typeface="Times New Roman" panose="02020603050405020304" pitchFamily="18" charset="0"/>
                <a:cs typeface="Times New Roman" panose="02020603050405020304" pitchFamily="18" charset="0"/>
              </a:rPr>
              <a:t>та участь у занятті…</a:t>
            </a:r>
            <a:endParaRPr lang="uk-UA" sz="7200" b="1" dirty="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392582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кутник 4"/>
          <p:cNvSpPr/>
          <p:nvPr/>
        </p:nvSpPr>
        <p:spPr>
          <a:xfrm>
            <a:off x="2012565" y="-61393"/>
            <a:ext cx="7985760" cy="1323439"/>
          </a:xfrm>
          <a:prstGeom prst="rect">
            <a:avLst/>
          </a:prstGeom>
        </p:spPr>
        <p:txBody>
          <a:bodyPr wrap="square">
            <a:spAutoFit/>
          </a:bodyPr>
          <a:lstStyle/>
          <a:p>
            <a:pPr indent="449580" algn="ctr">
              <a:spcAft>
                <a:spcPts val="0"/>
              </a:spcAft>
            </a:pPr>
            <a:r>
              <a:rPr lang="uk-UA" sz="40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Вказати правильний варіант</a:t>
            </a:r>
          </a:p>
          <a:p>
            <a:pPr indent="449580" algn="ctr">
              <a:spcAft>
                <a:spcPts val="0"/>
              </a:spcAft>
            </a:pPr>
            <a:r>
              <a:rPr lang="uk-UA" sz="40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відповіді</a:t>
            </a:r>
            <a:endParaRPr lang="uk-UA" sz="1400" dirty="0">
              <a:solidFill>
                <a:schemeClr val="accent1">
                  <a:lumMod val="50000"/>
                </a:schemeClr>
              </a:solidFill>
              <a:latin typeface="Times New Roman" panose="02020603050405020304" pitchFamily="18" charset="0"/>
              <a:ea typeface="Times New Roman" panose="02020603050405020304" pitchFamily="18" charset="0"/>
            </a:endParaRPr>
          </a:p>
        </p:txBody>
      </p:sp>
      <p:sp>
        <p:nvSpPr>
          <p:cNvPr id="6" name="Rectangle 5"/>
          <p:cNvSpPr>
            <a:spLocks noChangeArrowheads="1"/>
          </p:cNvSpPr>
          <p:nvPr/>
        </p:nvSpPr>
        <p:spPr bwMode="auto">
          <a:xfrm>
            <a:off x="2987039" y="1168399"/>
            <a:ext cx="1878343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uk-UA" dirty="0"/>
          </a:p>
        </p:txBody>
      </p:sp>
      <p:sp>
        <p:nvSpPr>
          <p:cNvPr id="9" name="Прямокутник 8"/>
          <p:cNvSpPr/>
          <p:nvPr/>
        </p:nvSpPr>
        <p:spPr>
          <a:xfrm>
            <a:off x="1796334" y="1835194"/>
            <a:ext cx="10395666" cy="3970318"/>
          </a:xfrm>
          <a:prstGeom prst="rect">
            <a:avLst/>
          </a:prstGeom>
        </p:spPr>
        <p:txBody>
          <a:bodyPr wrap="square">
            <a:spAutoFit/>
          </a:bodyPr>
          <a:lstStyle/>
          <a:p>
            <a:r>
              <a:rPr lang="uk-UA" sz="3600" dirty="0" smtClean="0">
                <a:solidFill>
                  <a:schemeClr val="accent1">
                    <a:lumMod val="50000"/>
                  </a:schemeClr>
                </a:solidFill>
                <a:latin typeface="Times New Roman" panose="02020603050405020304" pitchFamily="18" charset="0"/>
                <a:cs typeface="Times New Roman" panose="02020603050405020304" pitchFamily="18" charset="0"/>
              </a:rPr>
              <a:t>	Процес </a:t>
            </a:r>
            <a:r>
              <a:rPr lang="uk-UA" sz="3600" dirty="0">
                <a:solidFill>
                  <a:schemeClr val="accent1">
                    <a:lumMod val="50000"/>
                  </a:schemeClr>
                </a:solidFill>
                <a:latin typeface="Times New Roman" panose="02020603050405020304" pitchFamily="18" charset="0"/>
                <a:cs typeface="Times New Roman" panose="02020603050405020304" pitchFamily="18" charset="0"/>
              </a:rPr>
              <a:t>вибіркового поглинання речовини </a:t>
            </a:r>
            <a:endParaRPr lang="uk-UA" sz="3600" dirty="0" smtClean="0">
              <a:solidFill>
                <a:schemeClr val="accent1">
                  <a:lumMod val="50000"/>
                </a:schemeClr>
              </a:solidFill>
              <a:latin typeface="Times New Roman" panose="02020603050405020304" pitchFamily="18" charset="0"/>
              <a:cs typeface="Times New Roman" panose="02020603050405020304" pitchFamily="18" charset="0"/>
            </a:endParaRPr>
          </a:p>
          <a:p>
            <a:r>
              <a:rPr lang="uk-UA" sz="3600" dirty="0" smtClean="0">
                <a:solidFill>
                  <a:schemeClr val="accent1">
                    <a:lumMod val="50000"/>
                  </a:schemeClr>
                </a:solidFill>
                <a:latin typeface="Times New Roman" panose="02020603050405020304" pitchFamily="18" charset="0"/>
                <a:cs typeface="Times New Roman" panose="02020603050405020304" pitchFamily="18" charset="0"/>
              </a:rPr>
              <a:t>з </a:t>
            </a:r>
            <a:r>
              <a:rPr lang="uk-UA" sz="3600" dirty="0">
                <a:solidFill>
                  <a:schemeClr val="accent1">
                    <a:lumMod val="50000"/>
                  </a:schemeClr>
                </a:solidFill>
                <a:latin typeface="Times New Roman" panose="02020603050405020304" pitchFamily="18" charset="0"/>
                <a:cs typeface="Times New Roman" panose="02020603050405020304" pitchFamily="18" charset="0"/>
              </a:rPr>
              <a:t>газового чи рідкого середовища усім об'ємом твердого тіла чи рідини називається</a:t>
            </a:r>
            <a:r>
              <a:rPr lang="uk-UA" sz="3600" dirty="0" smtClean="0">
                <a:solidFill>
                  <a:schemeClr val="accent1">
                    <a:lumMod val="50000"/>
                  </a:schemeClr>
                </a:solidFill>
                <a:latin typeface="Times New Roman" panose="02020603050405020304" pitchFamily="18" charset="0"/>
                <a:cs typeface="Times New Roman" panose="02020603050405020304" pitchFamily="18" charset="0"/>
              </a:rPr>
              <a:t>:</a:t>
            </a:r>
          </a:p>
          <a:p>
            <a:endParaRPr lang="uk-UA" sz="3200" dirty="0">
              <a:solidFill>
                <a:schemeClr val="accent1">
                  <a:lumMod val="50000"/>
                </a:schemeClr>
              </a:solidFill>
              <a:latin typeface="Times New Roman" panose="02020603050405020304" pitchFamily="18" charset="0"/>
              <a:cs typeface="Times New Roman" panose="02020603050405020304" pitchFamily="18" charset="0"/>
            </a:endParaRPr>
          </a:p>
          <a:p>
            <a:r>
              <a:rPr lang="uk-UA" sz="3600" dirty="0">
                <a:solidFill>
                  <a:schemeClr val="accent1">
                    <a:lumMod val="50000"/>
                  </a:schemeClr>
                </a:solidFill>
                <a:latin typeface="Times New Roman" panose="02020603050405020304" pitchFamily="18" charset="0"/>
                <a:cs typeface="Times New Roman" panose="02020603050405020304" pitchFamily="18" charset="0"/>
              </a:rPr>
              <a:t>а) десорбція;</a:t>
            </a:r>
          </a:p>
          <a:p>
            <a:r>
              <a:rPr lang="uk-UA" sz="3600" dirty="0">
                <a:solidFill>
                  <a:schemeClr val="accent1">
                    <a:lumMod val="50000"/>
                  </a:schemeClr>
                </a:solidFill>
                <a:latin typeface="Times New Roman" panose="02020603050405020304" pitchFamily="18" charset="0"/>
                <a:cs typeface="Times New Roman" panose="02020603050405020304" pitchFamily="18" charset="0"/>
              </a:rPr>
              <a:t>б) абсорбція;</a:t>
            </a:r>
          </a:p>
          <a:p>
            <a:r>
              <a:rPr lang="uk-UA" sz="3600" dirty="0">
                <a:solidFill>
                  <a:schemeClr val="accent1">
                    <a:lumMod val="50000"/>
                  </a:schemeClr>
                </a:solidFill>
                <a:latin typeface="Times New Roman" panose="02020603050405020304" pitchFamily="18" charset="0"/>
                <a:cs typeface="Times New Roman" panose="02020603050405020304" pitchFamily="18" charset="0"/>
              </a:rPr>
              <a:t>в) адсорбція</a:t>
            </a:r>
            <a:endParaRPr lang="uk-UA" sz="1600" dirty="0">
              <a:solidFill>
                <a:schemeClr val="accent1">
                  <a:lumMod val="50000"/>
                </a:schemeClr>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8" name="Rectangle 7"/>
          <p:cNvSpPr>
            <a:spLocks noChangeArrowheads="1"/>
          </p:cNvSpPr>
          <p:nvPr/>
        </p:nvSpPr>
        <p:spPr bwMode="auto">
          <a:xfrm>
            <a:off x="-223520" y="22352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uk-UA" dirty="0"/>
          </a:p>
        </p:txBody>
      </p:sp>
      <p:sp>
        <p:nvSpPr>
          <p:cNvPr id="4" name="Rectangle 4"/>
          <p:cNvSpPr>
            <a:spLocks noChangeArrowheads="1"/>
          </p:cNvSpPr>
          <p:nvPr/>
        </p:nvSpPr>
        <p:spPr bwMode="auto">
          <a:xfrm flipV="1">
            <a:off x="2784700" y="2453982"/>
            <a:ext cx="17338450" cy="50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uk-UA" dirty="0"/>
          </a:p>
        </p:txBody>
      </p:sp>
    </p:spTree>
    <p:extLst>
      <p:ext uri="{BB962C8B-B14F-4D97-AF65-F5344CB8AC3E}">
        <p14:creationId xmlns:p14="http://schemas.microsoft.com/office/powerpoint/2010/main" val="19941637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кутник 2"/>
          <p:cNvSpPr/>
          <p:nvPr/>
        </p:nvSpPr>
        <p:spPr>
          <a:xfrm>
            <a:off x="1601538" y="398734"/>
            <a:ext cx="9357359" cy="5724644"/>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uk-UA" dirty="0">
                <a:latin typeface="Times New Roman" panose="02020603050405020304" pitchFamily="18" charset="0"/>
                <a:cs typeface="Times New Roman" panose="02020603050405020304" pitchFamily="18" charset="0"/>
              </a:rPr>
              <a:t>Відокремлений структурний підрозділ </a:t>
            </a:r>
          </a:p>
          <a:p>
            <a:pPr algn="ctr"/>
            <a:r>
              <a:rPr lang="uk-UA" dirty="0">
                <a:latin typeface="Times New Roman" panose="02020603050405020304" pitchFamily="18" charset="0"/>
                <a:cs typeface="Times New Roman" panose="02020603050405020304" pitchFamily="18" charset="0"/>
              </a:rPr>
              <a:t>"Вінницький фаховий коледж </a:t>
            </a:r>
          </a:p>
          <a:p>
            <a:pPr algn="ctr"/>
            <a:r>
              <a:rPr lang="uk-UA" dirty="0">
                <a:latin typeface="Times New Roman" panose="02020603050405020304" pitchFamily="18" charset="0"/>
                <a:cs typeface="Times New Roman" panose="02020603050405020304" pitchFamily="18" charset="0"/>
              </a:rPr>
              <a:t>Національного університету харчових технологій"</a:t>
            </a:r>
          </a:p>
          <a:p>
            <a:r>
              <a:rPr lang="uk-UA" sz="4800" b="1" cap="small" dirty="0"/>
              <a:t>  </a:t>
            </a:r>
            <a:endParaRPr lang="uk-UA" sz="2400" dirty="0">
              <a:latin typeface="Times New Roman" panose="02020603050405020304" pitchFamily="18" charset="0"/>
              <a:cs typeface="Times New Roman" panose="02020603050405020304" pitchFamily="18" charset="0"/>
            </a:endParaRPr>
          </a:p>
          <a:p>
            <a:pPr algn="ctr"/>
            <a:r>
              <a:rPr lang="uk-UA" sz="2400" b="1" cap="small" dirty="0">
                <a:latin typeface="Times New Roman" panose="02020603050405020304" pitchFamily="18" charset="0"/>
                <a:cs typeface="Times New Roman" panose="02020603050405020304" pitchFamily="18" charset="0"/>
              </a:rPr>
              <a:t> </a:t>
            </a:r>
            <a:r>
              <a:rPr lang="uk-UA" sz="2400" dirty="0" smtClean="0">
                <a:latin typeface="Times New Roman" panose="02020603050405020304" pitchFamily="18" charset="0"/>
                <a:cs typeface="Times New Roman" panose="02020603050405020304" pitchFamily="18" charset="0"/>
              </a:rPr>
              <a:t> </a:t>
            </a:r>
            <a:r>
              <a:rPr lang="uk-UA" sz="2400" b="1" dirty="0" smtClean="0">
                <a:latin typeface="Times New Roman" panose="02020603050405020304" pitchFamily="18" charset="0"/>
                <a:cs typeface="Times New Roman" panose="02020603050405020304" pitchFamily="18" charset="0"/>
              </a:rPr>
              <a:t>«</a:t>
            </a:r>
            <a:r>
              <a:rPr lang="uk-UA" sz="2400" b="1" dirty="0">
                <a:latin typeface="Times New Roman" panose="02020603050405020304" pitchFamily="18" charset="0"/>
                <a:cs typeface="Times New Roman" panose="02020603050405020304" pitchFamily="18" charset="0"/>
              </a:rPr>
              <a:t>АВТОМАТИЗАЦІЯ ПАРОГЕНЕРАТОРА»</a:t>
            </a:r>
            <a:endParaRPr lang="uk-UA" sz="2400" dirty="0">
              <a:latin typeface="Times New Roman" panose="02020603050405020304" pitchFamily="18" charset="0"/>
              <a:cs typeface="Times New Roman" panose="02020603050405020304" pitchFamily="18" charset="0"/>
            </a:endParaRPr>
          </a:p>
          <a:p>
            <a:pPr algn="ctr"/>
            <a:r>
              <a:rPr lang="uk-UA" sz="2400" b="1" dirty="0">
                <a:latin typeface="Times New Roman" panose="02020603050405020304" pitchFamily="18" charset="0"/>
                <a:cs typeface="Times New Roman" panose="02020603050405020304" pitchFamily="18" charset="0"/>
              </a:rPr>
              <a:t> </a:t>
            </a:r>
            <a:endParaRPr lang="uk-UA" sz="2400" dirty="0">
              <a:latin typeface="Times New Roman" panose="02020603050405020304" pitchFamily="18" charset="0"/>
              <a:cs typeface="Times New Roman" panose="02020603050405020304" pitchFamily="18" charset="0"/>
            </a:endParaRPr>
          </a:p>
          <a:p>
            <a:pPr algn="ctr"/>
            <a:r>
              <a:rPr lang="uk-UA" sz="2400" dirty="0">
                <a:latin typeface="Times New Roman" panose="02020603050405020304" pitchFamily="18" charset="0"/>
                <a:cs typeface="Times New Roman" panose="02020603050405020304" pitchFamily="18" charset="0"/>
              </a:rPr>
              <a:t>для студентів спеціальності 151 </a:t>
            </a:r>
            <a:r>
              <a:rPr lang="en-US" sz="2400" dirty="0">
                <a:latin typeface="Times New Roman" panose="02020603050405020304" pitchFamily="18" charset="0"/>
                <a:cs typeface="Times New Roman" panose="02020603050405020304" pitchFamily="18" charset="0"/>
              </a:rPr>
              <a:t>“</a:t>
            </a:r>
            <a:r>
              <a:rPr lang="uk-UA" sz="2400" dirty="0">
                <a:latin typeface="Times New Roman" panose="02020603050405020304" pitchFamily="18" charset="0"/>
                <a:cs typeface="Times New Roman" panose="02020603050405020304" pitchFamily="18" charset="0"/>
              </a:rPr>
              <a:t>Автоматизація та </a:t>
            </a:r>
            <a:r>
              <a:rPr lang="uk-UA" sz="2400" dirty="0" err="1">
                <a:latin typeface="Times New Roman" panose="02020603050405020304" pitchFamily="18" charset="0"/>
                <a:cs typeface="Times New Roman" panose="02020603050405020304" pitchFamily="18" charset="0"/>
              </a:rPr>
              <a:t>компʼютерно</a:t>
            </a:r>
            <a:r>
              <a:rPr lang="uk-UA" sz="2400" dirty="0">
                <a:latin typeface="Times New Roman" panose="02020603050405020304" pitchFamily="18" charset="0"/>
                <a:cs typeface="Times New Roman" panose="02020603050405020304" pitchFamily="18" charset="0"/>
              </a:rPr>
              <a:t>-інтегровані технології</a:t>
            </a:r>
            <a:r>
              <a:rPr lang="en-US" sz="2400" dirty="0">
                <a:latin typeface="Times New Roman" panose="02020603050405020304" pitchFamily="18" charset="0"/>
                <a:cs typeface="Times New Roman" panose="02020603050405020304" pitchFamily="18" charset="0"/>
              </a:rPr>
              <a:t>”</a:t>
            </a:r>
            <a:endParaRPr lang="uk-UA" sz="2400" dirty="0">
              <a:latin typeface="Times New Roman" panose="02020603050405020304" pitchFamily="18" charset="0"/>
              <a:cs typeface="Times New Roman" panose="02020603050405020304" pitchFamily="18" charset="0"/>
            </a:endParaRPr>
          </a:p>
          <a:p>
            <a:pPr algn="ctr"/>
            <a:r>
              <a:rPr lang="uk-UA" sz="2400" b="1" cap="small" dirty="0">
                <a:latin typeface="Times New Roman" panose="02020603050405020304" pitchFamily="18" charset="0"/>
                <a:cs typeface="Times New Roman" panose="02020603050405020304" pitchFamily="18" charset="0"/>
              </a:rPr>
              <a:t> </a:t>
            </a:r>
            <a:endParaRPr lang="uk-UA" sz="2400" dirty="0">
              <a:latin typeface="Times New Roman" panose="02020603050405020304" pitchFamily="18" charset="0"/>
              <a:cs typeface="Times New Roman" panose="02020603050405020304" pitchFamily="18" charset="0"/>
            </a:endParaRPr>
          </a:p>
          <a:p>
            <a:r>
              <a:rPr lang="uk-UA" sz="4800" b="1" cap="small" dirty="0"/>
              <a:t>  </a:t>
            </a:r>
            <a:r>
              <a:rPr lang="en-US" sz="4800" b="1" cap="small" dirty="0" smtClean="0"/>
              <a:t>					</a:t>
            </a:r>
            <a:r>
              <a:rPr lang="uk-UA" sz="2400" dirty="0" smtClean="0">
                <a:latin typeface="Times New Roman" panose="02020603050405020304" pitchFamily="18" charset="0"/>
                <a:cs typeface="Times New Roman" panose="02020603050405020304" pitchFamily="18" charset="0"/>
              </a:rPr>
              <a:t>Розробила: </a:t>
            </a:r>
            <a:r>
              <a:rPr lang="uk-UA" sz="2400" dirty="0" err="1">
                <a:latin typeface="Times New Roman" panose="02020603050405020304" pitchFamily="18" charset="0"/>
                <a:cs typeface="Times New Roman" panose="02020603050405020304" pitchFamily="18" charset="0"/>
              </a:rPr>
              <a:t>О.А.Терпеловська</a:t>
            </a:r>
            <a:r>
              <a:rPr lang="uk-UA" sz="2400" dirty="0">
                <a:latin typeface="Times New Roman" panose="02020603050405020304" pitchFamily="18" charset="0"/>
                <a:cs typeface="Times New Roman" panose="02020603050405020304" pitchFamily="18" charset="0"/>
              </a:rPr>
              <a:t>, </a:t>
            </a:r>
          </a:p>
          <a:p>
            <a:pPr algn="ctr"/>
            <a:r>
              <a:rPr lang="en-US" sz="2400" dirty="0" smtClean="0">
                <a:latin typeface="Times New Roman" panose="02020603050405020304" pitchFamily="18" charset="0"/>
                <a:cs typeface="Times New Roman" panose="02020603050405020304" pitchFamily="18" charset="0"/>
              </a:rPr>
              <a:t>			</a:t>
            </a:r>
            <a:r>
              <a:rPr lang="uk-UA" sz="2400" dirty="0">
                <a:latin typeface="Times New Roman" panose="02020603050405020304" pitchFamily="18" charset="0"/>
                <a:cs typeface="Times New Roman" panose="02020603050405020304" pitchFamily="18" charset="0"/>
              </a:rPr>
              <a:t> </a:t>
            </a:r>
            <a:r>
              <a:rPr lang="uk-UA" sz="2400" dirty="0" smtClean="0">
                <a:latin typeface="Times New Roman" panose="02020603050405020304" pitchFamily="18" charset="0"/>
                <a:cs typeface="Times New Roman" panose="02020603050405020304" pitchFamily="18" charset="0"/>
              </a:rPr>
              <a:t>         викладачка </a:t>
            </a:r>
            <a:r>
              <a:rPr lang="uk-UA" sz="2400" dirty="0" err="1">
                <a:latin typeface="Times New Roman" panose="02020603050405020304" pitchFamily="18" charset="0"/>
                <a:cs typeface="Times New Roman" panose="02020603050405020304" pitchFamily="18" charset="0"/>
              </a:rPr>
              <a:t>спецдисциплін</a:t>
            </a:r>
            <a:r>
              <a:rPr lang="uk-UA" sz="2400" dirty="0">
                <a:latin typeface="Times New Roman" panose="02020603050405020304" pitchFamily="18" charset="0"/>
                <a:cs typeface="Times New Roman" panose="02020603050405020304" pitchFamily="18" charset="0"/>
              </a:rPr>
              <a:t> </a:t>
            </a:r>
            <a:endParaRPr lang="uk-UA" sz="2400" dirty="0" smtClean="0">
              <a:latin typeface="Times New Roman" panose="02020603050405020304" pitchFamily="18" charset="0"/>
              <a:cs typeface="Times New Roman" panose="02020603050405020304" pitchFamily="18" charset="0"/>
            </a:endParaRPr>
          </a:p>
          <a:p>
            <a:pPr algn="ctr"/>
            <a:endParaRPr lang="uk-UA" sz="2400" dirty="0">
              <a:latin typeface="Times New Roman" panose="02020603050405020304" pitchFamily="18" charset="0"/>
              <a:cs typeface="Times New Roman" panose="02020603050405020304" pitchFamily="18" charset="0"/>
            </a:endParaRPr>
          </a:p>
          <a:p>
            <a:pPr algn="ctr"/>
            <a:r>
              <a:rPr lang="en-US" sz="2400" dirty="0" smtClean="0">
                <a:latin typeface="Times New Roman" panose="02020603050405020304" pitchFamily="18" charset="0"/>
                <a:cs typeface="Times New Roman" panose="02020603050405020304" pitchFamily="18" charset="0"/>
              </a:rPr>
              <a:t>	</a:t>
            </a:r>
            <a:r>
              <a:rPr lang="uk-UA" dirty="0" smtClean="0">
                <a:latin typeface="Times New Roman" panose="02020603050405020304" pitchFamily="18" charset="0"/>
                <a:cs typeface="Times New Roman" panose="02020603050405020304" pitchFamily="18" charset="0"/>
              </a:rPr>
              <a:t>м. Вінниця, 2020</a:t>
            </a:r>
            <a:r>
              <a:rPr lang="en-US" sz="2000" dirty="0" smtClean="0">
                <a:latin typeface="Times New Roman" panose="02020603050405020304" pitchFamily="18" charset="0"/>
                <a:cs typeface="Times New Roman" panose="02020603050405020304" pitchFamily="18" charset="0"/>
              </a:rPr>
              <a:t>	</a:t>
            </a:r>
            <a:r>
              <a:rPr lang="uk-UA" sz="4400" b="1" cap="small" dirty="0"/>
              <a:t> </a:t>
            </a:r>
            <a:endParaRPr lang="uk-UA" sz="4400" dirty="0"/>
          </a:p>
        </p:txBody>
      </p:sp>
    </p:spTree>
    <p:extLst>
      <p:ext uri="{BB962C8B-B14F-4D97-AF65-F5344CB8AC3E}">
        <p14:creationId xmlns:p14="http://schemas.microsoft.com/office/powerpoint/2010/main" val="22926614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кутник 4"/>
          <p:cNvSpPr/>
          <p:nvPr/>
        </p:nvSpPr>
        <p:spPr>
          <a:xfrm>
            <a:off x="1167739" y="0"/>
            <a:ext cx="10580313" cy="707886"/>
          </a:xfrm>
          <a:prstGeom prst="rect">
            <a:avLst/>
          </a:prstGeom>
        </p:spPr>
        <p:txBody>
          <a:bodyPr wrap="square">
            <a:spAutoFit/>
          </a:bodyPr>
          <a:lstStyle/>
          <a:p>
            <a:pPr indent="449580" algn="ctr">
              <a:spcAft>
                <a:spcPts val="0"/>
              </a:spcAft>
            </a:pPr>
            <a:r>
              <a:rPr lang="uk-UA" sz="40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Вказати правильний варіант відповіді</a:t>
            </a:r>
            <a:endParaRPr lang="uk-UA" sz="1400" dirty="0">
              <a:solidFill>
                <a:schemeClr val="accent1">
                  <a:lumMod val="50000"/>
                </a:schemeClr>
              </a:solidFill>
              <a:latin typeface="Times New Roman" panose="02020603050405020304" pitchFamily="18" charset="0"/>
              <a:ea typeface="Times New Roman" panose="02020603050405020304" pitchFamily="18" charset="0"/>
            </a:endParaRPr>
          </a:p>
        </p:txBody>
      </p:sp>
      <p:sp>
        <p:nvSpPr>
          <p:cNvPr id="6" name="Rectangle 5"/>
          <p:cNvSpPr>
            <a:spLocks noChangeArrowheads="1"/>
          </p:cNvSpPr>
          <p:nvPr/>
        </p:nvSpPr>
        <p:spPr bwMode="auto">
          <a:xfrm>
            <a:off x="2987039" y="1168399"/>
            <a:ext cx="1878343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uk-UA" dirty="0"/>
          </a:p>
        </p:txBody>
      </p:sp>
      <p:sp>
        <p:nvSpPr>
          <p:cNvPr id="9" name="Прямокутник 8"/>
          <p:cNvSpPr/>
          <p:nvPr/>
        </p:nvSpPr>
        <p:spPr>
          <a:xfrm>
            <a:off x="1033670" y="755150"/>
            <a:ext cx="9660833" cy="3262432"/>
          </a:xfrm>
          <a:prstGeom prst="rect">
            <a:avLst/>
          </a:prstGeom>
        </p:spPr>
        <p:txBody>
          <a:bodyPr wrap="square">
            <a:spAutoFit/>
          </a:bodyPr>
          <a:lstStyle/>
          <a:p>
            <a:r>
              <a:rPr lang="uk-UA" sz="2800" dirty="0" smtClean="0">
                <a:latin typeface="Times New Roman" panose="02020603050405020304" pitchFamily="18" charset="0"/>
                <a:cs typeface="Times New Roman" panose="02020603050405020304" pitchFamily="18" charset="0"/>
              </a:rPr>
              <a:t> 	</a:t>
            </a:r>
            <a:r>
              <a:rPr lang="uk-UA" sz="3200" dirty="0" smtClean="0">
                <a:solidFill>
                  <a:schemeClr val="accent1">
                    <a:lumMod val="50000"/>
                  </a:schemeClr>
                </a:solidFill>
                <a:latin typeface="Times New Roman" panose="02020603050405020304" pitchFamily="18" charset="0"/>
                <a:cs typeface="Times New Roman" panose="02020603050405020304" pitchFamily="18" charset="0"/>
              </a:rPr>
              <a:t>В </a:t>
            </a:r>
            <a:r>
              <a:rPr lang="uk-UA" sz="3200" dirty="0">
                <a:solidFill>
                  <a:schemeClr val="accent1">
                    <a:lumMod val="50000"/>
                  </a:schemeClr>
                </a:solidFill>
                <a:latin typeface="Times New Roman" panose="02020603050405020304" pitchFamily="18" charset="0"/>
                <a:cs typeface="Times New Roman" panose="02020603050405020304" pitchFamily="18" charset="0"/>
              </a:rPr>
              <a:t>схемі автоматизації абсорбера передбачене регулювання параметрів</a:t>
            </a:r>
            <a:r>
              <a:rPr lang="uk-UA" sz="3200" dirty="0" smtClean="0">
                <a:solidFill>
                  <a:schemeClr val="accent1">
                    <a:lumMod val="50000"/>
                  </a:schemeClr>
                </a:solidFill>
                <a:latin typeface="Times New Roman" panose="02020603050405020304" pitchFamily="18" charset="0"/>
                <a:cs typeface="Times New Roman" panose="02020603050405020304" pitchFamily="18" charset="0"/>
              </a:rPr>
              <a:t>:</a:t>
            </a:r>
          </a:p>
          <a:p>
            <a:endParaRPr lang="uk-UA" sz="1000" dirty="0">
              <a:solidFill>
                <a:schemeClr val="accent1">
                  <a:lumMod val="50000"/>
                </a:schemeClr>
              </a:solidFill>
              <a:latin typeface="Times New Roman" panose="02020603050405020304" pitchFamily="18" charset="0"/>
              <a:cs typeface="Times New Roman" panose="02020603050405020304" pitchFamily="18" charset="0"/>
            </a:endParaRPr>
          </a:p>
          <a:p>
            <a:r>
              <a:rPr lang="uk-UA" sz="3200" dirty="0">
                <a:solidFill>
                  <a:schemeClr val="accent1">
                    <a:lumMod val="50000"/>
                  </a:schemeClr>
                </a:solidFill>
                <a:latin typeface="Times New Roman" panose="02020603050405020304" pitchFamily="18" charset="0"/>
                <a:cs typeface="Times New Roman" panose="02020603050405020304" pitchFamily="18" charset="0"/>
              </a:rPr>
              <a:t>а) температури і рівня в абсорбері, витрат абсорбента; </a:t>
            </a:r>
          </a:p>
          <a:p>
            <a:r>
              <a:rPr lang="uk-UA" sz="3200" dirty="0">
                <a:solidFill>
                  <a:schemeClr val="accent1">
                    <a:lumMod val="50000"/>
                  </a:schemeClr>
                </a:solidFill>
                <a:latin typeface="Times New Roman" panose="02020603050405020304" pitchFamily="18" charset="0"/>
                <a:cs typeface="Times New Roman" panose="02020603050405020304" pitchFamily="18" charset="0"/>
              </a:rPr>
              <a:t>б) тиску і рівня в абсорбері, концентрації продукту;</a:t>
            </a:r>
          </a:p>
          <a:p>
            <a:r>
              <a:rPr lang="uk-UA" sz="3200" dirty="0">
                <a:solidFill>
                  <a:schemeClr val="accent1">
                    <a:lumMod val="50000"/>
                  </a:schemeClr>
                </a:solidFill>
                <a:latin typeface="Times New Roman" panose="02020603050405020304" pitchFamily="18" charset="0"/>
                <a:cs typeface="Times New Roman" panose="02020603050405020304" pitchFamily="18" charset="0"/>
              </a:rPr>
              <a:t>в) температури газу і абсорбента, витрат газу.</a:t>
            </a:r>
          </a:p>
          <a:p>
            <a:r>
              <a:rPr lang="uk-UA" sz="3200" dirty="0">
                <a:latin typeface="Times New Roman" panose="02020603050405020304" pitchFamily="18" charset="0"/>
                <a:cs typeface="Times New Roman" panose="02020603050405020304" pitchFamily="18" charset="0"/>
              </a:rPr>
              <a:t> </a:t>
            </a:r>
          </a:p>
        </p:txBody>
      </p:sp>
      <p:sp>
        <p:nvSpPr>
          <p:cNvPr id="8" name="Rectangle 7"/>
          <p:cNvSpPr>
            <a:spLocks noChangeArrowheads="1"/>
          </p:cNvSpPr>
          <p:nvPr/>
        </p:nvSpPr>
        <p:spPr bwMode="auto">
          <a:xfrm>
            <a:off x="-223520" y="22352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uk-UA" dirty="0"/>
          </a:p>
        </p:txBody>
      </p:sp>
      <p:sp>
        <p:nvSpPr>
          <p:cNvPr id="4" name="Rectangle 4"/>
          <p:cNvSpPr>
            <a:spLocks noChangeArrowheads="1"/>
          </p:cNvSpPr>
          <p:nvPr/>
        </p:nvSpPr>
        <p:spPr bwMode="auto">
          <a:xfrm flipV="1">
            <a:off x="2784700" y="2453982"/>
            <a:ext cx="17338450" cy="50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uk-UA" dirty="0"/>
          </a:p>
        </p:txBody>
      </p:sp>
      <p:pic>
        <p:nvPicPr>
          <p:cNvPr id="7" name="Picture 4"/>
          <p:cNvPicPr/>
          <p:nvPr/>
        </p:nvPicPr>
        <p:blipFill>
          <a:blip r:embed="rId2" cstate="print"/>
          <a:srcRect/>
          <a:stretch>
            <a:fillRect/>
          </a:stretch>
        </p:blipFill>
        <p:spPr bwMode="auto">
          <a:xfrm>
            <a:off x="1267130" y="3548494"/>
            <a:ext cx="8875643" cy="3238997"/>
          </a:xfrm>
          <a:prstGeom prst="rect">
            <a:avLst/>
          </a:prstGeom>
          <a:noFill/>
          <a:ln w="9525">
            <a:noFill/>
            <a:miter lim="800000"/>
            <a:headEnd/>
            <a:tailEnd/>
          </a:ln>
          <a:effectLst>
            <a:glow rad="228600">
              <a:schemeClr val="accent1">
                <a:satMod val="175000"/>
                <a:alpha val="40000"/>
              </a:schemeClr>
            </a:glow>
          </a:effectLst>
        </p:spPr>
      </p:pic>
    </p:spTree>
    <p:extLst>
      <p:ext uri="{BB962C8B-B14F-4D97-AF65-F5344CB8AC3E}">
        <p14:creationId xmlns:p14="http://schemas.microsoft.com/office/powerpoint/2010/main" val="254219689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кутник 4"/>
          <p:cNvSpPr/>
          <p:nvPr/>
        </p:nvSpPr>
        <p:spPr>
          <a:xfrm>
            <a:off x="1167739" y="0"/>
            <a:ext cx="10580313" cy="707886"/>
          </a:xfrm>
          <a:prstGeom prst="rect">
            <a:avLst/>
          </a:prstGeom>
        </p:spPr>
        <p:txBody>
          <a:bodyPr wrap="square">
            <a:spAutoFit/>
          </a:bodyPr>
          <a:lstStyle/>
          <a:p>
            <a:pPr indent="449580" algn="ctr">
              <a:spcAft>
                <a:spcPts val="0"/>
              </a:spcAft>
            </a:pPr>
            <a:r>
              <a:rPr lang="uk-UA" sz="40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Вказати правильний варіант відповіді</a:t>
            </a:r>
            <a:endParaRPr lang="uk-UA" sz="1400" dirty="0">
              <a:solidFill>
                <a:schemeClr val="accent1">
                  <a:lumMod val="50000"/>
                </a:schemeClr>
              </a:solidFill>
              <a:latin typeface="Times New Roman" panose="02020603050405020304" pitchFamily="18" charset="0"/>
              <a:ea typeface="Times New Roman" panose="02020603050405020304" pitchFamily="18" charset="0"/>
            </a:endParaRPr>
          </a:p>
        </p:txBody>
      </p:sp>
      <p:sp>
        <p:nvSpPr>
          <p:cNvPr id="6" name="Rectangle 5"/>
          <p:cNvSpPr>
            <a:spLocks noChangeArrowheads="1"/>
          </p:cNvSpPr>
          <p:nvPr/>
        </p:nvSpPr>
        <p:spPr bwMode="auto">
          <a:xfrm>
            <a:off x="2987039" y="1168399"/>
            <a:ext cx="1878343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uk-UA" dirty="0"/>
          </a:p>
        </p:txBody>
      </p:sp>
      <p:sp>
        <p:nvSpPr>
          <p:cNvPr id="9" name="Прямокутник 8"/>
          <p:cNvSpPr/>
          <p:nvPr/>
        </p:nvSpPr>
        <p:spPr>
          <a:xfrm>
            <a:off x="1167739" y="744354"/>
            <a:ext cx="10089763" cy="3046988"/>
          </a:xfrm>
          <a:prstGeom prst="rect">
            <a:avLst/>
          </a:prstGeom>
        </p:spPr>
        <p:txBody>
          <a:bodyPr wrap="square">
            <a:spAutoFit/>
          </a:bodyPr>
          <a:lstStyle/>
          <a:p>
            <a:r>
              <a:rPr lang="uk-UA" sz="3200" dirty="0" smtClean="0">
                <a:solidFill>
                  <a:schemeClr val="accent1">
                    <a:lumMod val="50000"/>
                  </a:schemeClr>
                </a:solidFill>
                <a:latin typeface="Times New Roman" panose="02020603050405020304" pitchFamily="18" charset="0"/>
                <a:cs typeface="Times New Roman" panose="02020603050405020304" pitchFamily="18" charset="0"/>
              </a:rPr>
              <a:t>Рівень </a:t>
            </a:r>
            <a:r>
              <a:rPr lang="uk-UA" sz="3200" dirty="0">
                <a:solidFill>
                  <a:schemeClr val="accent1">
                    <a:lumMod val="50000"/>
                  </a:schemeClr>
                </a:solidFill>
                <a:latin typeface="Times New Roman" panose="02020603050405020304" pitchFamily="18" charset="0"/>
                <a:cs typeface="Times New Roman" panose="02020603050405020304" pitchFamily="18" charset="0"/>
              </a:rPr>
              <a:t>в абсорбері регулюється контуром, </a:t>
            </a:r>
            <a:endParaRPr lang="uk-UA" sz="3200" dirty="0" smtClean="0">
              <a:solidFill>
                <a:schemeClr val="accent1">
                  <a:lumMod val="50000"/>
                </a:schemeClr>
              </a:solidFill>
              <a:latin typeface="Times New Roman" panose="02020603050405020304" pitchFamily="18" charset="0"/>
              <a:cs typeface="Times New Roman" panose="02020603050405020304" pitchFamily="18" charset="0"/>
            </a:endParaRPr>
          </a:p>
          <a:p>
            <a:r>
              <a:rPr lang="uk-UA" sz="3200" dirty="0" smtClean="0">
                <a:solidFill>
                  <a:schemeClr val="accent1">
                    <a:lumMod val="50000"/>
                  </a:schemeClr>
                </a:solidFill>
                <a:latin typeface="Times New Roman" panose="02020603050405020304" pitchFamily="18" charset="0"/>
                <a:cs typeface="Times New Roman" panose="02020603050405020304" pitchFamily="18" charset="0"/>
              </a:rPr>
              <a:t>що </a:t>
            </a:r>
            <a:r>
              <a:rPr lang="uk-UA" sz="3200" dirty="0">
                <a:solidFill>
                  <a:schemeClr val="accent1">
                    <a:lumMod val="50000"/>
                  </a:schemeClr>
                </a:solidFill>
                <a:latin typeface="Times New Roman" panose="02020603050405020304" pitchFamily="18" charset="0"/>
                <a:cs typeface="Times New Roman" panose="02020603050405020304" pitchFamily="18" charset="0"/>
              </a:rPr>
              <a:t>включає </a:t>
            </a:r>
            <a:r>
              <a:rPr lang="uk-UA" sz="3200" dirty="0" smtClean="0">
                <a:solidFill>
                  <a:schemeClr val="accent1">
                    <a:lumMod val="50000"/>
                  </a:schemeClr>
                </a:solidFill>
                <a:latin typeface="Times New Roman" panose="02020603050405020304" pitchFamily="18" charset="0"/>
                <a:cs typeface="Times New Roman" panose="02020603050405020304" pitchFamily="18" charset="0"/>
              </a:rPr>
              <a:t>прилади:</a:t>
            </a:r>
          </a:p>
          <a:p>
            <a:r>
              <a:rPr lang="uk-UA" sz="3200" dirty="0" smtClean="0">
                <a:solidFill>
                  <a:schemeClr val="accent1">
                    <a:lumMod val="50000"/>
                  </a:schemeClr>
                </a:solidFill>
                <a:latin typeface="Times New Roman" panose="02020603050405020304" pitchFamily="18" charset="0"/>
                <a:cs typeface="Times New Roman" panose="02020603050405020304" pitchFamily="18" charset="0"/>
              </a:rPr>
              <a:t>а</a:t>
            </a:r>
            <a:r>
              <a:rPr lang="uk-UA" sz="3200" dirty="0">
                <a:solidFill>
                  <a:schemeClr val="accent1">
                    <a:lumMod val="50000"/>
                  </a:schemeClr>
                </a:solidFill>
                <a:latin typeface="Times New Roman" panose="02020603050405020304" pitchFamily="18" charset="0"/>
                <a:cs typeface="Times New Roman" panose="02020603050405020304" pitchFamily="18" charset="0"/>
              </a:rPr>
              <a:t>) 1а, 1б, 1в, 1г</a:t>
            </a:r>
            <a:r>
              <a:rPr lang="uk-UA" sz="3200" dirty="0" smtClean="0">
                <a:solidFill>
                  <a:schemeClr val="accent1">
                    <a:lumMod val="50000"/>
                  </a:schemeClr>
                </a:solidFill>
                <a:latin typeface="Times New Roman" panose="02020603050405020304" pitchFamily="18" charset="0"/>
                <a:cs typeface="Times New Roman" panose="02020603050405020304" pitchFamily="18" charset="0"/>
              </a:rPr>
              <a:t>; </a:t>
            </a:r>
          </a:p>
          <a:p>
            <a:r>
              <a:rPr lang="uk-UA" sz="3200" dirty="0" smtClean="0">
                <a:solidFill>
                  <a:schemeClr val="accent1">
                    <a:lumMod val="50000"/>
                  </a:schemeClr>
                </a:solidFill>
                <a:latin typeface="Times New Roman" panose="02020603050405020304" pitchFamily="18" charset="0"/>
                <a:cs typeface="Times New Roman" panose="02020603050405020304" pitchFamily="18" charset="0"/>
              </a:rPr>
              <a:t>б) 5а, 5б, 5в;</a:t>
            </a:r>
          </a:p>
          <a:p>
            <a:r>
              <a:rPr lang="uk-UA" sz="3200" dirty="0" smtClean="0">
                <a:solidFill>
                  <a:schemeClr val="accent1">
                    <a:lumMod val="50000"/>
                  </a:schemeClr>
                </a:solidFill>
                <a:latin typeface="Times New Roman" panose="02020603050405020304" pitchFamily="18" charset="0"/>
                <a:cs typeface="Times New Roman" panose="02020603050405020304" pitchFamily="18" charset="0"/>
              </a:rPr>
              <a:t>в) 3а, 3б, 3в, 3г.</a:t>
            </a:r>
          </a:p>
          <a:p>
            <a:r>
              <a:rPr lang="uk-UA" sz="3200" dirty="0">
                <a:latin typeface="Times New Roman" panose="02020603050405020304" pitchFamily="18" charset="0"/>
                <a:cs typeface="Times New Roman" panose="02020603050405020304" pitchFamily="18" charset="0"/>
              </a:rPr>
              <a:t> </a:t>
            </a:r>
          </a:p>
        </p:txBody>
      </p:sp>
      <p:sp>
        <p:nvSpPr>
          <p:cNvPr id="8" name="Rectangle 7"/>
          <p:cNvSpPr>
            <a:spLocks noChangeArrowheads="1"/>
          </p:cNvSpPr>
          <p:nvPr/>
        </p:nvSpPr>
        <p:spPr bwMode="auto">
          <a:xfrm>
            <a:off x="-223520" y="22352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uk-UA" dirty="0"/>
          </a:p>
        </p:txBody>
      </p:sp>
      <p:sp>
        <p:nvSpPr>
          <p:cNvPr id="4" name="Rectangle 4"/>
          <p:cNvSpPr>
            <a:spLocks noChangeArrowheads="1"/>
          </p:cNvSpPr>
          <p:nvPr/>
        </p:nvSpPr>
        <p:spPr bwMode="auto">
          <a:xfrm flipV="1">
            <a:off x="2784700" y="2453982"/>
            <a:ext cx="17338450" cy="50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uk-UA" dirty="0"/>
          </a:p>
        </p:txBody>
      </p:sp>
      <p:pic>
        <p:nvPicPr>
          <p:cNvPr id="7" name="Picture 4"/>
          <p:cNvPicPr/>
          <p:nvPr/>
        </p:nvPicPr>
        <p:blipFill>
          <a:blip r:embed="rId2" cstate="print"/>
          <a:srcRect/>
          <a:stretch>
            <a:fillRect/>
          </a:stretch>
        </p:blipFill>
        <p:spPr bwMode="auto">
          <a:xfrm>
            <a:off x="1356582" y="3459042"/>
            <a:ext cx="8875643" cy="3238997"/>
          </a:xfrm>
          <a:prstGeom prst="rect">
            <a:avLst/>
          </a:prstGeom>
          <a:noFill/>
          <a:ln w="9525">
            <a:noFill/>
            <a:miter lim="800000"/>
            <a:headEnd/>
            <a:tailEnd/>
          </a:ln>
          <a:effectLst>
            <a:glow rad="228600">
              <a:schemeClr val="accent1">
                <a:satMod val="175000"/>
                <a:alpha val="40000"/>
              </a:schemeClr>
            </a:glow>
          </a:effectLst>
        </p:spPr>
      </p:pic>
    </p:spTree>
    <p:extLst>
      <p:ext uri="{BB962C8B-B14F-4D97-AF65-F5344CB8AC3E}">
        <p14:creationId xmlns:p14="http://schemas.microsoft.com/office/powerpoint/2010/main" val="395944011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кутник 4"/>
          <p:cNvSpPr/>
          <p:nvPr/>
        </p:nvSpPr>
        <p:spPr>
          <a:xfrm>
            <a:off x="-681650" y="143786"/>
            <a:ext cx="10580313" cy="707886"/>
          </a:xfrm>
          <a:prstGeom prst="rect">
            <a:avLst/>
          </a:prstGeom>
        </p:spPr>
        <p:txBody>
          <a:bodyPr wrap="square">
            <a:spAutoFit/>
          </a:bodyPr>
          <a:lstStyle/>
          <a:p>
            <a:pPr indent="449580" algn="ctr">
              <a:spcAft>
                <a:spcPts val="0"/>
              </a:spcAft>
            </a:pPr>
            <a:r>
              <a:rPr lang="en-US" sz="40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a:t>
            </a:r>
            <a:r>
              <a:rPr lang="uk-UA" sz="40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Так чи Ні</a:t>
            </a:r>
            <a:r>
              <a:rPr lang="en-US" sz="40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a:t>
            </a:r>
            <a:endParaRPr lang="uk-UA" sz="1400" dirty="0">
              <a:solidFill>
                <a:schemeClr val="accent1">
                  <a:lumMod val="50000"/>
                </a:schemeClr>
              </a:solidFill>
              <a:latin typeface="Times New Roman" panose="02020603050405020304" pitchFamily="18" charset="0"/>
              <a:ea typeface="Times New Roman" panose="02020603050405020304" pitchFamily="18" charset="0"/>
            </a:endParaRPr>
          </a:p>
        </p:txBody>
      </p:sp>
      <p:sp>
        <p:nvSpPr>
          <p:cNvPr id="6" name="Rectangle 5"/>
          <p:cNvSpPr>
            <a:spLocks noChangeArrowheads="1"/>
          </p:cNvSpPr>
          <p:nvPr/>
        </p:nvSpPr>
        <p:spPr bwMode="auto">
          <a:xfrm>
            <a:off x="2987039" y="1168399"/>
            <a:ext cx="1878343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uk-UA" dirty="0"/>
          </a:p>
        </p:txBody>
      </p:sp>
      <p:sp>
        <p:nvSpPr>
          <p:cNvPr id="9" name="Прямокутник 8"/>
          <p:cNvSpPr/>
          <p:nvPr/>
        </p:nvSpPr>
        <p:spPr>
          <a:xfrm>
            <a:off x="895967" y="1783962"/>
            <a:ext cx="10601520" cy="1569660"/>
          </a:xfrm>
          <a:prstGeom prst="rect">
            <a:avLst/>
          </a:prstGeom>
        </p:spPr>
        <p:txBody>
          <a:bodyPr wrap="square">
            <a:spAutoFit/>
          </a:bodyPr>
          <a:lstStyle/>
          <a:p>
            <a:r>
              <a:rPr lang="uk-UA" sz="3200" dirty="0" smtClean="0">
                <a:solidFill>
                  <a:schemeClr val="accent1">
                    <a:lumMod val="50000"/>
                  </a:schemeClr>
                </a:solidFill>
                <a:latin typeface="Times New Roman" panose="02020603050405020304" pitchFamily="18" charset="0"/>
                <a:cs typeface="Times New Roman" panose="02020603050405020304" pitchFamily="18" charset="0"/>
              </a:rPr>
              <a:t>	На </a:t>
            </a:r>
            <a:r>
              <a:rPr lang="uk-UA" sz="3200" dirty="0">
                <a:solidFill>
                  <a:schemeClr val="accent1">
                    <a:lumMod val="50000"/>
                  </a:schemeClr>
                </a:solidFill>
                <a:latin typeface="Times New Roman" panose="02020603050405020304" pitchFamily="18" charset="0"/>
                <a:cs typeface="Times New Roman" panose="02020603050405020304" pitchFamily="18" charset="0"/>
              </a:rPr>
              <a:t>схемі зображений </a:t>
            </a:r>
            <a:endParaRPr lang="uk-UA" sz="3200" dirty="0" smtClean="0">
              <a:solidFill>
                <a:schemeClr val="accent1">
                  <a:lumMod val="50000"/>
                </a:schemeClr>
              </a:solidFill>
              <a:latin typeface="Times New Roman" panose="02020603050405020304" pitchFamily="18" charset="0"/>
              <a:cs typeface="Times New Roman" panose="02020603050405020304" pitchFamily="18" charset="0"/>
            </a:endParaRPr>
          </a:p>
          <a:p>
            <a:r>
              <a:rPr lang="uk-UA" sz="3200" dirty="0" err="1" smtClean="0">
                <a:solidFill>
                  <a:schemeClr val="accent1">
                    <a:lumMod val="50000"/>
                  </a:schemeClr>
                </a:solidFill>
                <a:latin typeface="Times New Roman" panose="02020603050405020304" pitchFamily="18" charset="0"/>
                <a:cs typeface="Times New Roman" panose="02020603050405020304" pitchFamily="18" charset="0"/>
              </a:rPr>
              <a:t>одноагрегатний</a:t>
            </a:r>
            <a:r>
              <a:rPr lang="uk-UA" sz="3200" dirty="0" smtClean="0">
                <a:solidFill>
                  <a:schemeClr val="accent1">
                    <a:lumMod val="50000"/>
                  </a:schemeClr>
                </a:solidFill>
                <a:latin typeface="Times New Roman" panose="02020603050405020304" pitchFamily="18" charset="0"/>
                <a:cs typeface="Times New Roman" panose="02020603050405020304" pitchFamily="18" charset="0"/>
              </a:rPr>
              <a:t> стрічковий </a:t>
            </a:r>
          </a:p>
          <a:p>
            <a:r>
              <a:rPr lang="uk-UA" sz="3200" dirty="0" smtClean="0">
                <a:solidFill>
                  <a:schemeClr val="accent1">
                    <a:lumMod val="50000"/>
                  </a:schemeClr>
                </a:solidFill>
                <a:latin typeface="Times New Roman" panose="02020603050405020304" pitchFamily="18" charset="0"/>
                <a:cs typeface="Times New Roman" panose="02020603050405020304" pitchFamily="18" charset="0"/>
              </a:rPr>
              <a:t>дозатор</a:t>
            </a:r>
            <a:r>
              <a:rPr lang="uk-UA" sz="3200" dirty="0">
                <a:solidFill>
                  <a:schemeClr val="accent1">
                    <a:lumMod val="50000"/>
                  </a:schemeClr>
                </a:solidFill>
                <a:latin typeface="Times New Roman" panose="02020603050405020304" pitchFamily="18" charset="0"/>
                <a:cs typeface="Times New Roman" panose="02020603050405020304" pitchFamily="18" charset="0"/>
              </a:rPr>
              <a:t>.</a:t>
            </a:r>
          </a:p>
        </p:txBody>
      </p:sp>
      <p:sp>
        <p:nvSpPr>
          <p:cNvPr id="8" name="Rectangle 7"/>
          <p:cNvSpPr>
            <a:spLocks noChangeArrowheads="1"/>
          </p:cNvSpPr>
          <p:nvPr/>
        </p:nvSpPr>
        <p:spPr bwMode="auto">
          <a:xfrm>
            <a:off x="-223520" y="22352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uk-UA" dirty="0"/>
          </a:p>
        </p:txBody>
      </p:sp>
      <p:sp>
        <p:nvSpPr>
          <p:cNvPr id="4" name="Rectangle 4"/>
          <p:cNvSpPr>
            <a:spLocks noChangeArrowheads="1"/>
          </p:cNvSpPr>
          <p:nvPr/>
        </p:nvSpPr>
        <p:spPr bwMode="auto">
          <a:xfrm flipV="1">
            <a:off x="2784700" y="2453982"/>
            <a:ext cx="17338450" cy="50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uk-UA" dirty="0"/>
          </a:p>
        </p:txBody>
      </p:sp>
      <p:pic>
        <p:nvPicPr>
          <p:cNvPr id="10" name="Рисунок 9" descr="46961_html_49570b68"/>
          <p:cNvPicPr/>
          <p:nvPr/>
        </p:nvPicPr>
        <p:blipFill>
          <a:blip r:embed="rId2">
            <a:extLst>
              <a:ext uri="{28A0092B-C50C-407E-A947-70E740481C1C}">
                <a14:useLocalDpi xmlns:a14="http://schemas.microsoft.com/office/drawing/2010/main" val="0"/>
              </a:ext>
            </a:extLst>
          </a:blip>
          <a:srcRect/>
          <a:stretch>
            <a:fillRect/>
          </a:stretch>
        </p:blipFill>
        <p:spPr bwMode="auto">
          <a:xfrm>
            <a:off x="7414716" y="598555"/>
            <a:ext cx="4411303" cy="4770646"/>
          </a:xfrm>
          <a:prstGeom prst="rect">
            <a:avLst/>
          </a:prstGeom>
          <a:noFill/>
          <a:ln>
            <a:noFill/>
          </a:ln>
          <a:effectLst>
            <a:outerShdw blurRad="63500" sx="102000" sy="102000" algn="ctr" rotWithShape="0">
              <a:prstClr val="black">
                <a:alpha val="40000"/>
              </a:prstClr>
            </a:outerShdw>
            <a:reflection blurRad="6350" stA="50000" endA="300" endPos="55500" dist="50800" dir="5400000" sy="-100000" algn="bl" rotWithShape="0"/>
          </a:effectLst>
        </p:spPr>
      </p:pic>
    </p:spTree>
    <p:extLst>
      <p:ext uri="{BB962C8B-B14F-4D97-AF65-F5344CB8AC3E}">
        <p14:creationId xmlns:p14="http://schemas.microsoft.com/office/powerpoint/2010/main" val="369414120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кутник 4"/>
          <p:cNvSpPr/>
          <p:nvPr/>
        </p:nvSpPr>
        <p:spPr>
          <a:xfrm>
            <a:off x="-681650" y="143786"/>
            <a:ext cx="10580313" cy="707886"/>
          </a:xfrm>
          <a:prstGeom prst="rect">
            <a:avLst/>
          </a:prstGeom>
        </p:spPr>
        <p:txBody>
          <a:bodyPr wrap="square">
            <a:spAutoFit/>
          </a:bodyPr>
          <a:lstStyle/>
          <a:p>
            <a:pPr indent="449580" algn="ctr">
              <a:spcAft>
                <a:spcPts val="0"/>
              </a:spcAft>
            </a:pPr>
            <a:r>
              <a:rPr lang="en-US" sz="40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a:t>
            </a:r>
            <a:r>
              <a:rPr lang="uk-UA" sz="40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Так чи Ні</a:t>
            </a:r>
            <a:r>
              <a:rPr lang="en-US" sz="40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a:t>
            </a:r>
            <a:endParaRPr lang="uk-UA" sz="1400" dirty="0">
              <a:solidFill>
                <a:schemeClr val="accent1">
                  <a:lumMod val="50000"/>
                </a:schemeClr>
              </a:solidFill>
              <a:latin typeface="Times New Roman" panose="02020603050405020304" pitchFamily="18" charset="0"/>
              <a:ea typeface="Times New Roman" panose="02020603050405020304" pitchFamily="18" charset="0"/>
            </a:endParaRPr>
          </a:p>
        </p:txBody>
      </p:sp>
      <p:sp>
        <p:nvSpPr>
          <p:cNvPr id="6" name="Rectangle 5"/>
          <p:cNvSpPr>
            <a:spLocks noChangeArrowheads="1"/>
          </p:cNvSpPr>
          <p:nvPr/>
        </p:nvSpPr>
        <p:spPr bwMode="auto">
          <a:xfrm>
            <a:off x="2987039" y="1168399"/>
            <a:ext cx="1878343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uk-UA" dirty="0"/>
          </a:p>
        </p:txBody>
      </p:sp>
      <p:sp>
        <p:nvSpPr>
          <p:cNvPr id="9" name="Прямокутник 8"/>
          <p:cNvSpPr/>
          <p:nvPr/>
        </p:nvSpPr>
        <p:spPr>
          <a:xfrm>
            <a:off x="327501" y="1787963"/>
            <a:ext cx="6908186" cy="2062103"/>
          </a:xfrm>
          <a:prstGeom prst="rect">
            <a:avLst/>
          </a:prstGeom>
        </p:spPr>
        <p:txBody>
          <a:bodyPr wrap="square">
            <a:spAutoFit/>
          </a:bodyPr>
          <a:lstStyle/>
          <a:p>
            <a:r>
              <a:rPr lang="uk-UA" sz="3200" dirty="0" smtClean="0">
                <a:solidFill>
                  <a:schemeClr val="accent1">
                    <a:lumMod val="50000"/>
                  </a:schemeClr>
                </a:solidFill>
                <a:latin typeface="Times New Roman" panose="02020603050405020304" pitchFamily="18" charset="0"/>
                <a:cs typeface="Times New Roman" panose="02020603050405020304" pitchFamily="18" charset="0"/>
              </a:rPr>
              <a:t>	Регулювання </a:t>
            </a:r>
            <a:r>
              <a:rPr lang="uk-UA" sz="3200" dirty="0">
                <a:solidFill>
                  <a:schemeClr val="accent1">
                    <a:lumMod val="50000"/>
                  </a:schemeClr>
                </a:solidFill>
                <a:latin typeface="Times New Roman" panose="02020603050405020304" pitchFamily="18" charset="0"/>
                <a:cs typeface="Times New Roman" panose="02020603050405020304" pitchFamily="18" charset="0"/>
              </a:rPr>
              <a:t>продуктивності </a:t>
            </a:r>
            <a:endParaRPr lang="uk-UA" sz="3200" dirty="0" smtClean="0">
              <a:solidFill>
                <a:schemeClr val="accent1">
                  <a:lumMod val="50000"/>
                </a:schemeClr>
              </a:solidFill>
              <a:latin typeface="Times New Roman" panose="02020603050405020304" pitchFamily="18" charset="0"/>
              <a:cs typeface="Times New Roman" panose="02020603050405020304" pitchFamily="18" charset="0"/>
            </a:endParaRPr>
          </a:p>
          <a:p>
            <a:r>
              <a:rPr lang="uk-UA" sz="3200" dirty="0">
                <a:solidFill>
                  <a:schemeClr val="accent1">
                    <a:lumMod val="50000"/>
                  </a:schemeClr>
                </a:solidFill>
                <a:latin typeface="Times New Roman" panose="02020603050405020304" pitchFamily="18" charset="0"/>
                <a:cs typeface="Times New Roman" panose="02020603050405020304" pitchFamily="18" charset="0"/>
              </a:rPr>
              <a:t>д</a:t>
            </a:r>
            <a:r>
              <a:rPr lang="uk-UA" sz="3200" dirty="0" smtClean="0">
                <a:solidFill>
                  <a:schemeClr val="accent1">
                    <a:lumMod val="50000"/>
                  </a:schemeClr>
                </a:solidFill>
                <a:latin typeface="Times New Roman" panose="02020603050405020304" pitchFamily="18" charset="0"/>
                <a:cs typeface="Times New Roman" panose="02020603050405020304" pitchFamily="18" charset="0"/>
              </a:rPr>
              <a:t>озатора здійснюється тільки по сигналу, що пропорційний вазі продукту на </a:t>
            </a:r>
            <a:r>
              <a:rPr lang="uk-UA" sz="3200" dirty="0">
                <a:solidFill>
                  <a:schemeClr val="accent1">
                    <a:lumMod val="50000"/>
                  </a:schemeClr>
                </a:solidFill>
                <a:latin typeface="Times New Roman" panose="02020603050405020304" pitchFamily="18" charset="0"/>
                <a:cs typeface="Times New Roman" panose="02020603050405020304" pitchFamily="18" charset="0"/>
              </a:rPr>
              <a:t>конвеєрі.</a:t>
            </a:r>
          </a:p>
        </p:txBody>
      </p:sp>
      <p:sp>
        <p:nvSpPr>
          <p:cNvPr id="8" name="Rectangle 7"/>
          <p:cNvSpPr>
            <a:spLocks noChangeArrowheads="1"/>
          </p:cNvSpPr>
          <p:nvPr/>
        </p:nvSpPr>
        <p:spPr bwMode="auto">
          <a:xfrm>
            <a:off x="-223520" y="22352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uk-UA" dirty="0"/>
          </a:p>
        </p:txBody>
      </p:sp>
      <p:sp>
        <p:nvSpPr>
          <p:cNvPr id="4" name="Rectangle 4"/>
          <p:cNvSpPr>
            <a:spLocks noChangeArrowheads="1"/>
          </p:cNvSpPr>
          <p:nvPr/>
        </p:nvSpPr>
        <p:spPr bwMode="auto">
          <a:xfrm flipV="1">
            <a:off x="2784700" y="2453982"/>
            <a:ext cx="17338450" cy="50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uk-UA" dirty="0"/>
          </a:p>
        </p:txBody>
      </p:sp>
      <p:pic>
        <p:nvPicPr>
          <p:cNvPr id="10" name="Рисунок 9" descr="46961_html_49570b68"/>
          <p:cNvPicPr/>
          <p:nvPr/>
        </p:nvPicPr>
        <p:blipFill>
          <a:blip r:embed="rId2">
            <a:extLst>
              <a:ext uri="{28A0092B-C50C-407E-A947-70E740481C1C}">
                <a14:useLocalDpi xmlns:a14="http://schemas.microsoft.com/office/drawing/2010/main" val="0"/>
              </a:ext>
            </a:extLst>
          </a:blip>
          <a:srcRect/>
          <a:stretch>
            <a:fillRect/>
          </a:stretch>
        </p:blipFill>
        <p:spPr bwMode="auto">
          <a:xfrm>
            <a:off x="7348456" y="712524"/>
            <a:ext cx="4411303" cy="4770646"/>
          </a:xfrm>
          <a:prstGeom prst="rect">
            <a:avLst/>
          </a:prstGeom>
          <a:noFill/>
          <a:ln>
            <a:noFill/>
          </a:ln>
          <a:effectLst>
            <a:outerShdw blurRad="63500" sx="102000" sy="102000" algn="ctr" rotWithShape="0">
              <a:prstClr val="black">
                <a:alpha val="40000"/>
              </a:prstClr>
            </a:outerShdw>
            <a:reflection blurRad="6350" stA="50000" endA="300" endPos="55500" dist="50800" dir="5400000" sy="-100000" algn="bl" rotWithShape="0"/>
          </a:effectLst>
        </p:spPr>
      </p:pic>
    </p:spTree>
    <p:extLst>
      <p:ext uri="{BB962C8B-B14F-4D97-AF65-F5344CB8AC3E}">
        <p14:creationId xmlns:p14="http://schemas.microsoft.com/office/powerpoint/2010/main" val="417073438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кутник 4"/>
          <p:cNvSpPr/>
          <p:nvPr/>
        </p:nvSpPr>
        <p:spPr>
          <a:xfrm>
            <a:off x="-681650" y="143786"/>
            <a:ext cx="10580313" cy="707886"/>
          </a:xfrm>
          <a:prstGeom prst="rect">
            <a:avLst/>
          </a:prstGeom>
        </p:spPr>
        <p:txBody>
          <a:bodyPr wrap="square">
            <a:spAutoFit/>
          </a:bodyPr>
          <a:lstStyle/>
          <a:p>
            <a:pPr indent="449580" algn="ctr">
              <a:spcAft>
                <a:spcPts val="0"/>
              </a:spcAft>
            </a:pPr>
            <a:r>
              <a:rPr lang="en-US" sz="40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a:t>
            </a:r>
            <a:r>
              <a:rPr lang="uk-UA" sz="40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Так чи Ні</a:t>
            </a:r>
            <a:r>
              <a:rPr lang="en-US" sz="40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a:t>
            </a:r>
            <a:endParaRPr lang="uk-UA" sz="1400" dirty="0">
              <a:solidFill>
                <a:schemeClr val="accent1">
                  <a:lumMod val="50000"/>
                </a:schemeClr>
              </a:solidFill>
              <a:latin typeface="Times New Roman" panose="02020603050405020304" pitchFamily="18" charset="0"/>
              <a:ea typeface="Times New Roman" panose="02020603050405020304" pitchFamily="18" charset="0"/>
            </a:endParaRPr>
          </a:p>
        </p:txBody>
      </p:sp>
      <p:sp>
        <p:nvSpPr>
          <p:cNvPr id="6" name="Rectangle 5"/>
          <p:cNvSpPr>
            <a:spLocks noChangeArrowheads="1"/>
          </p:cNvSpPr>
          <p:nvPr/>
        </p:nvSpPr>
        <p:spPr bwMode="auto">
          <a:xfrm>
            <a:off x="2987039" y="1168399"/>
            <a:ext cx="1878343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uk-UA" dirty="0"/>
          </a:p>
        </p:txBody>
      </p:sp>
      <p:sp>
        <p:nvSpPr>
          <p:cNvPr id="9" name="Прямокутник 8"/>
          <p:cNvSpPr/>
          <p:nvPr/>
        </p:nvSpPr>
        <p:spPr>
          <a:xfrm>
            <a:off x="188075" y="1864392"/>
            <a:ext cx="6779255" cy="2123658"/>
          </a:xfrm>
          <a:prstGeom prst="rect">
            <a:avLst/>
          </a:prstGeom>
        </p:spPr>
        <p:txBody>
          <a:bodyPr wrap="square">
            <a:spAutoFit/>
          </a:bodyPr>
          <a:lstStyle/>
          <a:p>
            <a:pPr algn="just"/>
            <a:r>
              <a:rPr lang="uk-UA" sz="3600" dirty="0" smtClean="0">
                <a:solidFill>
                  <a:schemeClr val="accent1">
                    <a:lumMod val="50000"/>
                  </a:schemeClr>
                </a:solidFill>
                <a:latin typeface="Times New Roman" panose="02020603050405020304" pitchFamily="18" charset="0"/>
                <a:cs typeface="Times New Roman" panose="02020603050405020304" pitchFamily="18" charset="0"/>
              </a:rPr>
              <a:t>	</a:t>
            </a:r>
            <a:r>
              <a:rPr lang="uk-UA" sz="3200" dirty="0" smtClean="0">
                <a:solidFill>
                  <a:schemeClr val="accent1">
                    <a:lumMod val="50000"/>
                  </a:schemeClr>
                </a:solidFill>
                <a:latin typeface="Times New Roman" panose="02020603050405020304" pitchFamily="18" charset="0"/>
                <a:cs typeface="Times New Roman" panose="02020603050405020304" pitchFamily="18" charset="0"/>
              </a:rPr>
              <a:t>Кількість </a:t>
            </a:r>
            <a:r>
              <a:rPr lang="uk-UA" sz="3200" dirty="0">
                <a:solidFill>
                  <a:schemeClr val="accent1">
                    <a:lumMod val="50000"/>
                  </a:schemeClr>
                </a:solidFill>
                <a:latin typeface="Times New Roman" panose="02020603050405020304" pitchFamily="18" charset="0"/>
                <a:cs typeface="Times New Roman" panose="02020603050405020304" pitchFamily="18" charset="0"/>
              </a:rPr>
              <a:t>матеріалу, що </a:t>
            </a:r>
            <a:endParaRPr lang="uk-UA" sz="3200" dirty="0" smtClean="0">
              <a:solidFill>
                <a:schemeClr val="accent1">
                  <a:lumMod val="50000"/>
                </a:schemeClr>
              </a:solidFill>
              <a:latin typeface="Times New Roman" panose="02020603050405020304" pitchFamily="18" charset="0"/>
              <a:cs typeface="Times New Roman" panose="02020603050405020304" pitchFamily="18" charset="0"/>
            </a:endParaRPr>
          </a:p>
          <a:p>
            <a:pPr algn="just"/>
            <a:r>
              <a:rPr lang="uk-UA" sz="3200" dirty="0" smtClean="0">
                <a:solidFill>
                  <a:schemeClr val="accent1">
                    <a:lumMod val="50000"/>
                  </a:schemeClr>
                </a:solidFill>
                <a:latin typeface="Times New Roman" panose="02020603050405020304" pitchFamily="18" charset="0"/>
                <a:cs typeface="Times New Roman" panose="02020603050405020304" pitchFamily="18" charset="0"/>
              </a:rPr>
              <a:t>надходить на </a:t>
            </a:r>
            <a:r>
              <a:rPr lang="uk-UA" sz="3200" dirty="0">
                <a:solidFill>
                  <a:schemeClr val="accent1">
                    <a:lumMod val="50000"/>
                  </a:schemeClr>
                </a:solidFill>
                <a:latin typeface="Times New Roman" panose="02020603050405020304" pitchFamily="18" charset="0"/>
                <a:cs typeface="Times New Roman" panose="02020603050405020304" pitchFamily="18" charset="0"/>
              </a:rPr>
              <a:t>вантажний конвеєр </a:t>
            </a:r>
            <a:endParaRPr lang="uk-UA" sz="3200" dirty="0" smtClean="0">
              <a:solidFill>
                <a:schemeClr val="accent1">
                  <a:lumMod val="50000"/>
                </a:schemeClr>
              </a:solidFill>
              <a:latin typeface="Times New Roman" panose="02020603050405020304" pitchFamily="18" charset="0"/>
              <a:cs typeface="Times New Roman" panose="02020603050405020304" pitchFamily="18" charset="0"/>
            </a:endParaRPr>
          </a:p>
          <a:p>
            <a:pPr algn="just"/>
            <a:r>
              <a:rPr lang="uk-UA" sz="3200" dirty="0" smtClean="0">
                <a:solidFill>
                  <a:schemeClr val="accent1">
                    <a:lumMod val="50000"/>
                  </a:schemeClr>
                </a:solidFill>
                <a:latin typeface="Times New Roman" panose="02020603050405020304" pitchFamily="18" charset="0"/>
                <a:cs typeface="Times New Roman" panose="02020603050405020304" pitchFamily="18" charset="0"/>
              </a:rPr>
              <a:t>залежить від </a:t>
            </a:r>
            <a:r>
              <a:rPr lang="uk-UA" sz="3200" dirty="0">
                <a:solidFill>
                  <a:schemeClr val="accent1">
                    <a:lumMod val="50000"/>
                  </a:schemeClr>
                </a:solidFill>
                <a:latin typeface="Times New Roman" panose="02020603050405020304" pitchFamily="18" charset="0"/>
                <a:cs typeface="Times New Roman" panose="02020603050405020304" pitchFamily="18" charset="0"/>
              </a:rPr>
              <a:t>інтенсивності роботи </a:t>
            </a:r>
            <a:endParaRPr lang="uk-UA" sz="3200" dirty="0" smtClean="0">
              <a:solidFill>
                <a:schemeClr val="accent1">
                  <a:lumMod val="50000"/>
                </a:schemeClr>
              </a:solidFill>
              <a:latin typeface="Times New Roman" panose="02020603050405020304" pitchFamily="18" charset="0"/>
              <a:cs typeface="Times New Roman" panose="02020603050405020304" pitchFamily="18" charset="0"/>
            </a:endParaRPr>
          </a:p>
          <a:p>
            <a:pPr algn="just"/>
            <a:r>
              <a:rPr lang="uk-UA" sz="3200" dirty="0" smtClean="0">
                <a:solidFill>
                  <a:schemeClr val="accent1">
                    <a:lumMod val="50000"/>
                  </a:schemeClr>
                </a:solidFill>
                <a:latin typeface="Times New Roman" panose="02020603050405020304" pitchFamily="18" charset="0"/>
                <a:cs typeface="Times New Roman" panose="02020603050405020304" pitchFamily="18" charset="0"/>
              </a:rPr>
              <a:t>живлячого </a:t>
            </a:r>
            <a:r>
              <a:rPr lang="uk-UA" sz="3200" dirty="0">
                <a:solidFill>
                  <a:schemeClr val="accent1">
                    <a:lumMod val="50000"/>
                  </a:schemeClr>
                </a:solidFill>
                <a:latin typeface="Times New Roman" panose="02020603050405020304" pitchFamily="18" charset="0"/>
                <a:cs typeface="Times New Roman" panose="02020603050405020304" pitchFamily="18" charset="0"/>
              </a:rPr>
              <a:t>пристрою.</a:t>
            </a:r>
          </a:p>
        </p:txBody>
      </p:sp>
      <p:sp>
        <p:nvSpPr>
          <p:cNvPr id="8" name="Rectangle 7"/>
          <p:cNvSpPr>
            <a:spLocks noChangeArrowheads="1"/>
          </p:cNvSpPr>
          <p:nvPr/>
        </p:nvSpPr>
        <p:spPr bwMode="auto">
          <a:xfrm>
            <a:off x="-223520" y="22352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uk-UA" dirty="0"/>
          </a:p>
        </p:txBody>
      </p:sp>
      <p:sp>
        <p:nvSpPr>
          <p:cNvPr id="4" name="Rectangle 4"/>
          <p:cNvSpPr>
            <a:spLocks noChangeArrowheads="1"/>
          </p:cNvSpPr>
          <p:nvPr/>
        </p:nvSpPr>
        <p:spPr bwMode="auto">
          <a:xfrm flipV="1">
            <a:off x="2784700" y="2453982"/>
            <a:ext cx="17338450" cy="50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uk-UA" dirty="0"/>
          </a:p>
        </p:txBody>
      </p:sp>
      <p:pic>
        <p:nvPicPr>
          <p:cNvPr id="11" name="Рисунок 10"/>
          <p:cNvPicPr/>
          <p:nvPr/>
        </p:nvPicPr>
        <p:blipFill>
          <a:blip r:embed="rId2"/>
          <a:stretch>
            <a:fillRect/>
          </a:stretch>
        </p:blipFill>
        <p:spPr>
          <a:xfrm>
            <a:off x="7484166" y="411560"/>
            <a:ext cx="4573394" cy="5213988"/>
          </a:xfrm>
          <a:prstGeom prst="rect">
            <a:avLst/>
          </a:prstGeom>
          <a:effectLst>
            <a:outerShdw blurRad="63500" sx="102000" sy="102000" algn="ctr" rotWithShape="0">
              <a:prstClr val="black">
                <a:alpha val="40000"/>
              </a:prstClr>
            </a:outerShdw>
            <a:reflection blurRad="6350" stA="50000" endA="300" endPos="55500" dist="50800" dir="5400000" sy="-100000" algn="bl" rotWithShape="0"/>
          </a:effectLst>
        </p:spPr>
      </p:pic>
    </p:spTree>
    <p:extLst>
      <p:ext uri="{BB962C8B-B14F-4D97-AF65-F5344CB8AC3E}">
        <p14:creationId xmlns:p14="http://schemas.microsoft.com/office/powerpoint/2010/main" val="29710158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кутник 4"/>
          <p:cNvSpPr/>
          <p:nvPr/>
        </p:nvSpPr>
        <p:spPr>
          <a:xfrm>
            <a:off x="582323" y="1688"/>
            <a:ext cx="10580313" cy="707886"/>
          </a:xfrm>
          <a:prstGeom prst="rect">
            <a:avLst/>
          </a:prstGeom>
        </p:spPr>
        <p:txBody>
          <a:bodyPr wrap="square">
            <a:spAutoFit/>
          </a:bodyPr>
          <a:lstStyle/>
          <a:p>
            <a:pPr indent="449580" algn="ctr">
              <a:spcAft>
                <a:spcPts val="0"/>
              </a:spcAft>
            </a:pPr>
            <a:r>
              <a:rPr lang="en-US" sz="40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a:t>
            </a:r>
            <a:r>
              <a:rPr lang="uk-UA" sz="40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Так чи Ні</a:t>
            </a:r>
            <a:r>
              <a:rPr lang="en-US" sz="40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a:t>
            </a:r>
            <a:endParaRPr lang="uk-UA" sz="1400" dirty="0">
              <a:solidFill>
                <a:schemeClr val="accent1">
                  <a:lumMod val="50000"/>
                </a:schemeClr>
              </a:solidFill>
              <a:latin typeface="Times New Roman" panose="02020603050405020304" pitchFamily="18" charset="0"/>
              <a:ea typeface="Times New Roman" panose="02020603050405020304" pitchFamily="18" charset="0"/>
            </a:endParaRPr>
          </a:p>
        </p:txBody>
      </p:sp>
      <p:sp>
        <p:nvSpPr>
          <p:cNvPr id="6" name="Rectangle 5"/>
          <p:cNvSpPr>
            <a:spLocks noChangeArrowheads="1"/>
          </p:cNvSpPr>
          <p:nvPr/>
        </p:nvSpPr>
        <p:spPr bwMode="auto">
          <a:xfrm>
            <a:off x="2987039" y="1168399"/>
            <a:ext cx="1878343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uk-UA" dirty="0"/>
          </a:p>
        </p:txBody>
      </p:sp>
      <p:sp>
        <p:nvSpPr>
          <p:cNvPr id="9" name="Прямокутник 8"/>
          <p:cNvSpPr/>
          <p:nvPr/>
        </p:nvSpPr>
        <p:spPr>
          <a:xfrm>
            <a:off x="973266" y="674557"/>
            <a:ext cx="11765386" cy="1569660"/>
          </a:xfrm>
          <a:prstGeom prst="rect">
            <a:avLst/>
          </a:prstGeom>
        </p:spPr>
        <p:txBody>
          <a:bodyPr wrap="square">
            <a:spAutoFit/>
          </a:bodyPr>
          <a:lstStyle/>
          <a:p>
            <a:r>
              <a:rPr lang="uk-UA" sz="3200" dirty="0" smtClean="0">
                <a:solidFill>
                  <a:schemeClr val="accent1">
                    <a:lumMod val="50000"/>
                  </a:schemeClr>
                </a:solidFill>
                <a:latin typeface="Times New Roman" panose="02020603050405020304" pitchFamily="18" charset="0"/>
                <a:cs typeface="Times New Roman" panose="02020603050405020304" pitchFamily="18" charset="0"/>
              </a:rPr>
              <a:t>	Автоматичне </a:t>
            </a:r>
            <a:r>
              <a:rPr lang="uk-UA" sz="3200" dirty="0">
                <a:solidFill>
                  <a:schemeClr val="accent1">
                    <a:lumMod val="50000"/>
                  </a:schemeClr>
                </a:solidFill>
                <a:latin typeface="Times New Roman" panose="02020603050405020304" pitchFamily="18" charset="0"/>
                <a:cs typeface="Times New Roman" panose="02020603050405020304" pitchFamily="18" charset="0"/>
              </a:rPr>
              <a:t>регулювання завантаження </a:t>
            </a:r>
            <a:r>
              <a:rPr lang="uk-UA" sz="3200" dirty="0" smtClean="0">
                <a:solidFill>
                  <a:schemeClr val="accent1">
                    <a:lumMod val="50000"/>
                  </a:schemeClr>
                </a:solidFill>
                <a:latin typeface="Times New Roman" panose="02020603050405020304" pitchFamily="18" charset="0"/>
                <a:cs typeface="Times New Roman" panose="02020603050405020304" pitchFamily="18" charset="0"/>
              </a:rPr>
              <a:t>валкового </a:t>
            </a:r>
          </a:p>
          <a:p>
            <a:r>
              <a:rPr lang="uk-UA" sz="3200" dirty="0" smtClean="0">
                <a:solidFill>
                  <a:schemeClr val="accent1">
                    <a:lumMod val="50000"/>
                  </a:schemeClr>
                </a:solidFill>
                <a:latin typeface="Times New Roman" panose="02020603050405020304" pitchFamily="18" charset="0"/>
                <a:cs typeface="Times New Roman" panose="02020603050405020304" pitchFamily="18" charset="0"/>
              </a:rPr>
              <a:t>станка </a:t>
            </a:r>
            <a:r>
              <a:rPr lang="uk-UA" sz="3200" dirty="0">
                <a:solidFill>
                  <a:schemeClr val="accent1">
                    <a:lumMod val="50000"/>
                  </a:schemeClr>
                </a:solidFill>
                <a:latin typeface="Times New Roman" panose="02020603050405020304" pitchFamily="18" charset="0"/>
                <a:cs typeface="Times New Roman" panose="02020603050405020304" pitchFamily="18" charset="0"/>
              </a:rPr>
              <a:t>продуктом здійснюється при допомозі зміни </a:t>
            </a:r>
            <a:endParaRPr lang="uk-UA" sz="3200" dirty="0" smtClean="0">
              <a:solidFill>
                <a:schemeClr val="accent1">
                  <a:lumMod val="50000"/>
                </a:schemeClr>
              </a:solidFill>
              <a:latin typeface="Times New Roman" panose="02020603050405020304" pitchFamily="18" charset="0"/>
              <a:cs typeface="Times New Roman" panose="02020603050405020304" pitchFamily="18" charset="0"/>
            </a:endParaRPr>
          </a:p>
          <a:p>
            <a:r>
              <a:rPr lang="uk-UA" sz="3200" dirty="0" smtClean="0">
                <a:solidFill>
                  <a:schemeClr val="accent1">
                    <a:lumMod val="50000"/>
                  </a:schemeClr>
                </a:solidFill>
                <a:latin typeface="Times New Roman" panose="02020603050405020304" pitchFamily="18" charset="0"/>
                <a:cs typeface="Times New Roman" panose="02020603050405020304" pitchFamily="18" charset="0"/>
              </a:rPr>
              <a:t>положення </a:t>
            </a:r>
            <a:r>
              <a:rPr lang="uk-UA" sz="3200" dirty="0">
                <a:solidFill>
                  <a:schemeClr val="accent1">
                    <a:lumMod val="50000"/>
                  </a:schemeClr>
                </a:solidFill>
                <a:latin typeface="Times New Roman" panose="02020603050405020304" pitchFamily="18" charset="0"/>
                <a:cs typeface="Times New Roman" panose="02020603050405020304" pitchFamily="18" charset="0"/>
              </a:rPr>
              <a:t>засувки живлячого пристрою.</a:t>
            </a:r>
          </a:p>
        </p:txBody>
      </p:sp>
      <p:sp>
        <p:nvSpPr>
          <p:cNvPr id="8" name="Rectangle 7"/>
          <p:cNvSpPr>
            <a:spLocks noChangeArrowheads="1"/>
          </p:cNvSpPr>
          <p:nvPr/>
        </p:nvSpPr>
        <p:spPr bwMode="auto">
          <a:xfrm>
            <a:off x="-223520" y="22352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uk-UA" dirty="0"/>
          </a:p>
        </p:txBody>
      </p:sp>
      <p:sp>
        <p:nvSpPr>
          <p:cNvPr id="4" name="Rectangle 4"/>
          <p:cNvSpPr>
            <a:spLocks noChangeArrowheads="1"/>
          </p:cNvSpPr>
          <p:nvPr/>
        </p:nvSpPr>
        <p:spPr bwMode="auto">
          <a:xfrm flipV="1">
            <a:off x="2784700" y="2453982"/>
            <a:ext cx="17338450" cy="50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uk-UA" dirty="0"/>
          </a:p>
        </p:txBody>
      </p:sp>
      <p:pic>
        <p:nvPicPr>
          <p:cNvPr id="10" name="Рисунок 9"/>
          <p:cNvPicPr/>
          <p:nvPr/>
        </p:nvPicPr>
        <p:blipFill>
          <a:blip r:embed="rId2">
            <a:extLst>
              <a:ext uri="{28A0092B-C50C-407E-A947-70E740481C1C}">
                <a14:useLocalDpi xmlns:a14="http://schemas.microsoft.com/office/drawing/2010/main" val="0"/>
              </a:ext>
            </a:extLst>
          </a:blip>
          <a:srcRect/>
          <a:stretch>
            <a:fillRect/>
          </a:stretch>
        </p:blipFill>
        <p:spPr bwMode="auto">
          <a:xfrm>
            <a:off x="2784700" y="2519505"/>
            <a:ext cx="6897756" cy="4215340"/>
          </a:xfrm>
          <a:prstGeom prst="rect">
            <a:avLst/>
          </a:prstGeom>
          <a:noFill/>
          <a:ln>
            <a:noFill/>
          </a:ln>
          <a:effectLst>
            <a:glow rad="228600">
              <a:schemeClr val="accent1">
                <a:satMod val="175000"/>
                <a:alpha val="40000"/>
              </a:schemeClr>
            </a:glow>
          </a:effectLst>
        </p:spPr>
      </p:pic>
    </p:spTree>
    <p:extLst>
      <p:ext uri="{BB962C8B-B14F-4D97-AF65-F5344CB8AC3E}">
        <p14:creationId xmlns:p14="http://schemas.microsoft.com/office/powerpoint/2010/main" val="2493234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кутник 4"/>
          <p:cNvSpPr/>
          <p:nvPr/>
        </p:nvSpPr>
        <p:spPr>
          <a:xfrm>
            <a:off x="1185073" y="-11926"/>
            <a:ext cx="10580313" cy="707886"/>
          </a:xfrm>
          <a:prstGeom prst="rect">
            <a:avLst/>
          </a:prstGeom>
        </p:spPr>
        <p:txBody>
          <a:bodyPr wrap="square">
            <a:spAutoFit/>
          </a:bodyPr>
          <a:lstStyle/>
          <a:p>
            <a:pPr indent="449580" algn="ctr">
              <a:spcAft>
                <a:spcPts val="0"/>
              </a:spcAft>
            </a:pPr>
            <a:r>
              <a:rPr lang="uk-UA" sz="40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Вказати правильний варіант відповіді</a:t>
            </a:r>
            <a:endParaRPr lang="uk-UA" sz="1400" dirty="0">
              <a:solidFill>
                <a:schemeClr val="accent1">
                  <a:lumMod val="50000"/>
                </a:schemeClr>
              </a:solidFill>
              <a:latin typeface="Times New Roman" panose="02020603050405020304" pitchFamily="18" charset="0"/>
              <a:ea typeface="Times New Roman" panose="02020603050405020304" pitchFamily="18" charset="0"/>
            </a:endParaRPr>
          </a:p>
        </p:txBody>
      </p:sp>
      <p:sp>
        <p:nvSpPr>
          <p:cNvPr id="6" name="Rectangle 5"/>
          <p:cNvSpPr>
            <a:spLocks noChangeArrowheads="1"/>
          </p:cNvSpPr>
          <p:nvPr/>
        </p:nvSpPr>
        <p:spPr bwMode="auto">
          <a:xfrm>
            <a:off x="2987039" y="1168399"/>
            <a:ext cx="1878343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uk-UA" dirty="0"/>
          </a:p>
        </p:txBody>
      </p:sp>
      <p:sp>
        <p:nvSpPr>
          <p:cNvPr id="9" name="Прямокутник 8"/>
          <p:cNvSpPr/>
          <p:nvPr/>
        </p:nvSpPr>
        <p:spPr>
          <a:xfrm>
            <a:off x="0" y="980687"/>
            <a:ext cx="11765386" cy="4678204"/>
          </a:xfrm>
          <a:prstGeom prst="rect">
            <a:avLst/>
          </a:prstGeom>
        </p:spPr>
        <p:txBody>
          <a:bodyPr wrap="square">
            <a:spAutoFit/>
          </a:bodyPr>
          <a:lstStyle/>
          <a:p>
            <a:r>
              <a:rPr lang="uk-UA" sz="3200" dirty="0" smtClean="0">
                <a:solidFill>
                  <a:schemeClr val="accent1">
                    <a:lumMod val="50000"/>
                  </a:schemeClr>
                </a:solidFill>
                <a:latin typeface="Times New Roman" panose="02020603050405020304" pitchFamily="18" charset="0"/>
                <a:cs typeface="Times New Roman" panose="02020603050405020304" pitchFamily="18" charset="0"/>
              </a:rPr>
              <a:t>	Автоматичне </a:t>
            </a:r>
            <a:r>
              <a:rPr lang="uk-UA" sz="3200" dirty="0">
                <a:solidFill>
                  <a:schemeClr val="accent1">
                    <a:lumMod val="50000"/>
                  </a:schemeClr>
                </a:solidFill>
                <a:latin typeface="Times New Roman" panose="02020603050405020304" pitchFamily="18" charset="0"/>
                <a:cs typeface="Times New Roman" panose="02020603050405020304" pitchFamily="18" charset="0"/>
              </a:rPr>
              <a:t>регулювання витрат подрібненого продукту здійснюється шляхом впливу</a:t>
            </a:r>
            <a:r>
              <a:rPr lang="uk-UA" sz="3200" dirty="0" smtClean="0">
                <a:solidFill>
                  <a:schemeClr val="accent1">
                    <a:lumMod val="50000"/>
                  </a:schemeClr>
                </a:solidFill>
                <a:latin typeface="Times New Roman" panose="02020603050405020304" pitchFamily="18" charset="0"/>
                <a:cs typeface="Times New Roman" panose="02020603050405020304" pitchFamily="18" charset="0"/>
              </a:rPr>
              <a:t>:</a:t>
            </a:r>
          </a:p>
          <a:p>
            <a:endParaRPr lang="uk-UA" sz="1000" dirty="0">
              <a:solidFill>
                <a:schemeClr val="accent1">
                  <a:lumMod val="50000"/>
                </a:schemeClr>
              </a:solidFill>
              <a:latin typeface="Times New Roman" panose="02020603050405020304" pitchFamily="18" charset="0"/>
              <a:cs typeface="Times New Roman" panose="02020603050405020304" pitchFamily="18" charset="0"/>
            </a:endParaRPr>
          </a:p>
          <a:p>
            <a:r>
              <a:rPr lang="uk-UA" sz="3200" dirty="0">
                <a:solidFill>
                  <a:schemeClr val="accent1">
                    <a:lumMod val="50000"/>
                  </a:schemeClr>
                </a:solidFill>
                <a:latin typeface="Times New Roman" panose="02020603050405020304" pitchFamily="18" charset="0"/>
                <a:cs typeface="Times New Roman" panose="02020603050405020304" pitchFamily="18" charset="0"/>
              </a:rPr>
              <a:t>а) на частоту обертання </a:t>
            </a:r>
            <a:endParaRPr lang="uk-UA" sz="3200" dirty="0" smtClean="0">
              <a:solidFill>
                <a:schemeClr val="accent1">
                  <a:lumMod val="50000"/>
                </a:schemeClr>
              </a:solidFill>
              <a:latin typeface="Times New Roman" panose="02020603050405020304" pitchFamily="18" charset="0"/>
              <a:cs typeface="Times New Roman" panose="02020603050405020304" pitchFamily="18" charset="0"/>
            </a:endParaRPr>
          </a:p>
          <a:p>
            <a:r>
              <a:rPr lang="uk-UA" sz="3200" dirty="0" smtClean="0">
                <a:solidFill>
                  <a:schemeClr val="accent1">
                    <a:lumMod val="50000"/>
                  </a:schemeClr>
                </a:solidFill>
                <a:latin typeface="Times New Roman" panose="02020603050405020304" pitchFamily="18" charset="0"/>
                <a:cs typeface="Times New Roman" panose="02020603050405020304" pitchFamily="18" charset="0"/>
              </a:rPr>
              <a:t>другого валка;</a:t>
            </a:r>
          </a:p>
          <a:p>
            <a:r>
              <a:rPr lang="uk-UA" sz="3200" dirty="0" smtClean="0">
                <a:solidFill>
                  <a:schemeClr val="accent1">
                    <a:lumMod val="50000"/>
                  </a:schemeClr>
                </a:solidFill>
                <a:latin typeface="Times New Roman" panose="02020603050405020304" pitchFamily="18" charset="0"/>
                <a:cs typeface="Times New Roman" panose="02020603050405020304" pitchFamily="18" charset="0"/>
              </a:rPr>
              <a:t>б</a:t>
            </a:r>
            <a:r>
              <a:rPr lang="uk-UA" sz="3200" dirty="0">
                <a:solidFill>
                  <a:schemeClr val="accent1">
                    <a:lumMod val="50000"/>
                  </a:schemeClr>
                </a:solidFill>
                <a:latin typeface="Times New Roman" panose="02020603050405020304" pitchFamily="18" charset="0"/>
                <a:cs typeface="Times New Roman" panose="02020603050405020304" pitchFamily="18" charset="0"/>
              </a:rPr>
              <a:t>) на витрати продукту, </a:t>
            </a:r>
            <a:endParaRPr lang="uk-UA" sz="3200" dirty="0" smtClean="0">
              <a:solidFill>
                <a:schemeClr val="accent1">
                  <a:lumMod val="50000"/>
                </a:schemeClr>
              </a:solidFill>
              <a:latin typeface="Times New Roman" panose="02020603050405020304" pitchFamily="18" charset="0"/>
              <a:cs typeface="Times New Roman" panose="02020603050405020304" pitchFamily="18" charset="0"/>
            </a:endParaRPr>
          </a:p>
          <a:p>
            <a:r>
              <a:rPr lang="uk-UA" sz="3200" dirty="0" smtClean="0">
                <a:solidFill>
                  <a:schemeClr val="accent1">
                    <a:lumMod val="50000"/>
                  </a:schemeClr>
                </a:solidFill>
                <a:latin typeface="Times New Roman" panose="02020603050405020304" pitchFamily="18" charset="0"/>
                <a:cs typeface="Times New Roman" panose="02020603050405020304" pitchFamily="18" charset="0"/>
              </a:rPr>
              <a:t>що </a:t>
            </a:r>
            <a:r>
              <a:rPr lang="uk-UA" sz="3200" dirty="0">
                <a:solidFill>
                  <a:schemeClr val="accent1">
                    <a:lumMod val="50000"/>
                  </a:schemeClr>
                </a:solidFill>
                <a:latin typeface="Times New Roman" panose="02020603050405020304" pitchFamily="18" charset="0"/>
                <a:cs typeface="Times New Roman" panose="02020603050405020304" pitchFamily="18" charset="0"/>
              </a:rPr>
              <a:t>подаються у валковий </a:t>
            </a:r>
            <a:endParaRPr lang="uk-UA" sz="3200" dirty="0" smtClean="0">
              <a:solidFill>
                <a:schemeClr val="accent1">
                  <a:lumMod val="50000"/>
                </a:schemeClr>
              </a:solidFill>
              <a:latin typeface="Times New Roman" panose="02020603050405020304" pitchFamily="18" charset="0"/>
              <a:cs typeface="Times New Roman" panose="02020603050405020304" pitchFamily="18" charset="0"/>
            </a:endParaRPr>
          </a:p>
          <a:p>
            <a:r>
              <a:rPr lang="uk-UA" sz="3200" dirty="0" smtClean="0">
                <a:solidFill>
                  <a:schemeClr val="accent1">
                    <a:lumMod val="50000"/>
                  </a:schemeClr>
                </a:solidFill>
                <a:latin typeface="Times New Roman" panose="02020603050405020304" pitchFamily="18" charset="0"/>
                <a:cs typeface="Times New Roman" panose="02020603050405020304" pitchFamily="18" charset="0"/>
              </a:rPr>
              <a:t>станок </a:t>
            </a:r>
            <a:r>
              <a:rPr lang="uk-UA" sz="3200" dirty="0">
                <a:solidFill>
                  <a:schemeClr val="accent1">
                    <a:lumMod val="50000"/>
                  </a:schemeClr>
                </a:solidFill>
                <a:latin typeface="Times New Roman" panose="02020603050405020304" pitchFamily="18" charset="0"/>
                <a:cs typeface="Times New Roman" panose="02020603050405020304" pitchFamily="18" charset="0"/>
              </a:rPr>
              <a:t>для подрібнення;</a:t>
            </a:r>
          </a:p>
          <a:p>
            <a:r>
              <a:rPr lang="uk-UA" sz="3200" dirty="0">
                <a:solidFill>
                  <a:schemeClr val="accent1">
                    <a:lumMod val="50000"/>
                  </a:schemeClr>
                </a:solidFill>
                <a:latin typeface="Times New Roman" panose="02020603050405020304" pitchFamily="18" charset="0"/>
                <a:cs typeface="Times New Roman" panose="02020603050405020304" pitchFamily="18" charset="0"/>
              </a:rPr>
              <a:t>в) на швидкість </a:t>
            </a:r>
            <a:r>
              <a:rPr lang="uk-UA" sz="3200" dirty="0" smtClean="0">
                <a:solidFill>
                  <a:schemeClr val="accent1">
                    <a:lumMod val="50000"/>
                  </a:schemeClr>
                </a:solidFill>
                <a:latin typeface="Times New Roman" panose="02020603050405020304" pitchFamily="18" charset="0"/>
                <a:cs typeface="Times New Roman" panose="02020603050405020304" pitchFamily="18" charset="0"/>
              </a:rPr>
              <a:t>роботи</a:t>
            </a:r>
          </a:p>
          <a:p>
            <a:r>
              <a:rPr lang="uk-UA" sz="3200" dirty="0" smtClean="0">
                <a:solidFill>
                  <a:schemeClr val="accent1">
                    <a:lumMod val="50000"/>
                  </a:schemeClr>
                </a:solidFill>
                <a:latin typeface="Times New Roman" panose="02020603050405020304" pitchFamily="18" charset="0"/>
                <a:cs typeface="Times New Roman" panose="02020603050405020304" pitchFamily="18" charset="0"/>
              </a:rPr>
              <a:t> </a:t>
            </a:r>
            <a:r>
              <a:rPr lang="uk-UA" sz="3200" dirty="0">
                <a:solidFill>
                  <a:schemeClr val="accent1">
                    <a:lumMod val="50000"/>
                  </a:schemeClr>
                </a:solidFill>
                <a:latin typeface="Times New Roman" panose="02020603050405020304" pitchFamily="18" charset="0"/>
                <a:cs typeface="Times New Roman" panose="02020603050405020304" pitchFamily="18" charset="0"/>
              </a:rPr>
              <a:t>розсіву.</a:t>
            </a:r>
          </a:p>
        </p:txBody>
      </p:sp>
      <p:sp>
        <p:nvSpPr>
          <p:cNvPr id="8" name="Rectangle 7"/>
          <p:cNvSpPr>
            <a:spLocks noChangeArrowheads="1"/>
          </p:cNvSpPr>
          <p:nvPr/>
        </p:nvSpPr>
        <p:spPr bwMode="auto">
          <a:xfrm>
            <a:off x="-223520" y="22352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uk-UA" dirty="0"/>
          </a:p>
        </p:txBody>
      </p:sp>
      <p:sp>
        <p:nvSpPr>
          <p:cNvPr id="4" name="Rectangle 4"/>
          <p:cNvSpPr>
            <a:spLocks noChangeArrowheads="1"/>
          </p:cNvSpPr>
          <p:nvPr/>
        </p:nvSpPr>
        <p:spPr bwMode="auto">
          <a:xfrm flipV="1">
            <a:off x="2784700" y="2453982"/>
            <a:ext cx="17338450" cy="50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uk-UA" dirty="0"/>
          </a:p>
        </p:txBody>
      </p:sp>
      <p:pic>
        <p:nvPicPr>
          <p:cNvPr id="10" name="Рисунок 9"/>
          <p:cNvPicPr/>
          <p:nvPr/>
        </p:nvPicPr>
        <p:blipFill>
          <a:blip r:embed="rId2">
            <a:extLst>
              <a:ext uri="{28A0092B-C50C-407E-A947-70E740481C1C}">
                <a14:useLocalDpi xmlns:a14="http://schemas.microsoft.com/office/drawing/2010/main" val="0"/>
              </a:ext>
            </a:extLst>
          </a:blip>
          <a:srcRect/>
          <a:stretch>
            <a:fillRect/>
          </a:stretch>
        </p:blipFill>
        <p:spPr bwMode="auto">
          <a:xfrm>
            <a:off x="5070724" y="2388429"/>
            <a:ext cx="6897756" cy="4215340"/>
          </a:xfrm>
          <a:prstGeom prst="rect">
            <a:avLst/>
          </a:prstGeom>
          <a:noFill/>
          <a:ln>
            <a:noFill/>
          </a:ln>
          <a:effectLst>
            <a:glow rad="228600">
              <a:schemeClr val="accent1">
                <a:satMod val="175000"/>
                <a:alpha val="40000"/>
              </a:schemeClr>
            </a:glow>
          </a:effectLst>
        </p:spPr>
      </p:pic>
    </p:spTree>
    <p:extLst>
      <p:ext uri="{BB962C8B-B14F-4D97-AF65-F5344CB8AC3E}">
        <p14:creationId xmlns:p14="http://schemas.microsoft.com/office/powerpoint/2010/main" val="95380248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6407848" y="1749877"/>
            <a:ext cx="4921087" cy="3509101"/>
          </a:xfrm>
          <a:prstGeom prst="rect">
            <a:avLst/>
          </a:prstGeom>
          <a:solidFill>
            <a:srgbClr val="FFFFFF">
              <a:shade val="85000"/>
            </a:srgbClr>
          </a:solidFill>
          <a:ln w="190500" cap="sq">
            <a:solidFill>
              <a:schemeClr val="bg2"/>
            </a:solidFill>
            <a:miter lim="800000"/>
          </a:ln>
          <a:effectLst>
            <a:outerShdw blurRad="55000" dist="18000" dir="5400000" algn="tl" rotWithShape="0">
              <a:srgbClr val="000000">
                <a:alpha val="40000"/>
              </a:srgbClr>
            </a:outerShdw>
          </a:effectLst>
          <a:scene3d>
            <a:camera prst="perspectiveLeft"/>
            <a:lightRig rig="twoPt" dir="t">
              <a:rot lat="0" lon="0" rev="7200000"/>
            </a:lightRig>
          </a:scene3d>
          <a:sp3d>
            <a:bevelT w="25400" h="19050"/>
            <a:contourClr>
              <a:srgbClr val="FFFFFF"/>
            </a:contourClr>
          </a:sp3d>
        </p:spPr>
      </p:pic>
      <p:sp>
        <p:nvSpPr>
          <p:cNvPr id="2" name="Прямокутник 1"/>
          <p:cNvSpPr/>
          <p:nvPr/>
        </p:nvSpPr>
        <p:spPr>
          <a:xfrm>
            <a:off x="2492943" y="365760"/>
            <a:ext cx="7026442" cy="646331"/>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indent="449580">
              <a:spcAft>
                <a:spcPts val="0"/>
              </a:spcAft>
            </a:pPr>
            <a:r>
              <a:rPr lang="ru-RU" sz="3600" dirty="0" smtClean="0">
                <a:solidFill>
                  <a:schemeClr val="accent1">
                    <a:lumMod val="50000"/>
                  </a:schemeClr>
                </a:solidFill>
                <a:latin typeface="Times New Roman" panose="02020603050405020304" pitchFamily="18" charset="0"/>
                <a:ea typeface="Times New Roman" panose="02020603050405020304" pitchFamily="18" charset="0"/>
              </a:rPr>
              <a:t>1. </a:t>
            </a:r>
            <a:r>
              <a:rPr lang="uk-UA" sz="3600" dirty="0" smtClean="0">
                <a:solidFill>
                  <a:schemeClr val="accent1">
                    <a:lumMod val="50000"/>
                  </a:schemeClr>
                </a:solidFill>
                <a:latin typeface="Times New Roman" panose="02020603050405020304" pitchFamily="18" charset="0"/>
                <a:ea typeface="Times New Roman" panose="02020603050405020304" pitchFamily="18" charset="0"/>
              </a:rPr>
              <a:t>ЗАГАЛЬНІ ВІДОМОСТІ</a:t>
            </a:r>
            <a:endParaRPr lang="uk-UA" sz="3200" dirty="0" smtClean="0">
              <a:solidFill>
                <a:schemeClr val="accent1">
                  <a:lumMod val="50000"/>
                </a:schemeClr>
              </a:solidFill>
              <a:latin typeface="Times New Roman" panose="02020603050405020304" pitchFamily="18" charset="0"/>
              <a:ea typeface="Times New Roman" panose="02020603050405020304" pitchFamily="18" charset="0"/>
            </a:endParaRPr>
          </a:p>
        </p:txBody>
      </p:sp>
      <p:pic>
        <p:nvPicPr>
          <p:cNvPr id="1026" name="Picture 2" descr="Ð ÐµÐ·ÑÐ»ÑÑÐ°Ñ Ð¿Ð¾ÑÑÐºÑ Ð·Ð¾Ð±ÑÐ°Ð¶ÐµÐ½Ñ Ð·Ð° Ð·Ð°Ð¿Ð¸ÑÐ¾Ð¼ &quot;Ð¿Ð°ÑÐ¾Ð³ÐµÐ½ÐµÑÐ°ÑÐ¾Ñ ÐÐÐÐ &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6597" y="1672875"/>
            <a:ext cx="5522603" cy="3586103"/>
          </a:xfrm>
          <a:prstGeom prst="rect">
            <a:avLst/>
          </a:prstGeom>
          <a:solidFill>
            <a:srgbClr val="FFFFFF">
              <a:shade val="85000"/>
            </a:srgbClr>
          </a:solidFill>
          <a:ln w="190500" cap="sq">
            <a:solidFill>
              <a:schemeClr val="bg2"/>
            </a:solidFill>
            <a:miter lim="800000"/>
          </a:ln>
          <a:effectLst>
            <a:outerShdw blurRad="55000" dist="18000" dir="5400000" algn="tl" rotWithShape="0">
              <a:srgbClr val="000000">
                <a:alpha val="40000"/>
              </a:srgbClr>
            </a:outerShdw>
          </a:effectLst>
          <a:scene3d>
            <a:camera prst="perspectiveRigh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195707358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9771" y="-103377"/>
            <a:ext cx="10364451" cy="1596177"/>
          </a:xfrm>
        </p:spPr>
        <p:txBody>
          <a:bodyPr/>
          <a:lstStyle/>
          <a:p>
            <a:r>
              <a:rPr lang="ru-RU"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Перегляд в</a:t>
            </a:r>
            <a:r>
              <a:rPr lang="uk-UA"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ідеоролика</a:t>
            </a:r>
            <a:endParaRPr lang="uk-UA" dirty="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29700" name="Picture 4" descr="Ð ÐµÐ·ÑÐ»ÑÑÐ°Ñ Ð¿Ð¾ÑÑÐºÑ Ð·Ð¾Ð±ÑÐ°Ð¶ÐµÐ½Ñ Ð·Ð° Ð·Ð°Ð¿Ð¸ÑÐ¾Ð¼ &quot;Ð²ÑÐ´ÐµÐ¾ÑÐ¾Ð»Ð¸Ðº&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3484" y="1309036"/>
            <a:ext cx="7626948" cy="4207123"/>
          </a:xfrm>
          <a:prstGeom prst="rect">
            <a:avLst/>
          </a:prstGeom>
          <a:noFill/>
          <a:effectLst>
            <a:glow rad="101600">
              <a:schemeClr val="accent1">
                <a:satMod val="175000"/>
                <a:alpha val="40000"/>
              </a:schemeClr>
            </a:glow>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184576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791795" y="86308"/>
            <a:ext cx="4684922" cy="798899"/>
          </a:xfrm>
        </p:spPr>
        <p:txBody>
          <a:bodyPr>
            <a:normAutofit/>
          </a:bodyPr>
          <a:lstStyle/>
          <a:p>
            <a:r>
              <a:rPr lang="uk-UA" sz="4000" dirty="0" smtClean="0">
                <a:solidFill>
                  <a:schemeClr val="accent1">
                    <a:lumMod val="75000"/>
                  </a:schemeClr>
                </a:solidFill>
                <a:latin typeface="Times New Roman" panose="02020603050405020304" pitchFamily="18" charset="0"/>
                <a:cs typeface="Times New Roman" panose="02020603050405020304" pitchFamily="18" charset="0"/>
              </a:rPr>
              <a:t>Запитання</a:t>
            </a:r>
            <a:endParaRPr lang="uk-UA" sz="4000"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3" name="Picture 4" descr="Результат пошуку зображень за запитом &quot;вопрос&quo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1334" y="32968"/>
            <a:ext cx="765120" cy="76512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Результат пошуку зображень за запитом &quot;вопрос&quo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849498" y="6129019"/>
            <a:ext cx="765120" cy="76512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Результат пошуку зображень за запитом &quot;вопрос&quo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19157" y="6129019"/>
            <a:ext cx="454661" cy="45466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Результат пошуку зображень за запитом &quot;вопрос&quo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06813" y="6359326"/>
            <a:ext cx="352458" cy="35245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Результат пошуку зображень за запитом &quot;вопрос&quo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735023" y="5570053"/>
            <a:ext cx="352458" cy="35245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Результат пошуку зображень за запитом &quot;вопрос&quo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232058" y="711637"/>
            <a:ext cx="347141" cy="347141"/>
          </a:xfrm>
          <a:prstGeom prst="rect">
            <a:avLst/>
          </a:prstGeom>
          <a:noFill/>
          <a:extLst>
            <a:ext uri="{909E8E84-426E-40DD-AFC4-6F175D3DCCD1}">
              <a14:hiddenFill xmlns:a14="http://schemas.microsoft.com/office/drawing/2010/main">
                <a:solidFill>
                  <a:srgbClr val="FFFFFF"/>
                </a:solidFill>
              </a14:hiddenFill>
            </a:ext>
          </a:extLst>
        </p:spPr>
      </p:pic>
      <p:sp>
        <p:nvSpPr>
          <p:cNvPr id="12" name="Заголовок 1"/>
          <p:cNvSpPr txBox="1">
            <a:spLocks/>
          </p:cNvSpPr>
          <p:nvPr/>
        </p:nvSpPr>
        <p:spPr>
          <a:xfrm>
            <a:off x="1924493" y="711637"/>
            <a:ext cx="8047279" cy="229113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a:lstStyle>
          <a:p>
            <a:pPr algn="l"/>
            <a:r>
              <a:rPr lang="uk-UA" sz="4000" cap="none" dirty="0" smtClean="0">
                <a:solidFill>
                  <a:schemeClr val="accent1">
                    <a:lumMod val="75000"/>
                  </a:schemeClr>
                </a:solidFill>
                <a:latin typeface="Times New Roman" panose="02020603050405020304" pitchFamily="18" charset="0"/>
                <a:cs typeface="Times New Roman" panose="02020603050405020304" pitchFamily="18" charset="0"/>
              </a:rPr>
              <a:t>Для чого може використовується пара, вироблена парогенератором?</a:t>
            </a:r>
            <a:endParaRPr lang="uk-UA" sz="4000" cap="none"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38914" name="Picture 2" descr="Ð ÐµÐ·ÑÐ»ÑÑÐ°Ñ Ð¿Ð¾ÑÑÐºÑ Ð·Ð¾Ð±ÑÐ°Ð¶ÐµÐ½Ñ Ð·Ð° Ð·Ð°Ð¿Ð¸ÑÐ¾Ð¼ &quot;Ð¿Ð°ÑÐ¾Ð³ÐµÐ½ÐµÑÐ°ÑÐ¾Ñ Ð´ÐºÐ²Ñ&quo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51757" y="2901784"/>
            <a:ext cx="5867400" cy="3810000"/>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pic>
        <p:nvPicPr>
          <p:cNvPr id="14" name="Picture 4" descr="Результат пошуку зображень за запитом &quot;вопрос&quo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48176" y="3314449"/>
            <a:ext cx="2222189" cy="22221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45845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кутник 2"/>
          <p:cNvSpPr/>
          <p:nvPr/>
        </p:nvSpPr>
        <p:spPr>
          <a:xfrm>
            <a:off x="1534159" y="150183"/>
            <a:ext cx="9207635" cy="193899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uk-UA" sz="4000" b="1" dirty="0" smtClean="0">
                <a:latin typeface="Times New Roman" panose="02020603050405020304" pitchFamily="18" charset="0"/>
                <a:cs typeface="Times New Roman" panose="02020603050405020304" pitchFamily="18" charset="0"/>
              </a:rPr>
              <a:t>Мета: </a:t>
            </a:r>
            <a:r>
              <a:rPr lang="uk-UA" sz="4000" dirty="0" smtClean="0">
                <a:latin typeface="Times New Roman" panose="02020603050405020304" pitchFamily="18" charset="0"/>
                <a:cs typeface="Times New Roman" panose="02020603050405020304" pitchFamily="18" charset="0"/>
              </a:rPr>
              <a:t>Формування </a:t>
            </a:r>
            <a:r>
              <a:rPr lang="uk-UA" sz="4000" dirty="0">
                <a:latin typeface="Times New Roman" panose="02020603050405020304" pitchFamily="18" charset="0"/>
                <a:cs typeface="Times New Roman" panose="02020603050405020304" pitchFamily="18" charset="0"/>
              </a:rPr>
              <a:t>умінь застосовувати набуті знання при розробці схеми автоматизації парогенератора</a:t>
            </a:r>
          </a:p>
        </p:txBody>
      </p:sp>
      <p:pic>
        <p:nvPicPr>
          <p:cNvPr id="2" name="Рисунок 1"/>
          <p:cNvPicPr>
            <a:picLocks noChangeAspect="1"/>
          </p:cNvPicPr>
          <p:nvPr/>
        </p:nvPicPr>
        <p:blipFill>
          <a:blip r:embed="rId2"/>
          <a:stretch>
            <a:fillRect/>
          </a:stretch>
        </p:blipFill>
        <p:spPr>
          <a:xfrm>
            <a:off x="114569" y="2339579"/>
            <a:ext cx="6563360" cy="4447049"/>
          </a:xfrm>
          <a:prstGeom prst="rect">
            <a:avLst/>
          </a:prstGeom>
        </p:spPr>
      </p:pic>
      <p:pic>
        <p:nvPicPr>
          <p:cNvPr id="6" name="Рисунок 5"/>
          <p:cNvPicPr>
            <a:picLocks noChangeAspect="1"/>
          </p:cNvPicPr>
          <p:nvPr/>
        </p:nvPicPr>
        <p:blipFill>
          <a:blip r:embed="rId3"/>
          <a:stretch>
            <a:fillRect/>
          </a:stretch>
        </p:blipFill>
        <p:spPr>
          <a:xfrm>
            <a:off x="7563050" y="2827835"/>
            <a:ext cx="4404361" cy="3140637"/>
          </a:xfrm>
          <a:prstGeom prst="rect">
            <a:avLst/>
          </a:prstGeom>
          <a:solidFill>
            <a:srgbClr val="FFFFFF">
              <a:shade val="85000"/>
            </a:srgbClr>
          </a:solidFill>
          <a:ln w="190500" cap="sq">
            <a:solidFill>
              <a:schemeClr val="bg2"/>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Стрілка вправо 6"/>
          <p:cNvSpPr/>
          <p:nvPr/>
        </p:nvSpPr>
        <p:spPr>
          <a:xfrm>
            <a:off x="6296793" y="4164819"/>
            <a:ext cx="1102361" cy="427888"/>
          </a:xfrm>
          <a:prstGeom prst="rightArrow">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Tree>
    <p:extLst>
      <p:ext uri="{BB962C8B-B14F-4D97-AF65-F5344CB8AC3E}">
        <p14:creationId xmlns:p14="http://schemas.microsoft.com/office/powerpoint/2010/main" val="256549899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36454" y="798088"/>
            <a:ext cx="4684922" cy="798899"/>
          </a:xfrm>
        </p:spPr>
        <p:txBody>
          <a:bodyPr>
            <a:normAutofit/>
          </a:bodyPr>
          <a:lstStyle/>
          <a:p>
            <a:r>
              <a:rPr lang="uk-UA" sz="4000" dirty="0" smtClean="0">
                <a:solidFill>
                  <a:schemeClr val="accent1">
                    <a:lumMod val="75000"/>
                  </a:schemeClr>
                </a:solidFill>
                <a:latin typeface="Times New Roman" panose="02020603050405020304" pitchFamily="18" charset="0"/>
                <a:cs typeface="Times New Roman" panose="02020603050405020304" pitchFamily="18" charset="0"/>
              </a:rPr>
              <a:t>Запитання</a:t>
            </a:r>
            <a:endParaRPr lang="uk-UA" sz="4000"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3" name="Picture 4" descr="Результат пошуку зображень за запитом &quot;вопрос&quo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1334" y="32968"/>
            <a:ext cx="765120" cy="76512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Результат пошуку зображень за запитом &quot;вопрос&quo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849498" y="6129019"/>
            <a:ext cx="765120" cy="76512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Результат пошуку зображень за запитом &quot;вопрос&quo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19157" y="6129019"/>
            <a:ext cx="454661" cy="45466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Результат пошуку зображень за запитом &quot;вопрос&quo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06813" y="6359326"/>
            <a:ext cx="352458" cy="35245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Результат пошуку зображень за запитом &quot;вопрос&quo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735023" y="5570053"/>
            <a:ext cx="352458" cy="35245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Результат пошуку зображень за запитом &quot;вопрос&quo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232058" y="711637"/>
            <a:ext cx="347141" cy="347141"/>
          </a:xfrm>
          <a:prstGeom prst="rect">
            <a:avLst/>
          </a:prstGeom>
          <a:noFill/>
          <a:extLst>
            <a:ext uri="{909E8E84-426E-40DD-AFC4-6F175D3DCCD1}">
              <a14:hiddenFill xmlns:a14="http://schemas.microsoft.com/office/drawing/2010/main">
                <a:solidFill>
                  <a:srgbClr val="FFFFFF"/>
                </a:solidFill>
              </a14:hiddenFill>
            </a:ext>
          </a:extLst>
        </p:spPr>
      </p:pic>
      <p:sp>
        <p:nvSpPr>
          <p:cNvPr id="12" name="Заголовок 1"/>
          <p:cNvSpPr txBox="1">
            <a:spLocks/>
          </p:cNvSpPr>
          <p:nvPr/>
        </p:nvSpPr>
        <p:spPr>
          <a:xfrm>
            <a:off x="787622" y="1902270"/>
            <a:ext cx="7995420" cy="1909334"/>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a:lstStyle>
          <a:p>
            <a:pPr algn="l"/>
            <a:r>
              <a:rPr lang="uk-UA" sz="4000" cap="none" dirty="0" smtClean="0">
                <a:solidFill>
                  <a:schemeClr val="accent1">
                    <a:lumMod val="75000"/>
                  </a:schemeClr>
                </a:solidFill>
                <a:latin typeface="Times New Roman" panose="02020603050405020304" pitchFamily="18" charset="0"/>
                <a:cs typeface="Times New Roman" panose="02020603050405020304" pitchFamily="18" charset="0"/>
              </a:rPr>
              <a:t>Які поверхні нагріву </a:t>
            </a:r>
            <a:endParaRPr lang="en-US" sz="4000" cap="none" dirty="0" smtClean="0">
              <a:solidFill>
                <a:schemeClr val="accent1">
                  <a:lumMod val="75000"/>
                </a:schemeClr>
              </a:solidFill>
              <a:latin typeface="Times New Roman" panose="02020603050405020304" pitchFamily="18" charset="0"/>
              <a:cs typeface="Times New Roman" panose="02020603050405020304" pitchFamily="18" charset="0"/>
            </a:endParaRPr>
          </a:p>
          <a:p>
            <a:pPr algn="l"/>
            <a:r>
              <a:rPr lang="uk-UA" sz="4000" cap="none" dirty="0" smtClean="0">
                <a:solidFill>
                  <a:schemeClr val="accent1">
                    <a:lumMod val="75000"/>
                  </a:schemeClr>
                </a:solidFill>
                <a:latin typeface="Times New Roman" panose="02020603050405020304" pitchFamily="18" charset="0"/>
                <a:cs typeface="Times New Roman" panose="02020603050405020304" pitchFamily="18" charset="0"/>
              </a:rPr>
              <a:t>знаходяться в топковій </a:t>
            </a:r>
            <a:endParaRPr lang="en-US" sz="4000" cap="none" dirty="0" smtClean="0">
              <a:solidFill>
                <a:schemeClr val="accent1">
                  <a:lumMod val="75000"/>
                </a:schemeClr>
              </a:solidFill>
              <a:latin typeface="Times New Roman" panose="02020603050405020304" pitchFamily="18" charset="0"/>
              <a:cs typeface="Times New Roman" panose="02020603050405020304" pitchFamily="18" charset="0"/>
            </a:endParaRPr>
          </a:p>
          <a:p>
            <a:pPr algn="l"/>
            <a:r>
              <a:rPr lang="uk-UA" sz="4000" cap="none" dirty="0" smtClean="0">
                <a:solidFill>
                  <a:schemeClr val="accent1">
                    <a:lumMod val="75000"/>
                  </a:schemeClr>
                </a:solidFill>
                <a:latin typeface="Times New Roman" panose="02020603050405020304" pitchFamily="18" charset="0"/>
                <a:cs typeface="Times New Roman" panose="02020603050405020304" pitchFamily="18" charset="0"/>
              </a:rPr>
              <a:t>камері?</a:t>
            </a:r>
            <a:endParaRPr lang="uk-UA" sz="4000" cap="none"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14" name="Picture 4" descr="Результат пошуку зображень за запитом &quot;вопрос&quo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22322" y="4415833"/>
            <a:ext cx="1713186" cy="1713186"/>
          </a:xfrm>
          <a:prstGeom prst="rect">
            <a:avLst/>
          </a:prstGeom>
          <a:noFill/>
          <a:extLst>
            <a:ext uri="{909E8E84-426E-40DD-AFC4-6F175D3DCCD1}">
              <a14:hiddenFill xmlns:a14="http://schemas.microsoft.com/office/drawing/2010/main">
                <a:solidFill>
                  <a:srgbClr val="FFFFFF"/>
                </a:solidFill>
              </a14:hiddenFill>
            </a:ext>
          </a:extLst>
        </p:spPr>
      </p:pic>
      <p:pic>
        <p:nvPicPr>
          <p:cNvPr id="9" name="Рисунок 8"/>
          <p:cNvPicPr>
            <a:picLocks noChangeAspect="1"/>
          </p:cNvPicPr>
          <p:nvPr/>
        </p:nvPicPr>
        <p:blipFill>
          <a:blip r:embed="rId6"/>
          <a:stretch>
            <a:fillRect/>
          </a:stretch>
        </p:blipFill>
        <p:spPr>
          <a:xfrm>
            <a:off x="6339512" y="256562"/>
            <a:ext cx="3854484" cy="5489720"/>
          </a:xfrm>
          <a:prstGeom prst="rect">
            <a:avLst/>
          </a:prstGeom>
          <a:ln w="228600" cap="sq" cmpd="thickThin">
            <a:solidFill>
              <a:schemeClr val="bg2">
                <a:lumMod val="75000"/>
              </a:schemeClr>
            </a:solidFill>
            <a:prstDash val="solid"/>
            <a:miter lim="800000"/>
          </a:ln>
          <a:effectLst>
            <a:innerShdw blurRad="76200">
              <a:srgbClr val="000000"/>
            </a:innerShdw>
          </a:effectLst>
        </p:spPr>
      </p:pic>
    </p:spTree>
    <p:extLst>
      <p:ext uri="{BB962C8B-B14F-4D97-AF65-F5344CB8AC3E}">
        <p14:creationId xmlns:p14="http://schemas.microsoft.com/office/powerpoint/2010/main" val="320615699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36454" y="798088"/>
            <a:ext cx="4684922" cy="798899"/>
          </a:xfrm>
        </p:spPr>
        <p:txBody>
          <a:bodyPr>
            <a:normAutofit/>
          </a:bodyPr>
          <a:lstStyle/>
          <a:p>
            <a:r>
              <a:rPr lang="uk-UA" sz="4000" dirty="0" smtClean="0">
                <a:solidFill>
                  <a:schemeClr val="accent1">
                    <a:lumMod val="75000"/>
                  </a:schemeClr>
                </a:solidFill>
                <a:latin typeface="Times New Roman" panose="02020603050405020304" pitchFamily="18" charset="0"/>
                <a:cs typeface="Times New Roman" panose="02020603050405020304" pitchFamily="18" charset="0"/>
              </a:rPr>
              <a:t>Запитання</a:t>
            </a:r>
            <a:endParaRPr lang="uk-UA" sz="4000"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3" name="Picture 4" descr="Результат пошуку зображень за запитом &quot;вопрос&quo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1334" y="32968"/>
            <a:ext cx="765120" cy="76512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Результат пошуку зображень за запитом &quot;вопрос&quo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849498" y="6129019"/>
            <a:ext cx="765120" cy="76512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Результат пошуку зображень за запитом &quot;вопрос&quo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19157" y="6129019"/>
            <a:ext cx="454661" cy="45466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Результат пошуку зображень за запитом &quot;вопрос&quo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06813" y="6359326"/>
            <a:ext cx="352458" cy="35245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Результат пошуку зображень за запитом &quot;вопрос&quo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735023" y="5570053"/>
            <a:ext cx="352458" cy="35245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Результат пошуку зображень за запитом &quot;вопрос&quo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232058" y="711637"/>
            <a:ext cx="347141" cy="347141"/>
          </a:xfrm>
          <a:prstGeom prst="rect">
            <a:avLst/>
          </a:prstGeom>
          <a:noFill/>
          <a:extLst>
            <a:ext uri="{909E8E84-426E-40DD-AFC4-6F175D3DCCD1}">
              <a14:hiddenFill xmlns:a14="http://schemas.microsoft.com/office/drawing/2010/main">
                <a:solidFill>
                  <a:srgbClr val="FFFFFF"/>
                </a:solidFill>
              </a14:hiddenFill>
            </a:ext>
          </a:extLst>
        </p:spPr>
      </p:pic>
      <p:sp>
        <p:nvSpPr>
          <p:cNvPr id="12" name="Заголовок 1"/>
          <p:cNvSpPr txBox="1">
            <a:spLocks/>
          </p:cNvSpPr>
          <p:nvPr/>
        </p:nvSpPr>
        <p:spPr>
          <a:xfrm>
            <a:off x="787622" y="1979724"/>
            <a:ext cx="7995420" cy="1909334"/>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a:lstStyle>
          <a:p>
            <a:pPr algn="l"/>
            <a:r>
              <a:rPr lang="uk-UA" sz="4000" cap="none" dirty="0" smtClean="0">
                <a:solidFill>
                  <a:schemeClr val="accent1">
                    <a:lumMod val="75000"/>
                  </a:schemeClr>
                </a:solidFill>
                <a:latin typeface="Times New Roman" panose="02020603050405020304" pitchFamily="18" charset="0"/>
                <a:cs typeface="Times New Roman" panose="02020603050405020304" pitchFamily="18" charset="0"/>
              </a:rPr>
              <a:t>Які поверхні нагріву </a:t>
            </a:r>
            <a:endParaRPr lang="en-US" sz="4000" cap="none" dirty="0" smtClean="0">
              <a:solidFill>
                <a:schemeClr val="accent1">
                  <a:lumMod val="75000"/>
                </a:schemeClr>
              </a:solidFill>
              <a:latin typeface="Times New Roman" panose="02020603050405020304" pitchFamily="18" charset="0"/>
              <a:cs typeface="Times New Roman" panose="02020603050405020304" pitchFamily="18" charset="0"/>
            </a:endParaRPr>
          </a:p>
          <a:p>
            <a:pPr algn="l"/>
            <a:r>
              <a:rPr lang="uk-UA" sz="4000" cap="none" dirty="0" smtClean="0">
                <a:solidFill>
                  <a:schemeClr val="accent1">
                    <a:lumMod val="75000"/>
                  </a:schemeClr>
                </a:solidFill>
                <a:latin typeface="Times New Roman" panose="02020603050405020304" pitchFamily="18" charset="0"/>
                <a:cs typeface="Times New Roman" panose="02020603050405020304" pitchFamily="18" charset="0"/>
              </a:rPr>
              <a:t>розміщені в газоході?</a:t>
            </a:r>
            <a:endParaRPr lang="uk-UA" sz="4000" cap="none"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14" name="Picture 4" descr="Результат пошуку зображень за запитом &quot;вопрос&quo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22322" y="4415833"/>
            <a:ext cx="1713186" cy="1713186"/>
          </a:xfrm>
          <a:prstGeom prst="rect">
            <a:avLst/>
          </a:prstGeom>
          <a:noFill/>
          <a:extLst>
            <a:ext uri="{909E8E84-426E-40DD-AFC4-6F175D3DCCD1}">
              <a14:hiddenFill xmlns:a14="http://schemas.microsoft.com/office/drawing/2010/main">
                <a:solidFill>
                  <a:srgbClr val="FFFFFF"/>
                </a:solidFill>
              </a14:hiddenFill>
            </a:ext>
          </a:extLst>
        </p:spPr>
      </p:pic>
      <p:pic>
        <p:nvPicPr>
          <p:cNvPr id="9" name="Рисунок 8"/>
          <p:cNvPicPr>
            <a:picLocks noChangeAspect="1"/>
          </p:cNvPicPr>
          <p:nvPr/>
        </p:nvPicPr>
        <p:blipFill>
          <a:blip r:embed="rId6"/>
          <a:stretch>
            <a:fillRect/>
          </a:stretch>
        </p:blipFill>
        <p:spPr>
          <a:xfrm>
            <a:off x="6339512" y="256562"/>
            <a:ext cx="3854484" cy="5489720"/>
          </a:xfrm>
          <a:prstGeom prst="rect">
            <a:avLst/>
          </a:prstGeom>
          <a:ln w="228600" cap="sq" cmpd="thickThin">
            <a:solidFill>
              <a:schemeClr val="bg2">
                <a:lumMod val="75000"/>
              </a:schemeClr>
            </a:solidFill>
            <a:prstDash val="solid"/>
            <a:miter lim="800000"/>
          </a:ln>
          <a:effectLst>
            <a:innerShdw blurRad="76200">
              <a:srgbClr val="000000"/>
            </a:innerShdw>
          </a:effectLst>
        </p:spPr>
      </p:pic>
    </p:spTree>
    <p:extLst>
      <p:ext uri="{BB962C8B-B14F-4D97-AF65-F5344CB8AC3E}">
        <p14:creationId xmlns:p14="http://schemas.microsoft.com/office/powerpoint/2010/main" val="312552130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Ð ÐµÐ·ÑÐ»ÑÑÐ°Ñ Ð¿Ð¾ÑÑÐºÑ Ð·Ð¾Ð±ÑÐ°Ð¶ÐµÐ½Ñ Ð·Ð° Ð·Ð°Ð¿Ð¸ÑÐ¾Ð¼ &quot;Ð¿Ð»Ð°Ð¼Ñ Ð³Ð¾ÑÐµÐ½Ð¸Ñ&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1160" y="1374143"/>
            <a:ext cx="6403764" cy="3602117"/>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3061565" y="160847"/>
            <a:ext cx="4684922" cy="798899"/>
          </a:xfrm>
        </p:spPr>
        <p:txBody>
          <a:bodyPr>
            <a:normAutofit/>
          </a:bodyPr>
          <a:lstStyle/>
          <a:p>
            <a:r>
              <a:rPr lang="uk-UA" sz="4000" dirty="0" smtClean="0">
                <a:solidFill>
                  <a:schemeClr val="accent1">
                    <a:lumMod val="75000"/>
                  </a:schemeClr>
                </a:solidFill>
                <a:latin typeface="Times New Roman" panose="02020603050405020304" pitchFamily="18" charset="0"/>
                <a:cs typeface="Times New Roman" panose="02020603050405020304" pitchFamily="18" charset="0"/>
              </a:rPr>
              <a:t>Запитання</a:t>
            </a:r>
            <a:endParaRPr lang="uk-UA" sz="4000"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3" name="Picture 4" descr="Результат пошуку зображень за запитом &quot;вопрос&quo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1334" y="32968"/>
            <a:ext cx="765120" cy="76512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Результат пошуку зображень за запитом &quot;вопрос&quo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849498" y="6129019"/>
            <a:ext cx="765120" cy="76512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Результат пошуку зображень за запитом &quot;вопрос&quo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19157" y="6129019"/>
            <a:ext cx="454661" cy="45466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Результат пошуку зображень за запитом &quot;вопрос&quo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606813" y="6359326"/>
            <a:ext cx="352458" cy="35245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Результат пошуку зображень за запитом &quot;вопрос&quo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735023" y="5570053"/>
            <a:ext cx="352458" cy="35245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Результат пошуку зображень за запитом &quot;вопрос&quo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232058" y="711637"/>
            <a:ext cx="347141" cy="347141"/>
          </a:xfrm>
          <a:prstGeom prst="rect">
            <a:avLst/>
          </a:prstGeom>
          <a:noFill/>
          <a:extLst>
            <a:ext uri="{909E8E84-426E-40DD-AFC4-6F175D3DCCD1}">
              <a14:hiddenFill xmlns:a14="http://schemas.microsoft.com/office/drawing/2010/main">
                <a:solidFill>
                  <a:srgbClr val="FFFFFF"/>
                </a:solidFill>
              </a14:hiddenFill>
            </a:ext>
          </a:extLst>
        </p:spPr>
      </p:pic>
      <p:sp>
        <p:nvSpPr>
          <p:cNvPr id="12" name="Заголовок 1"/>
          <p:cNvSpPr txBox="1">
            <a:spLocks/>
          </p:cNvSpPr>
          <p:nvPr/>
        </p:nvSpPr>
        <p:spPr>
          <a:xfrm>
            <a:off x="399637" y="1538763"/>
            <a:ext cx="7995420" cy="1909334"/>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a:lstStyle>
          <a:p>
            <a:pPr algn="l"/>
            <a:r>
              <a:rPr lang="uk-UA" sz="4000" cap="none" dirty="0" smtClean="0">
                <a:solidFill>
                  <a:schemeClr val="accent1">
                    <a:lumMod val="75000"/>
                  </a:schemeClr>
                </a:solidFill>
                <a:latin typeface="Times New Roman" panose="02020603050405020304" pitchFamily="18" charset="0"/>
                <a:cs typeface="Times New Roman" panose="02020603050405020304" pitchFamily="18" charset="0"/>
              </a:rPr>
              <a:t>Яка температура в </a:t>
            </a:r>
          </a:p>
          <a:p>
            <a:pPr algn="l"/>
            <a:r>
              <a:rPr lang="uk-UA" sz="4000" cap="none" dirty="0" smtClean="0">
                <a:solidFill>
                  <a:schemeClr val="accent1">
                    <a:lumMod val="75000"/>
                  </a:schemeClr>
                </a:solidFill>
                <a:latin typeface="Times New Roman" panose="02020603050405020304" pitchFamily="18" charset="0"/>
                <a:cs typeface="Times New Roman" panose="02020603050405020304" pitchFamily="18" charset="0"/>
              </a:rPr>
              <a:t>топковій камері під час </a:t>
            </a:r>
          </a:p>
          <a:p>
            <a:pPr algn="l"/>
            <a:r>
              <a:rPr lang="uk-UA" sz="4000" cap="none" dirty="0" smtClean="0">
                <a:solidFill>
                  <a:schemeClr val="accent1">
                    <a:lumMod val="75000"/>
                  </a:schemeClr>
                </a:solidFill>
                <a:latin typeface="Times New Roman" panose="02020603050405020304" pitchFamily="18" charset="0"/>
                <a:cs typeface="Times New Roman" panose="02020603050405020304" pitchFamily="18" charset="0"/>
              </a:rPr>
              <a:t>згорання палива?</a:t>
            </a:r>
            <a:endParaRPr lang="uk-UA" sz="4000" cap="none"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14" name="Picture 4" descr="Результат пошуку зображень за запитом &quot;вопрос&quo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05730" y="3157542"/>
            <a:ext cx="1818718" cy="1818718"/>
          </a:xfrm>
          <a:prstGeom prst="rect">
            <a:avLst/>
          </a:prstGeom>
          <a:noFill/>
          <a:extLst>
            <a:ext uri="{909E8E84-426E-40DD-AFC4-6F175D3DCCD1}">
              <a14:hiddenFill xmlns:a14="http://schemas.microsoft.com/office/drawing/2010/main">
                <a:solidFill>
                  <a:srgbClr val="FFFFFF"/>
                </a:solidFill>
              </a14:hiddenFill>
            </a:ext>
          </a:extLst>
        </p:spPr>
      </p:pic>
      <p:pic>
        <p:nvPicPr>
          <p:cNvPr id="29700" name="Picture 4" descr="ÐÐ¾Ð²âÑÐ·Ð°Ð½Ðµ Ð·Ð¾Ð±ÑÐ°Ð¶ÐµÐ½Ð½Ñ"/>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5230" y="3716655"/>
            <a:ext cx="4000500" cy="28670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243196270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Ð ÐµÐ·ÑÐ»ÑÑÐ°Ñ Ð¿Ð¾ÑÑÐºÑ Ð·Ð¾Ð±ÑÐ°Ð¶ÐµÐ½Ñ Ð·Ð° Ð·Ð°Ð¿Ð¸ÑÐ¾Ð¼ &quot;Ð¿Ð»Ð°Ð¼Ñ Ð³Ð¾ÑÐµÐ½Ð¸Ñ&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1383" y="3598884"/>
            <a:ext cx="5252765" cy="2954680"/>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3061565" y="160847"/>
            <a:ext cx="4684922" cy="798899"/>
          </a:xfrm>
        </p:spPr>
        <p:txBody>
          <a:bodyPr>
            <a:normAutofit/>
          </a:bodyPr>
          <a:lstStyle/>
          <a:p>
            <a:r>
              <a:rPr lang="uk-UA" sz="4000" dirty="0" smtClean="0">
                <a:solidFill>
                  <a:schemeClr val="accent1">
                    <a:lumMod val="75000"/>
                  </a:schemeClr>
                </a:solidFill>
                <a:latin typeface="Times New Roman" panose="02020603050405020304" pitchFamily="18" charset="0"/>
                <a:cs typeface="Times New Roman" panose="02020603050405020304" pitchFamily="18" charset="0"/>
              </a:rPr>
              <a:t>Запитання</a:t>
            </a:r>
            <a:endParaRPr lang="uk-UA" sz="4000"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3" name="Picture 4" descr="Результат пошуку зображень за запитом &quot;вопрос&quo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1334" y="32968"/>
            <a:ext cx="765120" cy="76512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Результат пошуку зображень за запитом &quot;вопрос&quo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849498" y="6129019"/>
            <a:ext cx="765120" cy="76512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Результат пошуку зображень за запитом &quot;вопрос&quo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19157" y="6129019"/>
            <a:ext cx="454661" cy="45466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Результат пошуку зображень за запитом &quot;вопрос&quo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606813" y="6359326"/>
            <a:ext cx="352458" cy="35245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Результат пошуку зображень за запитом &quot;вопрос&quo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735023" y="5570053"/>
            <a:ext cx="352458" cy="35245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Результат пошуку зображень за запитом &quot;вопрос&quo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232058" y="711637"/>
            <a:ext cx="347141" cy="347141"/>
          </a:xfrm>
          <a:prstGeom prst="rect">
            <a:avLst/>
          </a:prstGeom>
          <a:noFill/>
          <a:extLst>
            <a:ext uri="{909E8E84-426E-40DD-AFC4-6F175D3DCCD1}">
              <a14:hiddenFill xmlns:a14="http://schemas.microsoft.com/office/drawing/2010/main">
                <a:solidFill>
                  <a:srgbClr val="FFFFFF"/>
                </a:solidFill>
              </a14:hiddenFill>
            </a:ext>
          </a:extLst>
        </p:spPr>
      </p:pic>
      <p:sp>
        <p:nvSpPr>
          <p:cNvPr id="12" name="Заголовок 1"/>
          <p:cNvSpPr txBox="1">
            <a:spLocks/>
          </p:cNvSpPr>
          <p:nvPr/>
        </p:nvSpPr>
        <p:spPr>
          <a:xfrm>
            <a:off x="399637" y="1538763"/>
            <a:ext cx="7995420" cy="1909334"/>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a:lstStyle>
          <a:p>
            <a:pPr algn="l"/>
            <a:r>
              <a:rPr lang="uk-UA" sz="4000" cap="none" dirty="0" smtClean="0">
                <a:solidFill>
                  <a:schemeClr val="accent1">
                    <a:lumMod val="75000"/>
                  </a:schemeClr>
                </a:solidFill>
                <a:latin typeface="Times New Roman" panose="02020603050405020304" pitchFamily="18" charset="0"/>
                <a:cs typeface="Times New Roman" panose="02020603050405020304" pitchFamily="18" charset="0"/>
              </a:rPr>
              <a:t>Яка температура димових </a:t>
            </a:r>
          </a:p>
          <a:p>
            <a:pPr algn="l"/>
            <a:r>
              <a:rPr lang="uk-UA" sz="4000" cap="none" dirty="0" smtClean="0">
                <a:solidFill>
                  <a:schemeClr val="accent1">
                    <a:lumMod val="75000"/>
                  </a:schemeClr>
                </a:solidFill>
                <a:latin typeface="Times New Roman" panose="02020603050405020304" pitchFamily="18" charset="0"/>
                <a:cs typeface="Times New Roman" panose="02020603050405020304" pitchFamily="18" charset="0"/>
              </a:rPr>
              <a:t>газів в газоході?</a:t>
            </a:r>
            <a:endParaRPr lang="uk-UA" sz="4000" cap="none"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14" name="Picture 4" descr="Результат пошуку зображень за запитом &quot;вопрос&quo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05730" y="3157542"/>
            <a:ext cx="1818718" cy="1818718"/>
          </a:xfrm>
          <a:prstGeom prst="rect">
            <a:avLst/>
          </a:prstGeom>
          <a:noFill/>
          <a:extLst>
            <a:ext uri="{909E8E84-426E-40DD-AFC4-6F175D3DCCD1}">
              <a14:hiddenFill xmlns:a14="http://schemas.microsoft.com/office/drawing/2010/main">
                <a:solidFill>
                  <a:srgbClr val="FFFFFF"/>
                </a:solidFill>
              </a14:hiddenFill>
            </a:ext>
          </a:extLst>
        </p:spPr>
      </p:pic>
      <p:pic>
        <p:nvPicPr>
          <p:cNvPr id="30722" name="Picture 2" descr="Ð ÐµÐ·ÑÐ»ÑÑÐ°Ñ Ð¿Ð¾ÑÑÐºÑ Ð·Ð¾Ð±ÑÐ°Ð¶ÐµÐ½Ñ Ð·Ð° Ð·Ð°Ð¿Ð¸ÑÐ¾Ð¼ &quot;Ð´ÑÐ¼Ð¾Ð²Ð°Ñ ÑÑÑÐ±Ð° ÐºÐ¾ÑÐµÐ»ÑÐ½Ð¸&quo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49305" y="1326042"/>
            <a:ext cx="4667473" cy="4300798"/>
          </a:xfrm>
          <a:prstGeom prst="rect">
            <a:avLst/>
          </a:prstGeom>
          <a:ln w="190500" cap="sq">
            <a:solidFill>
              <a:schemeClr val="accent1">
                <a:lumMod val="75000"/>
              </a:schemeClr>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66301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11645" y="166131"/>
            <a:ext cx="10364451" cy="757896"/>
          </a:xfrm>
        </p:spPr>
        <p:txBody>
          <a:bodyPr/>
          <a:lstStyle/>
          <a:p>
            <a:r>
              <a:rPr lang="uk-UA" dirty="0" smtClean="0">
                <a:solidFill>
                  <a:schemeClr val="accent1">
                    <a:lumMod val="75000"/>
                  </a:schemeClr>
                </a:solidFill>
                <a:latin typeface="Times New Roman" panose="02020603050405020304" pitchFamily="18" charset="0"/>
                <a:cs typeface="Times New Roman" panose="02020603050405020304" pitchFamily="18" charset="0"/>
              </a:rPr>
              <a:t>1. Загальні відомості</a:t>
            </a:r>
            <a:endParaRPr lang="uk-UA"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4" name="Прямокутник 3"/>
          <p:cNvSpPr/>
          <p:nvPr/>
        </p:nvSpPr>
        <p:spPr>
          <a:xfrm>
            <a:off x="569495" y="1054042"/>
            <a:ext cx="11115574" cy="1938992"/>
          </a:xfrm>
          <a:prstGeom prst="rect">
            <a:avLst/>
          </a:prstGeom>
        </p:spPr>
        <p:txBody>
          <a:bodyPr wrap="square">
            <a:spAutoFit/>
          </a:bodyPr>
          <a:lstStyle/>
          <a:p>
            <a:pPr indent="449580" algn="just">
              <a:spcAft>
                <a:spcPts val="0"/>
              </a:spcAft>
            </a:pPr>
            <a:r>
              <a:rPr lang="en-US" sz="2400" dirty="0" smtClean="0">
                <a:solidFill>
                  <a:schemeClr val="accent1">
                    <a:lumMod val="50000"/>
                  </a:schemeClr>
                </a:solidFill>
                <a:latin typeface="Times New Roman" panose="02020603050405020304" pitchFamily="18" charset="0"/>
                <a:ea typeface="Times New Roman" panose="02020603050405020304" pitchFamily="18" charset="0"/>
              </a:rPr>
              <a:t>	</a:t>
            </a:r>
            <a:r>
              <a:rPr lang="uk-UA" sz="2400" dirty="0" smtClean="0">
                <a:solidFill>
                  <a:schemeClr val="accent1">
                    <a:lumMod val="50000"/>
                  </a:schemeClr>
                </a:solidFill>
                <a:latin typeface="Times New Roman" panose="02020603050405020304" pitchFamily="18" charset="0"/>
                <a:ea typeface="Times New Roman" panose="02020603050405020304" pitchFamily="18" charset="0"/>
              </a:rPr>
              <a:t>Електроенергію </a:t>
            </a:r>
            <a:r>
              <a:rPr lang="uk-UA" sz="2400" dirty="0">
                <a:solidFill>
                  <a:schemeClr val="accent1">
                    <a:lumMod val="50000"/>
                  </a:schemeClr>
                </a:solidFill>
                <a:latin typeface="Times New Roman" panose="02020603050405020304" pitchFamily="18" charset="0"/>
                <a:ea typeface="Times New Roman" panose="02020603050405020304" pitchFamily="18" charset="0"/>
              </a:rPr>
              <a:t>і пару на підприємствах отримують від енергосистеми або від власної ТЕЦ. Енергетична установка -  це установка, в якій для отримання пари, або нагріву води з тиском вище атмосферного, використовується паливо, а також тепло топкових газів, що видаляються</a:t>
            </a:r>
            <a:r>
              <a:rPr lang="uk-UA" sz="2400" dirty="0" smtClean="0">
                <a:solidFill>
                  <a:schemeClr val="accent1">
                    <a:lumMod val="50000"/>
                  </a:schemeClr>
                </a:solidFill>
                <a:latin typeface="Times New Roman" panose="02020603050405020304" pitchFamily="18" charset="0"/>
                <a:ea typeface="Times New Roman" panose="02020603050405020304" pitchFamily="18" charset="0"/>
              </a:rPr>
              <a:t>.</a:t>
            </a:r>
          </a:p>
          <a:p>
            <a:pPr indent="449580" algn="just">
              <a:spcAft>
                <a:spcPts val="0"/>
              </a:spcAft>
            </a:pPr>
            <a:endParaRPr lang="uk-UA" sz="2400" dirty="0">
              <a:solidFill>
                <a:schemeClr val="accent1">
                  <a:lumMod val="50000"/>
                </a:schemeClr>
              </a:solidFill>
              <a:effectLst/>
              <a:latin typeface="Times New Roman" panose="02020603050405020304" pitchFamily="18" charset="0"/>
              <a:ea typeface="Times New Roman" panose="02020603050405020304" pitchFamily="18" charset="0"/>
            </a:endParaRPr>
          </a:p>
        </p:txBody>
      </p:sp>
      <p:pic>
        <p:nvPicPr>
          <p:cNvPr id="39938" name="Picture 2" descr="Ð ÐµÐ·ÑÐ»ÑÑÐ°Ñ Ð¿Ð¾ÑÑÐºÑ Ð·Ð¾Ð±ÑÐ°Ð¶ÐµÐ½Ñ Ð·Ð° Ð·Ð°Ð¿Ð¸ÑÐ¾Ð¼ &quot;Ð¿ÐµÑÐµÐ³ÑÐµÑÑÐ¹ Ð¿Ð°Ñ&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16519" y="2710101"/>
            <a:ext cx="4568550" cy="3002190"/>
          </a:xfrm>
          <a:prstGeom prst="rect">
            <a:avLst/>
          </a:prstGeom>
          <a:ln>
            <a:noFill/>
          </a:ln>
          <a:effectLst>
            <a:glow rad="228600">
              <a:schemeClr val="accent5">
                <a:satMod val="175000"/>
                <a:alpha val="40000"/>
              </a:schemeClr>
            </a:glow>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5" name="Прямокутник 4"/>
          <p:cNvSpPr/>
          <p:nvPr/>
        </p:nvSpPr>
        <p:spPr>
          <a:xfrm>
            <a:off x="569495" y="2751701"/>
            <a:ext cx="6096000" cy="2308324"/>
          </a:xfrm>
          <a:prstGeom prst="rect">
            <a:avLst/>
          </a:prstGeom>
        </p:spPr>
        <p:txBody>
          <a:bodyPr>
            <a:spAutoFit/>
          </a:bodyPr>
          <a:lstStyle/>
          <a:p>
            <a:pPr algn="just"/>
            <a:r>
              <a:rPr lang="en-US" sz="2400" dirty="0" smtClean="0">
                <a:solidFill>
                  <a:schemeClr val="accent1">
                    <a:lumMod val="50000"/>
                  </a:schemeClr>
                </a:solidFill>
                <a:latin typeface="Times New Roman" panose="02020603050405020304" pitchFamily="18" charset="0"/>
                <a:cs typeface="Times New Roman" panose="02020603050405020304" pitchFamily="18" charset="0"/>
              </a:rPr>
              <a:t>	</a:t>
            </a:r>
            <a:r>
              <a:rPr lang="uk-UA" sz="2400" dirty="0" smtClean="0">
                <a:solidFill>
                  <a:schemeClr val="accent1">
                    <a:lumMod val="50000"/>
                  </a:schemeClr>
                </a:solidFill>
                <a:latin typeface="Times New Roman" panose="02020603050405020304" pitchFamily="18" charset="0"/>
                <a:cs typeface="Times New Roman" panose="02020603050405020304" pitchFamily="18" charset="0"/>
              </a:rPr>
              <a:t>Пара</a:t>
            </a:r>
            <a:r>
              <a:rPr lang="uk-UA" sz="2400" dirty="0">
                <a:solidFill>
                  <a:schemeClr val="accent1">
                    <a:lumMod val="50000"/>
                  </a:schemeClr>
                </a:solidFill>
                <a:latin typeface="Times New Roman" panose="02020603050405020304" pitchFamily="18" charset="0"/>
                <a:cs typeface="Times New Roman" panose="02020603050405020304" pitchFamily="18" charset="0"/>
              </a:rPr>
              <a:t>, що виробляється в котельній, витрачається на турбогенератор для вироблення електроенергії, на власні потреби котельні і на технологічні потреби.</a:t>
            </a:r>
          </a:p>
          <a:p>
            <a:pPr algn="just"/>
            <a:r>
              <a:rPr lang="uk-UA" sz="2400" dirty="0">
                <a:solidFill>
                  <a:schemeClr val="accent1">
                    <a:lumMod val="50000"/>
                  </a:schemeClr>
                </a:solidFill>
                <a:latin typeface="Times New Roman" panose="02020603050405020304" pitchFamily="18" charset="0"/>
                <a:cs typeface="Times New Roman" panose="02020603050405020304" pitchFamily="18" charset="0"/>
              </a:rPr>
              <a:t>Основне обладнання </a:t>
            </a:r>
            <a:r>
              <a:rPr lang="uk-UA" sz="2400" dirty="0" smtClean="0">
                <a:solidFill>
                  <a:schemeClr val="accent1">
                    <a:lumMod val="50000"/>
                  </a:schemeClr>
                </a:solidFill>
                <a:latin typeface="Times New Roman" panose="02020603050405020304" pitchFamily="18" charset="0"/>
                <a:cs typeface="Times New Roman" panose="02020603050405020304" pitchFamily="18" charset="0"/>
              </a:rPr>
              <a:t>– це паровий </a:t>
            </a:r>
            <a:r>
              <a:rPr lang="uk-UA" sz="2400" dirty="0">
                <a:solidFill>
                  <a:schemeClr val="accent1">
                    <a:lumMod val="50000"/>
                  </a:schemeClr>
                </a:solidFill>
                <a:latin typeface="Times New Roman" panose="02020603050405020304" pitchFamily="18" charset="0"/>
                <a:cs typeface="Times New Roman" panose="02020603050405020304" pitchFamily="18" charset="0"/>
              </a:rPr>
              <a:t>котел, призначений для отримання перегрітої пари. </a:t>
            </a:r>
          </a:p>
        </p:txBody>
      </p:sp>
    </p:spTree>
    <p:extLst>
      <p:ext uri="{BB962C8B-B14F-4D97-AF65-F5344CB8AC3E}">
        <p14:creationId xmlns:p14="http://schemas.microsoft.com/office/powerpoint/2010/main" val="232857293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Ð ÐµÐ·ÑÐ»ÑÑÐ°Ñ Ð¿Ð¾ÑÑÐºÑ Ð·Ð¾Ð±ÑÐ°Ð¶ÐµÐ½Ñ Ð·Ð° Ð·Ð°Ð¿Ð¸ÑÐ¾Ð¼ &quot;Ð¿Ð°ÑÐ¾Ð³ÐµÐ½ÐµÑÐ°ÑÐ¾Ñ Ð´ÐºÐ²Ñ&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59065" y="320132"/>
            <a:ext cx="4685943" cy="304282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pic>
        <p:nvPicPr>
          <p:cNvPr id="40966" name="Picture 6" descr="ÐÐ¾ÑÐ»Ñ ÑÐµÑÐ¸Ð¸ ÐÐÐÑ Ð´Ð°Ð²Ð»ÐµÐ½Ð¸ÐµÐ¼ 2,3 Ð¸ 3,9 ÐÐÐ° (Ð³Ð°Ð·,Ð¼Ð°Ð·ÑÑ,ÑÐ³Ð¾Ð»Ñ)"/>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03416" y="3493970"/>
            <a:ext cx="4043479" cy="3017521"/>
          </a:xfrm>
          <a:prstGeom prst="rect">
            <a:avLst/>
          </a:prstGeom>
          <a:ln w="190500" cap="sq">
            <a:solidFill>
              <a:schemeClr val="bg2">
                <a:lumMod val="75000"/>
              </a:schemeClr>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
        <p:nvSpPr>
          <p:cNvPr id="4" name="Прямокутник 3"/>
          <p:cNvSpPr/>
          <p:nvPr/>
        </p:nvSpPr>
        <p:spPr>
          <a:xfrm>
            <a:off x="933651" y="847747"/>
            <a:ext cx="5563401" cy="4154984"/>
          </a:xfrm>
          <a:prstGeom prst="rect">
            <a:avLst/>
          </a:prstGeom>
        </p:spPr>
        <p:txBody>
          <a:bodyPr wrap="square">
            <a:spAutoFit/>
          </a:bodyPr>
          <a:lstStyle/>
          <a:p>
            <a:pPr algn="just"/>
            <a:r>
              <a:rPr lang="uk-UA" sz="2400" dirty="0" smtClean="0">
                <a:solidFill>
                  <a:schemeClr val="accent1">
                    <a:lumMod val="50000"/>
                  </a:schemeClr>
                </a:solidFill>
                <a:latin typeface="Times New Roman" panose="02020603050405020304" pitchFamily="18" charset="0"/>
                <a:cs typeface="Times New Roman" panose="02020603050405020304" pitchFamily="18" charset="0"/>
              </a:rPr>
              <a:t>	На </a:t>
            </a:r>
            <a:r>
              <a:rPr lang="uk-UA" sz="2400" dirty="0">
                <a:solidFill>
                  <a:schemeClr val="accent1">
                    <a:lumMod val="50000"/>
                  </a:schemeClr>
                </a:solidFill>
                <a:latin typeface="Times New Roman" panose="02020603050405020304" pitchFamily="18" charset="0"/>
                <a:cs typeface="Times New Roman" panose="02020603050405020304" pitchFamily="18" charset="0"/>
              </a:rPr>
              <a:t>підприємствах харчової промисловості застосовують парові котлоагрегати малої потужності паропродуктивністю до 10 т/год і тиском 1,3 МПа і середньої потужності паропродуктивністю до </a:t>
            </a:r>
            <a:r>
              <a:rPr lang="en-US" sz="2400" dirty="0" smtClean="0">
                <a:solidFill>
                  <a:schemeClr val="accent1">
                    <a:lumMod val="50000"/>
                  </a:schemeClr>
                </a:solidFill>
                <a:latin typeface="Times New Roman" panose="02020603050405020304" pitchFamily="18" charset="0"/>
                <a:cs typeface="Times New Roman" panose="02020603050405020304" pitchFamily="18" charset="0"/>
              </a:rPr>
              <a:t>3</a:t>
            </a:r>
            <a:r>
              <a:rPr lang="uk-UA" sz="2400" dirty="0" smtClean="0">
                <a:solidFill>
                  <a:schemeClr val="accent1">
                    <a:lumMod val="50000"/>
                  </a:schemeClr>
                </a:solidFill>
                <a:latin typeface="Times New Roman" panose="02020603050405020304" pitchFamily="18" charset="0"/>
                <a:cs typeface="Times New Roman" panose="02020603050405020304" pitchFamily="18" charset="0"/>
              </a:rPr>
              <a:t>5 </a:t>
            </a:r>
            <a:r>
              <a:rPr lang="uk-UA" sz="2400" dirty="0">
                <a:solidFill>
                  <a:schemeClr val="accent1">
                    <a:lumMod val="50000"/>
                  </a:schemeClr>
                </a:solidFill>
                <a:latin typeface="Times New Roman" panose="02020603050405020304" pitchFamily="18" charset="0"/>
                <a:cs typeface="Times New Roman" panose="02020603050405020304" pitchFamily="18" charset="0"/>
              </a:rPr>
              <a:t>т/год і тиском 2,3 або 3,9 МПа. </a:t>
            </a:r>
          </a:p>
          <a:p>
            <a:pPr algn="just"/>
            <a:r>
              <a:rPr lang="uk-UA" sz="2400" dirty="0" smtClean="0">
                <a:solidFill>
                  <a:schemeClr val="accent1">
                    <a:lumMod val="50000"/>
                  </a:schemeClr>
                </a:solidFill>
                <a:latin typeface="Times New Roman" panose="02020603050405020304" pitchFamily="18" charset="0"/>
                <a:cs typeface="Times New Roman" panose="02020603050405020304" pitchFamily="18" charset="0"/>
              </a:rPr>
              <a:t>	Парові </a:t>
            </a:r>
            <a:r>
              <a:rPr lang="uk-UA" sz="2400" dirty="0">
                <a:solidFill>
                  <a:schemeClr val="accent1">
                    <a:lumMod val="50000"/>
                  </a:schemeClr>
                </a:solidFill>
                <a:latin typeface="Times New Roman" panose="02020603050405020304" pitchFamily="18" charset="0"/>
                <a:cs typeface="Times New Roman" panose="02020603050405020304" pitchFamily="18" charset="0"/>
              </a:rPr>
              <a:t>котли малої і середньої потужності призначені для вироблення насиченої і перегрітої пари.</a:t>
            </a:r>
          </a:p>
          <a:p>
            <a:pPr indent="449580" algn="just">
              <a:spcAft>
                <a:spcPts val="0"/>
              </a:spcAft>
            </a:pPr>
            <a:endParaRPr lang="uk-UA" sz="2400" dirty="0">
              <a:solidFill>
                <a:schemeClr val="accent1">
                  <a:lumMod val="50000"/>
                </a:schemeClr>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54021328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кутник 3"/>
          <p:cNvSpPr/>
          <p:nvPr/>
        </p:nvSpPr>
        <p:spPr>
          <a:xfrm>
            <a:off x="1398337" y="309945"/>
            <a:ext cx="9593178" cy="156966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just"/>
            <a:r>
              <a:rPr lang="en-US" sz="2400" dirty="0" smtClean="0">
                <a:latin typeface="Times New Roman" panose="02020603050405020304" pitchFamily="18" charset="0"/>
                <a:cs typeface="Times New Roman" panose="02020603050405020304" pitchFamily="18" charset="0"/>
              </a:rPr>
              <a:t>	</a:t>
            </a:r>
            <a:r>
              <a:rPr lang="uk-UA" sz="2400" dirty="0" smtClean="0">
                <a:latin typeface="Times New Roman" panose="02020603050405020304" pitchFamily="18" charset="0"/>
                <a:cs typeface="Times New Roman" panose="02020603050405020304" pitchFamily="18" charset="0"/>
              </a:rPr>
              <a:t>При </a:t>
            </a:r>
            <a:r>
              <a:rPr lang="uk-UA" sz="2400" dirty="0">
                <a:latin typeface="Times New Roman" panose="02020603050405020304" pitchFamily="18" charset="0"/>
                <a:cs typeface="Times New Roman" panose="02020603050405020304" pitchFamily="18" charset="0"/>
              </a:rPr>
              <a:t>спалюванні палива енергія передається живильній воді, в результаті чого виробляється перегріта пара. Відходи – охолоджені димові гази – викидаються в атмосферу.  </a:t>
            </a:r>
          </a:p>
          <a:p>
            <a:pPr indent="449580" algn="just">
              <a:spcAft>
                <a:spcPts val="0"/>
              </a:spcAft>
            </a:pPr>
            <a:endParaRPr lang="uk-UA" sz="2400" dirty="0">
              <a:solidFill>
                <a:schemeClr val="accent1">
                  <a:lumMod val="50000"/>
                </a:schemeClr>
              </a:solidFill>
              <a:effectLst/>
              <a:latin typeface="Times New Roman" panose="02020603050405020304" pitchFamily="18" charset="0"/>
              <a:ea typeface="Times New Roman" panose="02020603050405020304" pitchFamily="18" charset="0"/>
            </a:endParaRPr>
          </a:p>
        </p:txBody>
      </p:sp>
      <p:sp>
        <p:nvSpPr>
          <p:cNvPr id="3" name="AutoShape 8" descr="Ð ÐµÐ·ÑÐ»ÑÑÐ°Ñ Ð¿Ð¾ÑÑÐºÑ Ð·Ð¾Ð±ÑÐ°Ð¶ÐµÐ½Ñ Ð·Ð° Ð·Ð°Ð¿Ð¸ÑÐ¾Ð¼ &quot;Ð¿Ð»Ð°Ð¼Ñ&quo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uk-UA" dirty="0"/>
          </a:p>
        </p:txBody>
      </p:sp>
      <p:pic>
        <p:nvPicPr>
          <p:cNvPr id="29706" name="Picture 10" descr="Ð ÐµÐ·ÑÐ»ÑÑÐ°Ñ Ð¿Ð¾ÑÑÐºÑ Ð·Ð¾Ð±ÑÐ°Ð¶ÐµÐ½Ñ Ð·Ð° Ð·Ð°Ð¿Ð¸ÑÐ¾Ð¼ &quot;Ð¿Ð»Ð°Ð¼Ñ&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2138" y="2017141"/>
            <a:ext cx="1892398" cy="1823010"/>
          </a:xfrm>
          <a:prstGeom prst="ellipse">
            <a:avLst/>
          </a:prstGeom>
          <a:ln w="63500" cap="rnd">
            <a:solidFill>
              <a:schemeClr val="accent1">
                <a:lumMod val="60000"/>
                <a:lumOff val="40000"/>
              </a:schemeClr>
            </a:solidFill>
          </a:ln>
          <a:effectLst>
            <a:glow rad="228600">
              <a:schemeClr val="accent1">
                <a:satMod val="175000"/>
                <a:alpha val="40000"/>
              </a:schemeClr>
            </a:glow>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29708" name="Picture 12" descr="Ð ÐµÐ·ÑÐ»ÑÑÐ°Ñ Ð¿Ð¾ÑÑÐºÑ Ð·Ð¾Ð±ÑÐ°Ð¶ÐµÐ½Ñ Ð·Ð° Ð·Ð°Ð¿Ð¸ÑÐ¾Ð¼ &quot;Ð²Ð¾Ð´Ð°&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72215" y="2445771"/>
            <a:ext cx="2998946" cy="2788760"/>
          </a:xfrm>
          <a:prstGeom prst="ellipse">
            <a:avLst/>
          </a:prstGeom>
          <a:ln w="190500" cap="rnd">
            <a:solidFill>
              <a:srgbClr val="0070C0"/>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pic>
        <p:nvPicPr>
          <p:cNvPr id="29712" name="Picture 16" descr="ÐÐ¾Ð´Ð° Ñ Ð²Ð¾Ð´ÑÐ½Ð° Ð¿Ð°ÑÐ°"/>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98840" y="2313560"/>
            <a:ext cx="2963489" cy="3053182"/>
          </a:xfrm>
          <a:prstGeom prst="ellipse">
            <a:avLst/>
          </a:prstGeom>
          <a:ln w="190500" cap="rnd">
            <a:solidFill>
              <a:srgbClr val="0070C0"/>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
        <p:nvSpPr>
          <p:cNvPr id="14" name="Стрілка вправо 13"/>
          <p:cNvSpPr/>
          <p:nvPr/>
        </p:nvSpPr>
        <p:spPr>
          <a:xfrm rot="1313654">
            <a:off x="2639563" y="3176932"/>
            <a:ext cx="1024666" cy="32192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
        <p:nvSpPr>
          <p:cNvPr id="15" name="Стрілка вправо 14"/>
          <p:cNvSpPr/>
          <p:nvPr/>
        </p:nvSpPr>
        <p:spPr>
          <a:xfrm>
            <a:off x="7202853" y="3761083"/>
            <a:ext cx="1072245" cy="31619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pic>
        <p:nvPicPr>
          <p:cNvPr id="29720" name="Picture 24" descr="Ð ÐµÐ·ÑÐ»ÑÑÐ°Ñ Ð¿Ð¾ÑÑÐºÑ Ð·Ð¾Ð±ÑÐ°Ð¶ÐµÐ½Ñ Ð·Ð° Ð·Ð°Ð¿Ð¸ÑÐ¾Ð¼ &quot;Ð´ÑÐ¼Ð¾Ð²Ð°Ñ ÑÑÑÐ±Ð° ÐºÐ¾ÑÐµÐ»ÑÐ½Ð¸&quo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07975" y="4681902"/>
            <a:ext cx="2219080" cy="2044750"/>
          </a:xfrm>
          <a:prstGeom prst="rect">
            <a:avLst/>
          </a:prstGeom>
          <a:noFill/>
          <a:effectLst>
            <a:glow rad="228600">
              <a:schemeClr val="accent1">
                <a:satMod val="175000"/>
                <a:alpha val="40000"/>
              </a:schemeClr>
            </a:glow>
          </a:effectLst>
          <a:extLst>
            <a:ext uri="{909E8E84-426E-40DD-AFC4-6F175D3DCCD1}">
              <a14:hiddenFill xmlns:a14="http://schemas.microsoft.com/office/drawing/2010/main">
                <a:solidFill>
                  <a:srgbClr val="FFFFFF"/>
                </a:solidFill>
              </a14:hiddenFill>
            </a:ext>
          </a:extLst>
        </p:spPr>
      </p:pic>
      <p:sp>
        <p:nvSpPr>
          <p:cNvPr id="11" name="Стрілка вниз 10"/>
          <p:cNvSpPr/>
          <p:nvPr/>
        </p:nvSpPr>
        <p:spPr>
          <a:xfrm>
            <a:off x="1219815" y="4077604"/>
            <a:ext cx="279133" cy="49581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Tree>
    <p:extLst>
      <p:ext uri="{BB962C8B-B14F-4D97-AF65-F5344CB8AC3E}">
        <p14:creationId xmlns:p14="http://schemas.microsoft.com/office/powerpoint/2010/main" val="417405856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кутник 3"/>
          <p:cNvSpPr/>
          <p:nvPr/>
        </p:nvSpPr>
        <p:spPr>
          <a:xfrm>
            <a:off x="558801" y="375085"/>
            <a:ext cx="6319519" cy="6001643"/>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just"/>
            <a:r>
              <a:rPr lang="en-US" sz="2400" dirty="0" smtClean="0">
                <a:latin typeface="Times New Roman" panose="02020603050405020304" pitchFamily="18" charset="0"/>
                <a:cs typeface="Times New Roman" panose="02020603050405020304" pitchFamily="18" charset="0"/>
              </a:rPr>
              <a:t>	</a:t>
            </a:r>
            <a:r>
              <a:rPr lang="uk-UA" sz="2400" dirty="0" smtClean="0">
                <a:latin typeface="Times New Roman" panose="02020603050405020304" pitchFamily="18" charset="0"/>
                <a:cs typeface="Times New Roman" panose="02020603050405020304" pitchFamily="18" charset="0"/>
              </a:rPr>
              <a:t>Конструкція </a:t>
            </a:r>
            <a:r>
              <a:rPr lang="uk-UA" sz="2400" dirty="0">
                <a:latin typeface="Times New Roman" panose="02020603050405020304" pitchFamily="18" charset="0"/>
                <a:cs typeface="Times New Roman" panose="02020603050405020304" pitchFamily="18" charset="0"/>
              </a:rPr>
              <a:t>котла включає топку, поверхні нагріву, пароперегрівач, економайзер, </a:t>
            </a:r>
            <a:r>
              <a:rPr lang="uk-UA" sz="2400" dirty="0" smtClean="0">
                <a:latin typeface="Times New Roman" panose="02020603050405020304" pitchFamily="18" charset="0"/>
                <a:cs typeface="Times New Roman" panose="02020603050405020304" pitchFamily="18" charset="0"/>
              </a:rPr>
              <a:t>водопідігрівач</a:t>
            </a:r>
            <a:r>
              <a:rPr lang="uk-UA" sz="2400" dirty="0">
                <a:latin typeface="Times New Roman" panose="02020603050405020304" pitchFamily="18" charset="0"/>
                <a:cs typeface="Times New Roman" panose="02020603050405020304" pitchFamily="18" charset="0"/>
              </a:rPr>
              <a:t>, каркас з драбинами і площадками для </a:t>
            </a:r>
            <a:r>
              <a:rPr lang="uk-UA" sz="2400" dirty="0" smtClean="0">
                <a:latin typeface="Times New Roman" panose="02020603050405020304" pitchFamily="18" charset="0"/>
                <a:cs typeface="Times New Roman" panose="02020603050405020304" pitchFamily="18" charset="0"/>
              </a:rPr>
              <a:t>обслуговування, </a:t>
            </a:r>
            <a:r>
              <a:rPr lang="uk-UA" sz="2400" dirty="0">
                <a:latin typeface="Times New Roman" panose="02020603050405020304" pitchFamily="18" charset="0"/>
                <a:cs typeface="Times New Roman" panose="02020603050405020304" pitchFamily="18" charset="0"/>
              </a:rPr>
              <a:t>газоходи, арматура і ін.</a:t>
            </a:r>
          </a:p>
          <a:p>
            <a:pPr algn="just"/>
            <a:r>
              <a:rPr lang="en-US" sz="2400" dirty="0" smtClean="0">
                <a:latin typeface="Times New Roman" panose="02020603050405020304" pitchFamily="18" charset="0"/>
                <a:cs typeface="Times New Roman" panose="02020603050405020304" pitchFamily="18" charset="0"/>
              </a:rPr>
              <a:t>	</a:t>
            </a:r>
            <a:r>
              <a:rPr lang="uk-UA" sz="2400" dirty="0" smtClean="0">
                <a:latin typeface="Times New Roman" panose="02020603050405020304" pitchFamily="18" charset="0"/>
                <a:cs typeface="Times New Roman" panose="02020603050405020304" pitchFamily="18" charset="0"/>
              </a:rPr>
              <a:t>Поверхні </a:t>
            </a:r>
            <a:r>
              <a:rPr lang="uk-UA" sz="2400" dirty="0">
                <a:latin typeface="Times New Roman" panose="02020603050405020304" pitchFamily="18" charset="0"/>
                <a:cs typeface="Times New Roman" panose="02020603050405020304" pitchFamily="18" charset="0"/>
              </a:rPr>
              <a:t>нагріву – елементи котла, в яких проходить передача тепла від факелу і продуктів згоряння теплоносію (вода, пара). Розрізняють радіаційну поверхню, що отримує тепло від випромінювання полум’я і конвективну поверхню.</a:t>
            </a:r>
          </a:p>
          <a:p>
            <a:pPr algn="just"/>
            <a:r>
              <a:rPr lang="en-US" sz="2400" dirty="0" smtClean="0">
                <a:latin typeface="Times New Roman" panose="02020603050405020304" pitchFamily="18" charset="0"/>
                <a:cs typeface="Times New Roman" panose="02020603050405020304" pitchFamily="18" charset="0"/>
              </a:rPr>
              <a:t>	</a:t>
            </a:r>
            <a:r>
              <a:rPr lang="uk-UA" sz="2400" dirty="0" smtClean="0">
                <a:latin typeface="Times New Roman" panose="02020603050405020304" pitchFamily="18" charset="0"/>
                <a:cs typeface="Times New Roman" panose="02020603050405020304" pitchFamily="18" charset="0"/>
              </a:rPr>
              <a:t>Радіаційними </a:t>
            </a:r>
            <a:r>
              <a:rPr lang="uk-UA" sz="2400" dirty="0">
                <a:latin typeface="Times New Roman" panose="02020603050405020304" pitchFamily="18" charset="0"/>
                <a:cs typeface="Times New Roman" panose="02020603050405020304" pitchFamily="18" charset="0"/>
              </a:rPr>
              <a:t>поверхнями є екрани, розташовані на стінах топки. В залежності від розташування розрізняють фронтові, бокові, задні і стельові екрани.</a:t>
            </a:r>
          </a:p>
          <a:p>
            <a:pPr indent="449580" algn="just">
              <a:spcAft>
                <a:spcPts val="0"/>
              </a:spcAft>
            </a:pPr>
            <a:endParaRPr lang="uk-UA" sz="2400" dirty="0">
              <a:solidFill>
                <a:schemeClr val="accent1">
                  <a:lumMod val="50000"/>
                </a:schemeClr>
              </a:solidFill>
              <a:effectLst/>
              <a:latin typeface="Times New Roman" panose="02020603050405020304" pitchFamily="18" charset="0"/>
              <a:ea typeface="Times New Roman" panose="02020603050405020304" pitchFamily="18" charset="0"/>
            </a:endParaRPr>
          </a:p>
        </p:txBody>
      </p:sp>
      <p:pic>
        <p:nvPicPr>
          <p:cNvPr id="29700" name="Picture 4" descr="Ð ÐµÐ·ÑÐ»ÑÑÐ°Ñ Ð¿Ð¾ÑÑÐºÑ Ð·Ð¾Ð±ÑÐ°Ð¶ÐµÐ½Ñ Ð·Ð° Ð·Ð°Ð¿Ð¸ÑÐ¾Ð¼ &quot;Ð´ÑÐ¼Ð¾Ð²Ð°Ñ ÑÑÑÐ±Ð° ÐºÐ¾ÑÐµÐ»ÑÐ½Ð¸&quo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30160" y="3375907"/>
            <a:ext cx="2946400" cy="26222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6" name="Рисунок 5"/>
          <p:cNvPicPr>
            <a:picLocks noChangeAspect="1"/>
          </p:cNvPicPr>
          <p:nvPr/>
        </p:nvPicPr>
        <p:blipFill>
          <a:blip r:embed="rId3"/>
          <a:stretch>
            <a:fillRect/>
          </a:stretch>
        </p:blipFill>
        <p:spPr>
          <a:xfrm>
            <a:off x="7345680" y="274369"/>
            <a:ext cx="3322320" cy="2878018"/>
          </a:xfrm>
          <a:prstGeom prst="rect">
            <a:avLst/>
          </a:prstGeom>
          <a:effectLst>
            <a:glow rad="228600">
              <a:schemeClr val="accent1">
                <a:satMod val="175000"/>
                <a:alpha val="40000"/>
              </a:schemeClr>
            </a:glow>
          </a:effectLst>
        </p:spPr>
      </p:pic>
    </p:spTree>
    <p:extLst>
      <p:ext uri="{BB962C8B-B14F-4D97-AF65-F5344CB8AC3E}">
        <p14:creationId xmlns:p14="http://schemas.microsoft.com/office/powerpoint/2010/main" val="194335381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кутник 3"/>
          <p:cNvSpPr/>
          <p:nvPr/>
        </p:nvSpPr>
        <p:spPr>
          <a:xfrm>
            <a:off x="2888114" y="230706"/>
            <a:ext cx="6845166" cy="193899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just"/>
            <a:r>
              <a:rPr lang="en-US" sz="2400" dirty="0" smtClean="0">
                <a:latin typeface="Times New Roman" panose="02020603050405020304" pitchFamily="18" charset="0"/>
                <a:cs typeface="Times New Roman" panose="02020603050405020304" pitchFamily="18" charset="0"/>
              </a:rPr>
              <a:t>	</a:t>
            </a:r>
            <a:r>
              <a:rPr lang="uk-UA" sz="2400" dirty="0" smtClean="0">
                <a:latin typeface="Times New Roman" panose="02020603050405020304" pitchFamily="18" charset="0"/>
                <a:cs typeface="Times New Roman" panose="02020603050405020304" pitchFamily="18" charset="0"/>
              </a:rPr>
              <a:t>Газоходи </a:t>
            </a:r>
            <a:r>
              <a:rPr lang="uk-UA" sz="2400" dirty="0">
                <a:latin typeface="Times New Roman" panose="02020603050405020304" pitchFamily="18" charset="0"/>
                <a:cs typeface="Times New Roman" panose="02020603050405020304" pitchFamily="18" charset="0"/>
              </a:rPr>
              <a:t>– канали, утворені обмурівкою котла, шамотними або чавунними перегородками і призначені для направлення продуктів згорання палива і подальшого видалення.</a:t>
            </a:r>
          </a:p>
          <a:p>
            <a:pPr indent="449580" algn="just">
              <a:spcAft>
                <a:spcPts val="0"/>
              </a:spcAft>
            </a:pPr>
            <a:endParaRPr lang="uk-UA" sz="2400" dirty="0">
              <a:solidFill>
                <a:schemeClr val="accent1">
                  <a:lumMod val="50000"/>
                </a:schemeClr>
              </a:solidFill>
              <a:effectLst/>
              <a:latin typeface="Times New Roman" panose="02020603050405020304" pitchFamily="18" charset="0"/>
              <a:ea typeface="Times New Roman" panose="02020603050405020304" pitchFamily="18" charset="0"/>
            </a:endParaRPr>
          </a:p>
        </p:txBody>
      </p:sp>
      <p:pic>
        <p:nvPicPr>
          <p:cNvPr id="6" name="Рисунок 5"/>
          <p:cNvPicPr>
            <a:picLocks noChangeAspect="1"/>
          </p:cNvPicPr>
          <p:nvPr/>
        </p:nvPicPr>
        <p:blipFill>
          <a:blip r:embed="rId2"/>
          <a:stretch>
            <a:fillRect/>
          </a:stretch>
        </p:blipFill>
        <p:spPr>
          <a:xfrm>
            <a:off x="1657149" y="2613308"/>
            <a:ext cx="4536395" cy="3929732"/>
          </a:xfrm>
          <a:prstGeom prst="rect">
            <a:avLst/>
          </a:prstGeom>
          <a:effectLst>
            <a:glow rad="228600">
              <a:schemeClr val="accent1">
                <a:satMod val="175000"/>
                <a:alpha val="40000"/>
              </a:schemeClr>
            </a:glow>
          </a:effectLst>
        </p:spPr>
      </p:pic>
      <p:pic>
        <p:nvPicPr>
          <p:cNvPr id="3" name="Picture 4" descr="Ð ÐµÐ·ÑÐ»ÑÑÐ°Ñ Ð¿Ð¾ÑÑÐºÑ Ð·Ð¾Ð±ÑÐ°Ð¶ÐµÐ½Ñ Ð·Ð° Ð·Ð°Ð¿Ð¸ÑÐ¾Ð¼ &quot;Ð´ÑÐ¼Ð¾Ð²Ð°Ñ ÑÑÑÐ±Ð° ÐºÐ¾ÑÐµÐ»ÑÐ½Ð¸&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27520" y="2873884"/>
            <a:ext cx="4328159" cy="2880195"/>
          </a:xfrm>
          <a:prstGeom prst="rect">
            <a:avLst/>
          </a:prstGeom>
          <a:noFill/>
          <a:effectLst>
            <a:glow rad="228600">
              <a:schemeClr val="accent1">
                <a:satMod val="175000"/>
                <a:alpha val="40000"/>
              </a:schemeClr>
            </a:glo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273530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кутник 3"/>
          <p:cNvSpPr/>
          <p:nvPr/>
        </p:nvSpPr>
        <p:spPr>
          <a:xfrm>
            <a:off x="2672080" y="339274"/>
            <a:ext cx="8260080" cy="3046988"/>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just"/>
            <a:r>
              <a:rPr lang="en-US" sz="2400" dirty="0" smtClean="0">
                <a:latin typeface="Times New Roman" panose="02020603050405020304" pitchFamily="18" charset="0"/>
                <a:cs typeface="Times New Roman" panose="02020603050405020304" pitchFamily="18" charset="0"/>
              </a:rPr>
              <a:t>	</a:t>
            </a:r>
            <a:r>
              <a:rPr lang="uk-UA" sz="2400" dirty="0" smtClean="0">
                <a:latin typeface="Times New Roman" panose="02020603050405020304" pitchFamily="18" charset="0"/>
                <a:cs typeface="Times New Roman" panose="02020603050405020304" pitchFamily="18" charset="0"/>
              </a:rPr>
              <a:t>Внутрішня </a:t>
            </a:r>
            <a:r>
              <a:rPr lang="uk-UA" sz="2400" dirty="0">
                <a:latin typeface="Times New Roman" panose="02020603050405020304" pitchFamily="18" charset="0"/>
                <a:cs typeface="Times New Roman" panose="02020603050405020304" pitchFamily="18" charset="0"/>
              </a:rPr>
              <a:t>частина парового котла, що заповнена водою називається водяним обʼємом, а частина, що заповнена парою – паровим обʼємом.</a:t>
            </a:r>
          </a:p>
          <a:p>
            <a:pPr algn="just"/>
            <a:r>
              <a:rPr lang="en-US" sz="2400" dirty="0" smtClean="0">
                <a:latin typeface="Times New Roman" panose="02020603050405020304" pitchFamily="18" charset="0"/>
                <a:cs typeface="Times New Roman" panose="02020603050405020304" pitchFamily="18" charset="0"/>
              </a:rPr>
              <a:t>	</a:t>
            </a:r>
            <a:r>
              <a:rPr lang="uk-UA" sz="2400" dirty="0" smtClean="0">
                <a:latin typeface="Times New Roman" panose="02020603050405020304" pitchFamily="18" charset="0"/>
                <a:cs typeface="Times New Roman" panose="02020603050405020304" pitchFamily="18" charset="0"/>
              </a:rPr>
              <a:t>Поверхня </a:t>
            </a:r>
            <a:r>
              <a:rPr lang="uk-UA" sz="2400" dirty="0">
                <a:latin typeface="Times New Roman" panose="02020603050405020304" pitchFamily="18" charset="0"/>
                <a:cs typeface="Times New Roman" panose="02020603050405020304" pitchFamily="18" charset="0"/>
              </a:rPr>
              <a:t>киплячої води у верхньому барабані називається дзеркалом випаровування. При роботі котла дзеркало випаровування не повинно виходити за межі встановлених верхнього і нижнього допустимих рівнів.</a:t>
            </a:r>
          </a:p>
          <a:p>
            <a:pPr indent="449580" algn="just">
              <a:spcAft>
                <a:spcPts val="0"/>
              </a:spcAft>
            </a:pPr>
            <a:endParaRPr lang="uk-UA" sz="2400" dirty="0">
              <a:solidFill>
                <a:schemeClr val="accent1">
                  <a:lumMod val="50000"/>
                </a:schemeClr>
              </a:solidFill>
              <a:effectLst/>
              <a:latin typeface="Times New Roman" panose="02020603050405020304" pitchFamily="18" charset="0"/>
              <a:ea typeface="Times New Roman" panose="02020603050405020304" pitchFamily="18" charset="0"/>
            </a:endParaRPr>
          </a:p>
        </p:txBody>
      </p:sp>
      <p:pic>
        <p:nvPicPr>
          <p:cNvPr id="7" name="Picture 12" descr="Ð ÐµÐ·ÑÐ»ÑÑÐ°Ñ Ð¿Ð¾ÑÑÐºÑ Ð·Ð¾Ð±ÑÐ°Ð¶ÐµÐ½Ñ Ð·Ð° Ð·Ð°Ð¿Ð¸ÑÐ¾Ð¼ &quot;Ð²Ð¾Ð´Ð°&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128" y="3669583"/>
            <a:ext cx="3206232" cy="1923740"/>
          </a:xfrm>
          <a:prstGeom prst="rect">
            <a:avLst/>
          </a:prstGeom>
          <a:noFill/>
          <a:effectLst>
            <a:glow rad="228600">
              <a:schemeClr val="accent1">
                <a:satMod val="175000"/>
                <a:alpha val="40000"/>
              </a:schemeClr>
            </a:glow>
          </a:effectLst>
          <a:extLst>
            <a:ext uri="{909E8E84-426E-40DD-AFC4-6F175D3DCCD1}">
              <a14:hiddenFill xmlns:a14="http://schemas.microsoft.com/office/drawing/2010/main">
                <a:solidFill>
                  <a:srgbClr val="FFFFFF"/>
                </a:solidFill>
              </a14:hiddenFill>
            </a:ext>
          </a:extLst>
        </p:spPr>
      </p:pic>
      <p:pic>
        <p:nvPicPr>
          <p:cNvPr id="8" name="Picture 16" descr="ÐÐ¾Ð´Ð° Ñ Ð²Ð¾Ð´ÑÐ½Ð° Ð¿Ð°Ñ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92751" y="3830319"/>
            <a:ext cx="2455187" cy="1610603"/>
          </a:xfrm>
          <a:prstGeom prst="rect">
            <a:avLst/>
          </a:prstGeom>
          <a:noFill/>
          <a:effectLst>
            <a:glow rad="228600">
              <a:schemeClr val="accent1">
                <a:satMod val="175000"/>
                <a:alpha val="40000"/>
              </a:schemeClr>
            </a:glow>
          </a:effectLst>
          <a:extLst>
            <a:ext uri="{909E8E84-426E-40DD-AFC4-6F175D3DCCD1}">
              <a14:hiddenFill xmlns:a14="http://schemas.microsoft.com/office/drawing/2010/main">
                <a:solidFill>
                  <a:srgbClr val="FFFFFF"/>
                </a:solidFill>
              </a14:hiddenFill>
            </a:ext>
          </a:extLst>
        </p:spPr>
      </p:pic>
      <p:pic>
        <p:nvPicPr>
          <p:cNvPr id="30722" name="Picture 2" descr="ÐÐ¾Ð²âÑÐ·Ð°Ð½Ðµ Ð·Ð¾Ð±ÑÐ°Ð¶ÐµÐ½Ð½Ñ"/>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08477" y="3180991"/>
            <a:ext cx="4368500" cy="2761697"/>
          </a:xfrm>
          <a:prstGeom prst="rect">
            <a:avLst/>
          </a:prstGeom>
          <a:noFill/>
          <a:effectLst>
            <a:glow rad="228600">
              <a:schemeClr val="accent1">
                <a:satMod val="175000"/>
                <a:alpha val="40000"/>
              </a:schemeClr>
            </a:glo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24097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7454858" y="3701737"/>
            <a:ext cx="3271520" cy="2332837"/>
          </a:xfrm>
          <a:prstGeom prst="rect">
            <a:avLst/>
          </a:prstGeom>
          <a:solidFill>
            <a:srgbClr val="FFFFFF">
              <a:shade val="85000"/>
            </a:srgbClr>
          </a:solidFill>
          <a:ln w="190500" cap="sq">
            <a:solidFill>
              <a:schemeClr val="bg2"/>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Прямокутник 1"/>
          <p:cNvSpPr/>
          <p:nvPr/>
        </p:nvSpPr>
        <p:spPr>
          <a:xfrm>
            <a:off x="2825549" y="0"/>
            <a:ext cx="7100772" cy="326243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indent="449580">
              <a:spcAft>
                <a:spcPts val="0"/>
              </a:spcAft>
            </a:pPr>
            <a:r>
              <a:rPr lang="uk-UA" sz="48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План</a:t>
            </a:r>
            <a:r>
              <a:rPr lang="en-US" sz="48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 </a:t>
            </a:r>
            <a:r>
              <a:rPr lang="uk-UA" sz="48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заняття</a:t>
            </a:r>
            <a:endParaRPr lang="uk-UA" sz="44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endParaRPr>
          </a:p>
          <a:p>
            <a:pPr indent="449580">
              <a:spcAft>
                <a:spcPts val="0"/>
              </a:spcAft>
            </a:pPr>
            <a:r>
              <a:rPr lang="uk-UA" b="1" dirty="0" smtClean="0">
                <a:latin typeface="Times New Roman" panose="02020603050405020304" pitchFamily="18" charset="0"/>
                <a:ea typeface="Times New Roman" panose="02020603050405020304" pitchFamily="18" charset="0"/>
              </a:rPr>
              <a:t> </a:t>
            </a:r>
            <a:endParaRPr lang="uk-UA" sz="1600" dirty="0" smtClean="0">
              <a:latin typeface="Times New Roman" panose="02020603050405020304" pitchFamily="18" charset="0"/>
              <a:ea typeface="Times New Roman" panose="02020603050405020304" pitchFamily="18" charset="0"/>
            </a:endParaRPr>
          </a:p>
          <a:p>
            <a:pPr indent="449580">
              <a:spcAft>
                <a:spcPts val="0"/>
              </a:spcAft>
            </a:pPr>
            <a:r>
              <a:rPr lang="ru-RU" sz="2800" dirty="0" smtClean="0">
                <a:solidFill>
                  <a:schemeClr val="accent1">
                    <a:lumMod val="50000"/>
                  </a:schemeClr>
                </a:solidFill>
                <a:latin typeface="Times New Roman" panose="02020603050405020304" pitchFamily="18" charset="0"/>
                <a:ea typeface="Times New Roman" panose="02020603050405020304" pitchFamily="18" charset="0"/>
              </a:rPr>
              <a:t>1. </a:t>
            </a:r>
            <a:r>
              <a:rPr lang="uk-UA" sz="2800" dirty="0" smtClean="0">
                <a:solidFill>
                  <a:schemeClr val="accent1">
                    <a:lumMod val="50000"/>
                  </a:schemeClr>
                </a:solidFill>
                <a:latin typeface="Times New Roman" panose="02020603050405020304" pitchFamily="18" charset="0"/>
                <a:ea typeface="Times New Roman" panose="02020603050405020304" pitchFamily="18" charset="0"/>
              </a:rPr>
              <a:t>Загальні відомості</a:t>
            </a:r>
            <a:endParaRPr lang="uk-UA" sz="2400" dirty="0" smtClean="0">
              <a:solidFill>
                <a:schemeClr val="accent1">
                  <a:lumMod val="50000"/>
                </a:schemeClr>
              </a:solidFill>
              <a:latin typeface="Times New Roman" panose="02020603050405020304" pitchFamily="18" charset="0"/>
              <a:ea typeface="Times New Roman" panose="02020603050405020304" pitchFamily="18" charset="0"/>
            </a:endParaRPr>
          </a:p>
          <a:p>
            <a:pPr indent="449580">
              <a:spcAft>
                <a:spcPts val="0"/>
              </a:spcAft>
            </a:pPr>
            <a:r>
              <a:rPr lang="ru-RU" sz="2800" dirty="0" smtClean="0">
                <a:solidFill>
                  <a:schemeClr val="accent1">
                    <a:lumMod val="50000"/>
                  </a:schemeClr>
                </a:solidFill>
                <a:latin typeface="Times New Roman" panose="02020603050405020304" pitchFamily="18" charset="0"/>
                <a:ea typeface="Times New Roman" panose="02020603050405020304" pitchFamily="18" charset="0"/>
              </a:rPr>
              <a:t>2. </a:t>
            </a:r>
            <a:r>
              <a:rPr lang="uk-UA" sz="2800" dirty="0" smtClean="0">
                <a:solidFill>
                  <a:schemeClr val="accent1">
                    <a:lumMod val="50000"/>
                  </a:schemeClr>
                </a:solidFill>
                <a:latin typeface="Times New Roman" panose="02020603050405020304" pitchFamily="18" charset="0"/>
                <a:ea typeface="Times New Roman" panose="02020603050405020304" pitchFamily="18" charset="0"/>
              </a:rPr>
              <a:t>Парогенератори</a:t>
            </a:r>
            <a:r>
              <a:rPr lang="ru-RU" sz="2800" dirty="0" smtClean="0">
                <a:solidFill>
                  <a:schemeClr val="accent1">
                    <a:lumMod val="50000"/>
                  </a:schemeClr>
                </a:solidFill>
                <a:latin typeface="Times New Roman" panose="02020603050405020304" pitchFamily="18" charset="0"/>
                <a:ea typeface="Times New Roman" panose="02020603050405020304" pitchFamily="18" charset="0"/>
              </a:rPr>
              <a:t> ДКВР</a:t>
            </a:r>
            <a:endParaRPr lang="uk-UA" sz="2400" dirty="0" smtClean="0">
              <a:solidFill>
                <a:schemeClr val="accent1">
                  <a:lumMod val="50000"/>
                </a:schemeClr>
              </a:solidFill>
              <a:latin typeface="Times New Roman" panose="02020603050405020304" pitchFamily="18" charset="0"/>
              <a:ea typeface="Times New Roman" panose="02020603050405020304" pitchFamily="18" charset="0"/>
            </a:endParaRPr>
          </a:p>
          <a:p>
            <a:pPr indent="449580">
              <a:spcAft>
                <a:spcPts val="0"/>
              </a:spcAft>
            </a:pPr>
            <a:r>
              <a:rPr lang="ru-RU" sz="2800" dirty="0" smtClean="0">
                <a:solidFill>
                  <a:schemeClr val="accent1">
                    <a:lumMod val="50000"/>
                  </a:schemeClr>
                </a:solidFill>
                <a:latin typeface="Times New Roman" panose="02020603050405020304" pitchFamily="18" charset="0"/>
                <a:ea typeface="Times New Roman" panose="02020603050405020304" pitchFamily="18" charset="0"/>
              </a:rPr>
              <a:t>3</a:t>
            </a:r>
            <a:r>
              <a:rPr lang="uk-UA" sz="2800" dirty="0" smtClean="0">
                <a:solidFill>
                  <a:schemeClr val="accent1">
                    <a:lumMod val="50000"/>
                  </a:schemeClr>
                </a:solidFill>
                <a:latin typeface="Times New Roman" panose="02020603050405020304" pitchFamily="18" charset="0"/>
                <a:ea typeface="Times New Roman" panose="02020603050405020304" pitchFamily="18" charset="0"/>
              </a:rPr>
              <a:t>. Парогенератор як об'єкт автоматизації</a:t>
            </a:r>
            <a:endParaRPr lang="uk-UA" sz="2400" dirty="0" smtClean="0">
              <a:solidFill>
                <a:schemeClr val="accent1">
                  <a:lumMod val="50000"/>
                </a:schemeClr>
              </a:solidFill>
              <a:latin typeface="Times New Roman" panose="02020603050405020304" pitchFamily="18" charset="0"/>
              <a:ea typeface="Times New Roman" panose="02020603050405020304" pitchFamily="18" charset="0"/>
            </a:endParaRPr>
          </a:p>
          <a:p>
            <a:pPr indent="449580" algn="just">
              <a:spcAft>
                <a:spcPts val="0"/>
              </a:spcAft>
            </a:pPr>
            <a:r>
              <a:rPr lang="uk-UA" sz="2800" dirty="0" smtClean="0">
                <a:solidFill>
                  <a:schemeClr val="accent1">
                    <a:lumMod val="50000"/>
                  </a:schemeClr>
                </a:solidFill>
                <a:latin typeface="Times New Roman" panose="02020603050405020304" pitchFamily="18" charset="0"/>
                <a:ea typeface="Times New Roman" panose="02020603050405020304" pitchFamily="18" charset="0"/>
              </a:rPr>
              <a:t>4. Розробка схеми автоматизації </a:t>
            </a:r>
          </a:p>
          <a:p>
            <a:pPr indent="449580" algn="just">
              <a:spcAft>
                <a:spcPts val="0"/>
              </a:spcAft>
            </a:pPr>
            <a:r>
              <a:rPr lang="uk-UA" sz="2800" dirty="0" smtClean="0">
                <a:solidFill>
                  <a:schemeClr val="accent1">
                    <a:lumMod val="50000"/>
                  </a:schemeClr>
                </a:solidFill>
                <a:latin typeface="Times New Roman" panose="02020603050405020304" pitchFamily="18" charset="0"/>
                <a:ea typeface="Times New Roman" panose="02020603050405020304" pitchFamily="18" charset="0"/>
              </a:rPr>
              <a:t>    парогенератора</a:t>
            </a:r>
            <a:endParaRPr lang="uk-UA" sz="2400" dirty="0">
              <a:solidFill>
                <a:schemeClr val="accent1">
                  <a:lumMod val="50000"/>
                </a:schemeClr>
              </a:solidFill>
              <a:effectLst/>
              <a:latin typeface="Times New Roman" panose="02020603050405020304" pitchFamily="18" charset="0"/>
              <a:ea typeface="Times New Roman" panose="02020603050405020304" pitchFamily="18" charset="0"/>
            </a:endParaRPr>
          </a:p>
        </p:txBody>
      </p:sp>
      <p:pic>
        <p:nvPicPr>
          <p:cNvPr id="1026" name="Picture 2" descr="Ð ÐµÐ·ÑÐ»ÑÑÐ°Ñ Ð¿Ð¾ÑÑÐºÑ Ð·Ð¾Ð±ÑÐ°Ð¶ÐµÐ½Ñ Ð·Ð° Ð·Ð°Ð¿Ð¸ÑÐ¾Ð¼ &quot;Ð¿Ð°ÑÐ¾Ð³ÐµÐ½ÐµÑÐ°ÑÐ¾Ñ ÐÐÐÐ &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0320" y="3567283"/>
            <a:ext cx="4006692" cy="2601747"/>
          </a:xfrm>
          <a:prstGeom prst="rect">
            <a:avLst/>
          </a:prstGeom>
          <a:solidFill>
            <a:srgbClr val="FFFFFF">
              <a:shade val="85000"/>
            </a:srgbClr>
          </a:solidFill>
          <a:ln w="190500" cap="sq">
            <a:solidFill>
              <a:schemeClr val="bg2"/>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4" name="Стрілка вправо 3"/>
          <p:cNvSpPr/>
          <p:nvPr/>
        </p:nvSpPr>
        <p:spPr>
          <a:xfrm>
            <a:off x="5822215" y="4700516"/>
            <a:ext cx="1107440" cy="335280"/>
          </a:xfrm>
          <a:prstGeom prst="rightArrow">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Tree>
    <p:extLst>
      <p:ext uri="{BB962C8B-B14F-4D97-AF65-F5344CB8AC3E}">
        <p14:creationId xmlns:p14="http://schemas.microsoft.com/office/powerpoint/2010/main" val="187893588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кутник 3"/>
          <p:cNvSpPr/>
          <p:nvPr/>
        </p:nvSpPr>
        <p:spPr>
          <a:xfrm>
            <a:off x="979488" y="456365"/>
            <a:ext cx="6319519" cy="193899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just"/>
            <a:r>
              <a:rPr lang="en-US" sz="2400" dirty="0" smtClean="0">
                <a:latin typeface="Times New Roman" panose="02020603050405020304" pitchFamily="18" charset="0"/>
                <a:cs typeface="Times New Roman" panose="02020603050405020304" pitchFamily="18" charset="0"/>
              </a:rPr>
              <a:t>	</a:t>
            </a:r>
            <a:r>
              <a:rPr lang="uk-UA" sz="2400" dirty="0" smtClean="0">
                <a:latin typeface="Times New Roman" panose="02020603050405020304" pitchFamily="18" charset="0"/>
                <a:cs typeface="Times New Roman" panose="02020603050405020304" pitchFamily="18" charset="0"/>
              </a:rPr>
              <a:t>Пароперегрівач </a:t>
            </a:r>
            <a:r>
              <a:rPr lang="uk-UA" sz="2400" dirty="0">
                <a:latin typeface="Times New Roman" panose="02020603050405020304" pitchFamily="18" charset="0"/>
                <a:cs typeface="Times New Roman" panose="02020603050405020304" pitchFamily="18" charset="0"/>
              </a:rPr>
              <a:t>– пристрій (поверхня нагріву) для підвищення температури пари вище температури насичення, отриманої в паровому просторі при заданому тиску.</a:t>
            </a:r>
          </a:p>
          <a:p>
            <a:pPr indent="449580" algn="just">
              <a:spcAft>
                <a:spcPts val="0"/>
              </a:spcAft>
            </a:pPr>
            <a:endParaRPr lang="uk-UA" sz="2400" dirty="0">
              <a:solidFill>
                <a:schemeClr val="accent1">
                  <a:lumMod val="50000"/>
                </a:schemeClr>
              </a:solidFill>
              <a:effectLst/>
              <a:latin typeface="Times New Roman" panose="02020603050405020304" pitchFamily="18" charset="0"/>
              <a:ea typeface="Times New Roman" panose="02020603050405020304" pitchFamily="18" charset="0"/>
            </a:endParaRPr>
          </a:p>
        </p:txBody>
      </p:sp>
      <p:pic>
        <p:nvPicPr>
          <p:cNvPr id="6" name="Рисунок 5"/>
          <p:cNvPicPr>
            <a:picLocks noChangeAspect="1"/>
          </p:cNvPicPr>
          <p:nvPr/>
        </p:nvPicPr>
        <p:blipFill>
          <a:blip r:embed="rId2"/>
          <a:stretch>
            <a:fillRect/>
          </a:stretch>
        </p:blipFill>
        <p:spPr>
          <a:xfrm>
            <a:off x="7518400" y="1354377"/>
            <a:ext cx="4490720" cy="3890165"/>
          </a:xfrm>
          <a:prstGeom prst="rect">
            <a:avLst/>
          </a:prstGeom>
          <a:effectLst>
            <a:glow rad="228600">
              <a:schemeClr val="accent1">
                <a:satMod val="175000"/>
                <a:alpha val="40000"/>
              </a:schemeClr>
            </a:glow>
          </a:effectLst>
        </p:spPr>
      </p:pic>
      <p:pic>
        <p:nvPicPr>
          <p:cNvPr id="32770" name="Picture 2" descr="Ð ÐµÐ·ÑÐ»ÑÑÐ°Ñ Ð¿Ð¾ÑÑÐºÑ Ð·Ð¾Ð±ÑÐ°Ð¶ÐµÐ½Ñ Ð·Ð° Ð·Ð°Ð¿Ð¸ÑÐ¾Ð¼ &quot;Ð¿Ð°ÑÐ¾Ð¿ÐµÑÐµÐ³ÑÐµÐ²Ð°ÑÐµÐ»Ñ&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7123" y="3106420"/>
            <a:ext cx="5715000" cy="3105150"/>
          </a:xfrm>
          <a:prstGeom prst="rect">
            <a:avLst/>
          </a:prstGeom>
          <a:noFill/>
          <a:effectLst>
            <a:glow rad="228600">
              <a:schemeClr val="accent1">
                <a:satMod val="175000"/>
                <a:alpha val="40000"/>
              </a:schemeClr>
            </a:glo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722711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кутник 3"/>
          <p:cNvSpPr/>
          <p:nvPr/>
        </p:nvSpPr>
        <p:spPr>
          <a:xfrm>
            <a:off x="396241" y="274369"/>
            <a:ext cx="6217919" cy="193899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just"/>
            <a:r>
              <a:rPr lang="en-US" sz="2400" dirty="0" smtClean="0">
                <a:latin typeface="Times New Roman" panose="02020603050405020304" pitchFamily="18" charset="0"/>
                <a:cs typeface="Times New Roman" panose="02020603050405020304" pitchFamily="18" charset="0"/>
              </a:rPr>
              <a:t>	</a:t>
            </a:r>
            <a:r>
              <a:rPr lang="uk-UA" sz="2400" dirty="0" smtClean="0">
                <a:latin typeface="Times New Roman" panose="02020603050405020304" pitchFamily="18" charset="0"/>
                <a:cs typeface="Times New Roman" panose="02020603050405020304" pitchFamily="18" charset="0"/>
              </a:rPr>
              <a:t>До </a:t>
            </a:r>
            <a:r>
              <a:rPr lang="uk-UA" sz="2400" dirty="0">
                <a:latin typeface="Times New Roman" panose="02020603050405020304" pitchFamily="18" charset="0"/>
                <a:cs typeface="Times New Roman" panose="02020603050405020304" pitchFamily="18" charset="0"/>
              </a:rPr>
              <a:t>хвостових поверхонь нагріву відносяться економайзер і повітропідігрівач, в яких використовується тепло видаляючих димових газів.</a:t>
            </a:r>
          </a:p>
          <a:p>
            <a:pPr indent="449580" algn="just">
              <a:spcAft>
                <a:spcPts val="0"/>
              </a:spcAft>
            </a:pPr>
            <a:endParaRPr lang="uk-UA" sz="2400" dirty="0">
              <a:solidFill>
                <a:schemeClr val="accent1">
                  <a:lumMod val="50000"/>
                </a:schemeClr>
              </a:solidFill>
              <a:effectLst/>
              <a:latin typeface="Times New Roman" panose="02020603050405020304" pitchFamily="18" charset="0"/>
              <a:ea typeface="Times New Roman" panose="02020603050405020304" pitchFamily="18" charset="0"/>
            </a:endParaRPr>
          </a:p>
        </p:txBody>
      </p:sp>
      <p:pic>
        <p:nvPicPr>
          <p:cNvPr id="6" name="Рисунок 5"/>
          <p:cNvPicPr>
            <a:picLocks noChangeAspect="1"/>
          </p:cNvPicPr>
          <p:nvPr/>
        </p:nvPicPr>
        <p:blipFill>
          <a:blip r:embed="rId2"/>
          <a:stretch>
            <a:fillRect/>
          </a:stretch>
        </p:blipFill>
        <p:spPr>
          <a:xfrm>
            <a:off x="7142479" y="544938"/>
            <a:ext cx="3851213" cy="3336181"/>
          </a:xfrm>
          <a:prstGeom prst="rect">
            <a:avLst/>
          </a:prstGeom>
          <a:effectLst>
            <a:glow rad="228600">
              <a:schemeClr val="accent1">
                <a:satMod val="175000"/>
                <a:alpha val="40000"/>
              </a:schemeClr>
            </a:glow>
          </a:effectLst>
        </p:spPr>
      </p:pic>
      <p:pic>
        <p:nvPicPr>
          <p:cNvPr id="33794" name="Picture 2" descr="Ð ÐµÐ·ÑÐ»ÑÑÐ°Ñ Ð¿Ð¾ÑÑÐºÑ Ð·Ð¾Ð±ÑÐ°Ð¶ÐµÐ½Ñ Ð·Ð° Ð·Ð°Ð¿Ð¸ÑÐ¾Ð¼ &quot;ÐµÐºÐ¾Ð½Ð¾Ð¼Ð°Ð¹Ð·ÐµÑ ÐºÐ¾ÑÐ»Ð°&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120" y="2630477"/>
            <a:ext cx="3852408" cy="3597603"/>
          </a:xfrm>
          <a:prstGeom prst="rect">
            <a:avLst/>
          </a:prstGeom>
          <a:noFill/>
          <a:effectLst>
            <a:glow rad="228600">
              <a:schemeClr val="accent1">
                <a:satMod val="175000"/>
                <a:alpha val="40000"/>
              </a:schemeClr>
            </a:glow>
          </a:effectLst>
          <a:extLst>
            <a:ext uri="{909E8E84-426E-40DD-AFC4-6F175D3DCCD1}">
              <a14:hiddenFill xmlns:a14="http://schemas.microsoft.com/office/drawing/2010/main">
                <a:solidFill>
                  <a:srgbClr val="FFFFFF"/>
                </a:solidFill>
              </a14:hiddenFill>
            </a:ext>
          </a:extLst>
        </p:spPr>
      </p:pic>
      <p:sp>
        <p:nvSpPr>
          <p:cNvPr id="7" name="Прямокутник 6"/>
          <p:cNvSpPr/>
          <p:nvPr/>
        </p:nvSpPr>
        <p:spPr>
          <a:xfrm>
            <a:off x="4937761" y="4269729"/>
            <a:ext cx="6217919" cy="156966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just"/>
            <a:r>
              <a:rPr lang="en-US" sz="2400" dirty="0" smtClean="0">
                <a:latin typeface="Times New Roman" panose="02020603050405020304" pitchFamily="18" charset="0"/>
                <a:cs typeface="Times New Roman" panose="02020603050405020304" pitchFamily="18" charset="0"/>
              </a:rPr>
              <a:t>	</a:t>
            </a:r>
            <a:r>
              <a:rPr lang="uk-UA" sz="2400" dirty="0" smtClean="0">
                <a:latin typeface="Times New Roman" panose="02020603050405020304" pitchFamily="18" charset="0"/>
                <a:cs typeface="Times New Roman" panose="02020603050405020304" pitchFamily="18" charset="0"/>
              </a:rPr>
              <a:t>Економайзер </a:t>
            </a:r>
            <a:r>
              <a:rPr lang="uk-UA" sz="2400" dirty="0">
                <a:latin typeface="Times New Roman" panose="02020603050405020304" pitchFamily="18" charset="0"/>
                <a:cs typeface="Times New Roman" panose="02020603050405020304" pitchFamily="18" charset="0"/>
              </a:rPr>
              <a:t>–  пристрій для підігріву живильної води перед подачею її у барабан парового котла.</a:t>
            </a:r>
          </a:p>
          <a:p>
            <a:pPr indent="449580" algn="just">
              <a:spcAft>
                <a:spcPts val="0"/>
              </a:spcAft>
            </a:pPr>
            <a:endParaRPr lang="uk-UA" sz="2400" dirty="0">
              <a:solidFill>
                <a:schemeClr val="accent1">
                  <a:lumMod val="50000"/>
                </a:schemeClr>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73947329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кутник 3"/>
          <p:cNvSpPr/>
          <p:nvPr/>
        </p:nvSpPr>
        <p:spPr>
          <a:xfrm>
            <a:off x="484186" y="741729"/>
            <a:ext cx="6217919" cy="156966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just"/>
            <a:r>
              <a:rPr lang="en-US" sz="2400" dirty="0" smtClean="0">
                <a:latin typeface="Times New Roman" panose="02020603050405020304" pitchFamily="18" charset="0"/>
                <a:cs typeface="Times New Roman" panose="02020603050405020304" pitchFamily="18" charset="0"/>
              </a:rPr>
              <a:t>	</a:t>
            </a:r>
            <a:r>
              <a:rPr lang="uk-UA" sz="2400" dirty="0" smtClean="0">
                <a:latin typeface="Times New Roman" panose="02020603050405020304" pitchFamily="18" charset="0"/>
                <a:cs typeface="Times New Roman" panose="02020603050405020304" pitchFamily="18" charset="0"/>
              </a:rPr>
              <a:t>Повітропідігрівач </a:t>
            </a:r>
            <a:r>
              <a:rPr lang="uk-UA" sz="2400" dirty="0">
                <a:latin typeface="Times New Roman" panose="02020603050405020304" pitchFamily="18" charset="0"/>
                <a:cs typeface="Times New Roman" panose="02020603050405020304" pitchFamily="18" charset="0"/>
              </a:rPr>
              <a:t>– пристрій для підігріву повітря перед подачею його до пальників котла.</a:t>
            </a:r>
          </a:p>
          <a:p>
            <a:pPr indent="449580" algn="just">
              <a:spcAft>
                <a:spcPts val="0"/>
              </a:spcAft>
            </a:pPr>
            <a:endParaRPr lang="uk-UA" sz="2400" dirty="0">
              <a:solidFill>
                <a:schemeClr val="accent1">
                  <a:lumMod val="50000"/>
                </a:schemeClr>
              </a:solidFill>
              <a:effectLst/>
              <a:latin typeface="Times New Roman" panose="02020603050405020304" pitchFamily="18" charset="0"/>
              <a:ea typeface="Times New Roman" panose="02020603050405020304" pitchFamily="18" charset="0"/>
            </a:endParaRPr>
          </a:p>
        </p:txBody>
      </p:sp>
      <p:pic>
        <p:nvPicPr>
          <p:cNvPr id="6" name="Рисунок 5"/>
          <p:cNvPicPr>
            <a:picLocks noChangeAspect="1"/>
          </p:cNvPicPr>
          <p:nvPr/>
        </p:nvPicPr>
        <p:blipFill>
          <a:blip r:embed="rId2"/>
          <a:stretch>
            <a:fillRect/>
          </a:stretch>
        </p:blipFill>
        <p:spPr>
          <a:xfrm>
            <a:off x="7040880" y="447088"/>
            <a:ext cx="4820348" cy="4175711"/>
          </a:xfrm>
          <a:prstGeom prst="rect">
            <a:avLst/>
          </a:prstGeom>
          <a:effectLst>
            <a:glow rad="228600">
              <a:schemeClr val="accent1">
                <a:satMod val="175000"/>
                <a:alpha val="40000"/>
              </a:schemeClr>
            </a:glow>
          </a:effectLst>
        </p:spPr>
      </p:pic>
      <p:pic>
        <p:nvPicPr>
          <p:cNvPr id="34818" name="Picture 2" descr="Ð ÐµÐ·ÑÐ»ÑÑÐ°Ñ Ð¿Ð¾ÑÑÐºÑ Ð·Ð¾Ð±ÑÐ°Ð¶ÐµÐ½Ñ Ð·Ð° Ð·Ð°Ð¿Ð¸ÑÐ¾Ð¼ &quot;Ð²Ð¾Ð·Ð´ÑÑÐ¾Ð¿Ð¾Ð´Ð¾Ð³ÑÐµÐ²Ð°ÑÐµÐ»Ñ ÐºÐ¾ÑÐ»Ð°&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039" y="2789865"/>
            <a:ext cx="5541781" cy="3235015"/>
          </a:xfrm>
          <a:prstGeom prst="rect">
            <a:avLst/>
          </a:prstGeom>
          <a:noFill/>
          <a:effectLst>
            <a:glow rad="228600">
              <a:schemeClr val="accent1">
                <a:satMod val="175000"/>
                <a:alpha val="40000"/>
              </a:schemeClr>
            </a:glo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012163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кутник 3"/>
          <p:cNvSpPr/>
          <p:nvPr/>
        </p:nvSpPr>
        <p:spPr>
          <a:xfrm>
            <a:off x="558801" y="452087"/>
            <a:ext cx="6329679" cy="2677656"/>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just"/>
            <a:r>
              <a:rPr lang="en-US" sz="2400" dirty="0" smtClean="0">
                <a:latin typeface="Times New Roman" panose="02020603050405020304" pitchFamily="18" charset="0"/>
                <a:cs typeface="Times New Roman" panose="02020603050405020304" pitchFamily="18" charset="0"/>
              </a:rPr>
              <a:t>	</a:t>
            </a:r>
            <a:r>
              <a:rPr lang="uk-UA" sz="2400" dirty="0" smtClean="0">
                <a:latin typeface="Times New Roman" panose="02020603050405020304" pitchFamily="18" charset="0"/>
                <a:cs typeface="Times New Roman" panose="02020603050405020304" pitchFamily="18" charset="0"/>
              </a:rPr>
              <a:t>Каркас </a:t>
            </a:r>
            <a:r>
              <a:rPr lang="uk-UA" sz="2400" dirty="0">
                <a:latin typeface="Times New Roman" panose="02020603050405020304" pitchFamily="18" charset="0"/>
                <a:cs typeface="Times New Roman" panose="02020603050405020304" pitchFamily="18" charset="0"/>
              </a:rPr>
              <a:t>– металева конструкція з колон, балок і звʼязків, що встановлені на фундамент і призначені для з’єднання і підтримання  елементів котла.</a:t>
            </a:r>
          </a:p>
          <a:p>
            <a:pPr algn="just"/>
            <a:r>
              <a:rPr lang="en-US" sz="2400" dirty="0" smtClean="0">
                <a:latin typeface="Times New Roman" panose="02020603050405020304" pitchFamily="18" charset="0"/>
                <a:cs typeface="Times New Roman" panose="02020603050405020304" pitchFamily="18" charset="0"/>
              </a:rPr>
              <a:t>	</a:t>
            </a:r>
            <a:r>
              <a:rPr lang="uk-UA" sz="2400" dirty="0" smtClean="0">
                <a:latin typeface="Times New Roman" panose="02020603050405020304" pitchFamily="18" charset="0"/>
                <a:cs typeface="Times New Roman" panose="02020603050405020304" pitchFamily="18" charset="0"/>
              </a:rPr>
              <a:t>Обмурівка </a:t>
            </a:r>
            <a:r>
              <a:rPr lang="uk-UA" sz="2400" dirty="0">
                <a:latin typeface="Times New Roman" panose="02020603050405020304" pitchFamily="18" charset="0"/>
                <a:cs typeface="Times New Roman" panose="02020603050405020304" pitchFamily="18" charset="0"/>
              </a:rPr>
              <a:t>– зовнішнє захисне огородження котла.   </a:t>
            </a:r>
          </a:p>
          <a:p>
            <a:pPr indent="449580" algn="just">
              <a:spcAft>
                <a:spcPts val="0"/>
              </a:spcAft>
            </a:pPr>
            <a:endParaRPr lang="uk-UA" sz="2400" dirty="0">
              <a:solidFill>
                <a:schemeClr val="accent1">
                  <a:lumMod val="50000"/>
                </a:schemeClr>
              </a:solidFill>
              <a:effectLst/>
              <a:latin typeface="Times New Roman" panose="02020603050405020304" pitchFamily="18" charset="0"/>
              <a:ea typeface="Times New Roman" panose="02020603050405020304" pitchFamily="18" charset="0"/>
            </a:endParaRPr>
          </a:p>
        </p:txBody>
      </p:sp>
      <p:pic>
        <p:nvPicPr>
          <p:cNvPr id="5" name="Picture 2" descr="Ð ÐµÐ·ÑÐ»ÑÑÐ°Ñ Ð¿Ð¾ÑÑÐºÑ Ð·Ð¾Ð±ÑÐ°Ð¶ÐµÐ½Ñ Ð·Ð° Ð·Ð°Ð¿Ð¸ÑÐ¾Ð¼ &quot;Ð¾Ð±Ð¼ÑÑÐ¾Ð²ÐºÐ° ÐºÐ¾ÑÐ»Ð°&quot;"/>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8320" y="3534860"/>
            <a:ext cx="3997360" cy="2998020"/>
          </a:xfrm>
          <a:prstGeom prst="rect">
            <a:avLst/>
          </a:prstGeom>
          <a:noFill/>
          <a:effectLst>
            <a:glow rad="228600">
              <a:schemeClr val="accent5">
                <a:satMod val="175000"/>
                <a:alpha val="40000"/>
              </a:schemeClr>
            </a:glow>
          </a:effectLst>
          <a:extLst>
            <a:ext uri="{909E8E84-426E-40DD-AFC4-6F175D3DCCD1}">
              <a14:hiddenFill xmlns:a14="http://schemas.microsoft.com/office/drawing/2010/main">
                <a:solidFill>
                  <a:srgbClr val="FFFFFF"/>
                </a:solidFill>
              </a14:hiddenFill>
            </a:ext>
          </a:extLst>
        </p:spPr>
      </p:pic>
      <p:pic>
        <p:nvPicPr>
          <p:cNvPr id="2" name="Рисунок 1"/>
          <p:cNvPicPr>
            <a:picLocks noChangeAspect="1"/>
          </p:cNvPicPr>
          <p:nvPr/>
        </p:nvPicPr>
        <p:blipFill>
          <a:blip r:embed="rId3"/>
          <a:stretch>
            <a:fillRect/>
          </a:stretch>
        </p:blipFill>
        <p:spPr>
          <a:xfrm>
            <a:off x="7252382" y="1097280"/>
            <a:ext cx="4716097" cy="4521332"/>
          </a:xfrm>
          <a:prstGeom prst="rect">
            <a:avLst/>
          </a:prstGeom>
          <a:effectLst>
            <a:glow rad="228600">
              <a:schemeClr val="accent5">
                <a:satMod val="175000"/>
                <a:alpha val="40000"/>
              </a:schemeClr>
            </a:glow>
          </a:effectLst>
        </p:spPr>
      </p:pic>
    </p:spTree>
    <p:extLst>
      <p:ext uri="{BB962C8B-B14F-4D97-AF65-F5344CB8AC3E}">
        <p14:creationId xmlns:p14="http://schemas.microsoft.com/office/powerpoint/2010/main" val="396628297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782320" y="454112"/>
            <a:ext cx="10945340" cy="5753649"/>
          </a:xfrm>
          <a:prstGeom prst="rect">
            <a:avLst/>
          </a:prstGeom>
        </p:spPr>
      </p:pic>
    </p:spTree>
    <p:extLst>
      <p:ext uri="{BB962C8B-B14F-4D97-AF65-F5344CB8AC3E}">
        <p14:creationId xmlns:p14="http://schemas.microsoft.com/office/powerpoint/2010/main" val="83223691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2683822" y="2638109"/>
            <a:ext cx="7479793" cy="3931911"/>
          </a:xfrm>
          <a:prstGeom prst="rect">
            <a:avLst/>
          </a:prstGeom>
        </p:spPr>
      </p:pic>
      <p:sp>
        <p:nvSpPr>
          <p:cNvPr id="2" name="Прямокутник 1"/>
          <p:cNvSpPr/>
          <p:nvPr/>
        </p:nvSpPr>
        <p:spPr>
          <a:xfrm>
            <a:off x="625642" y="380343"/>
            <a:ext cx="10982425" cy="1938992"/>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just"/>
            <a:r>
              <a:rPr lang="en-US" sz="2400" dirty="0" smtClean="0">
                <a:latin typeface="Times New Roman" panose="02020603050405020304" pitchFamily="18" charset="0"/>
                <a:ea typeface="Times New Roman" panose="02020603050405020304" pitchFamily="18" charset="0"/>
              </a:rPr>
              <a:t>	</a:t>
            </a:r>
            <a:r>
              <a:rPr lang="uk-UA" sz="2400" dirty="0" smtClean="0">
                <a:latin typeface="Times New Roman" panose="02020603050405020304" pitchFamily="18" charset="0"/>
                <a:ea typeface="Times New Roman" panose="02020603050405020304" pitchFamily="18" charset="0"/>
              </a:rPr>
              <a:t>Паливо</a:t>
            </a:r>
            <a:r>
              <a:rPr lang="uk-UA" sz="2400" dirty="0">
                <a:latin typeface="Times New Roman" panose="02020603050405020304" pitchFamily="18" charset="0"/>
                <a:ea typeface="Times New Roman" panose="02020603050405020304" pitchFamily="18" charset="0"/>
              </a:rPr>
              <a:t>, як правило мазут або газ, поступає в суміші з повітрям через топковий  пристрій в топку і горить у вигляді факелу. Повітря нагнітається з допомогою дутєвого вентилятора. Продукти горіння – розкалені димові гази, проходячи через димоходи, віддають тепло різним поверхням теплопередачі і викидаються димососом в димову трубу.</a:t>
            </a:r>
            <a:endParaRPr lang="uk-UA" sz="2400" dirty="0"/>
          </a:p>
        </p:txBody>
      </p:sp>
    </p:spTree>
    <p:extLst>
      <p:ext uri="{BB962C8B-B14F-4D97-AF65-F5344CB8AC3E}">
        <p14:creationId xmlns:p14="http://schemas.microsoft.com/office/powerpoint/2010/main" val="347151918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2683822" y="2638109"/>
            <a:ext cx="7479793" cy="3931911"/>
          </a:xfrm>
          <a:prstGeom prst="rect">
            <a:avLst/>
          </a:prstGeom>
        </p:spPr>
      </p:pic>
      <p:sp>
        <p:nvSpPr>
          <p:cNvPr id="4" name="Прямокутник 3"/>
          <p:cNvSpPr/>
          <p:nvPr/>
        </p:nvSpPr>
        <p:spPr>
          <a:xfrm>
            <a:off x="401491" y="329785"/>
            <a:ext cx="11415562" cy="2308324"/>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just"/>
            <a:r>
              <a:rPr lang="en-US" sz="2400" dirty="0" smtClean="0">
                <a:latin typeface="Times New Roman" panose="02020603050405020304" pitchFamily="18" charset="0"/>
                <a:ea typeface="Times New Roman" panose="02020603050405020304" pitchFamily="18" charset="0"/>
              </a:rPr>
              <a:t>	</a:t>
            </a:r>
            <a:r>
              <a:rPr lang="uk-UA" sz="2400" dirty="0">
                <a:latin typeface="Times New Roman" panose="02020603050405020304" pitchFamily="18" charset="0"/>
                <a:cs typeface="Times New Roman" panose="02020603050405020304" pitchFamily="18" charset="0"/>
              </a:rPr>
              <a:t>Живильна вода, нагріта у водяному економайзері, попередньо очищена від частин накипу і розчиненого в ній повітря, подається в барабан, вмурований в топку котла. Вода випаровується в трубах, що екранують топку із середини. Насичена пара збирається в барабані над поверхнею води і поступає в пароперегрівач, призначений для випаровування крапель води, що містяться в насиченій парі, і доведення його температури до заданого значення.</a:t>
            </a:r>
          </a:p>
        </p:txBody>
      </p:sp>
    </p:spTree>
    <p:extLst>
      <p:ext uri="{BB962C8B-B14F-4D97-AF65-F5344CB8AC3E}">
        <p14:creationId xmlns:p14="http://schemas.microsoft.com/office/powerpoint/2010/main" val="221184110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3271520" y="523207"/>
            <a:ext cx="7071360" cy="58477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uk-UA" sz="3200" b="1" dirty="0" smtClean="0">
                <a:latin typeface="Times New Roman" panose="02020603050405020304" pitchFamily="18" charset="0"/>
                <a:cs typeface="Times New Roman" panose="02020603050405020304" pitchFamily="18" charset="0"/>
              </a:rPr>
              <a:t>Дослідницький проект</a:t>
            </a:r>
            <a:endParaRPr lang="uk-UA" sz="3200" b="1" dirty="0">
              <a:latin typeface="Times New Roman" panose="02020603050405020304" pitchFamily="18" charset="0"/>
              <a:cs typeface="Times New Roman" panose="02020603050405020304" pitchFamily="18" charset="0"/>
            </a:endParaRPr>
          </a:p>
        </p:txBody>
      </p:sp>
      <p:sp>
        <p:nvSpPr>
          <p:cNvPr id="3" name="Прямокутник 2"/>
          <p:cNvSpPr/>
          <p:nvPr/>
        </p:nvSpPr>
        <p:spPr>
          <a:xfrm>
            <a:off x="3271520" y="1831619"/>
            <a:ext cx="7071360" cy="1754326"/>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uk-UA" sz="3600" dirty="0">
                <a:latin typeface="Times New Roman" panose="02020603050405020304" pitchFamily="18" charset="0"/>
                <a:cs typeface="Times New Roman" panose="02020603050405020304" pitchFamily="18" charset="0"/>
              </a:rPr>
              <a:t>ТОВ </a:t>
            </a:r>
            <a:r>
              <a:rPr lang="en-US" sz="3600" dirty="0">
                <a:latin typeface="Times New Roman" panose="02020603050405020304" pitchFamily="18" charset="0"/>
                <a:cs typeface="Times New Roman" panose="02020603050405020304" pitchFamily="18" charset="0"/>
              </a:rPr>
              <a:t>“</a:t>
            </a:r>
            <a:r>
              <a:rPr lang="uk-UA" sz="3600" dirty="0">
                <a:latin typeface="Times New Roman" panose="02020603050405020304" pitchFamily="18" charset="0"/>
                <a:cs typeface="Times New Roman" panose="02020603050405020304" pitchFamily="18" charset="0"/>
              </a:rPr>
              <a:t>Монастирищенська Виробничо-Впроваджувальна Фірма </a:t>
            </a:r>
            <a:r>
              <a:rPr lang="en-US" sz="3600" dirty="0">
                <a:latin typeface="Times New Roman" panose="02020603050405020304" pitchFamily="18" charset="0"/>
                <a:cs typeface="Times New Roman" panose="02020603050405020304" pitchFamily="18" charset="0"/>
              </a:rPr>
              <a:t>“</a:t>
            </a:r>
            <a:r>
              <a:rPr lang="uk-UA" sz="3600" dirty="0">
                <a:latin typeface="Times New Roman" panose="02020603050405020304" pitchFamily="18" charset="0"/>
                <a:cs typeface="Times New Roman" panose="02020603050405020304" pitchFamily="18" charset="0"/>
              </a:rPr>
              <a:t>Енергетик</a:t>
            </a:r>
            <a:r>
              <a:rPr lang="en-US" sz="3600" dirty="0">
                <a:latin typeface="Times New Roman" panose="02020603050405020304" pitchFamily="18" charset="0"/>
                <a:cs typeface="Times New Roman" panose="02020603050405020304" pitchFamily="18" charset="0"/>
              </a:rPr>
              <a:t>” </a:t>
            </a:r>
            <a:endParaRPr lang="uk-UA" sz="3600"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3413760" y="4320896"/>
            <a:ext cx="2914649" cy="2063179"/>
          </a:xfrm>
          <a:prstGeom prst="rect">
            <a:avLst/>
          </a:prstGeom>
          <a:ln w="190500" cap="sq">
            <a:solidFill>
              <a:schemeClr val="accent4">
                <a:lumMod val="75000"/>
              </a:schemeClr>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5" name="Рисунок 4"/>
          <p:cNvPicPr>
            <a:picLocks noChangeAspect="1"/>
          </p:cNvPicPr>
          <p:nvPr/>
        </p:nvPicPr>
        <p:blipFill>
          <a:blip r:embed="rId3"/>
          <a:stretch>
            <a:fillRect/>
          </a:stretch>
        </p:blipFill>
        <p:spPr>
          <a:xfrm>
            <a:off x="7498080" y="4315239"/>
            <a:ext cx="2586990" cy="2068836"/>
          </a:xfrm>
          <a:prstGeom prst="rect">
            <a:avLst/>
          </a:prstGeom>
          <a:ln w="190500" cap="sq">
            <a:solidFill>
              <a:schemeClr val="accent4">
                <a:lumMod val="75000"/>
              </a:schemeClr>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162099095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1620788" y="499013"/>
            <a:ext cx="6776720" cy="5262979"/>
          </a:xfrm>
          <a:prstGeom prst="rect">
            <a:avLst/>
          </a:prstGeom>
        </p:spPr>
        <p:txBody>
          <a:bodyPr wrap="square">
            <a:spAutoFit/>
          </a:bodyPr>
          <a:lstStyle/>
          <a:p>
            <a:pPr algn="just"/>
            <a:r>
              <a:rPr lang="uk-UA" sz="2400" dirty="0" smtClean="0">
                <a:solidFill>
                  <a:schemeClr val="tx1">
                    <a:lumMod val="95000"/>
                    <a:lumOff val="5000"/>
                  </a:schemeClr>
                </a:solidFill>
                <a:latin typeface="Times New Roman" panose="02020603050405020304" pitchFamily="18" charset="0"/>
                <a:cs typeface="Times New Roman" panose="02020603050405020304" pitchFamily="18" charset="0"/>
              </a:rPr>
              <a:t>	ТОВ </a:t>
            </a:r>
            <a:r>
              <a:rPr lang="uk-UA" sz="2400" dirty="0">
                <a:solidFill>
                  <a:schemeClr val="tx1">
                    <a:lumMod val="95000"/>
                    <a:lumOff val="5000"/>
                  </a:schemeClr>
                </a:solidFill>
                <a:latin typeface="Times New Roman" panose="02020603050405020304" pitchFamily="18" charset="0"/>
                <a:cs typeface="Times New Roman" panose="02020603050405020304" pitchFamily="18" charset="0"/>
              </a:rPr>
              <a:t>«МВВФ «Енергетик» засновано 15 листопада 2000 року в місті Монастирище Черкаської області. Першою продукцією заводу стали котли Е1,0-0,9. Зараз в асортименті підприємства понад 400 найменувань</a:t>
            </a:r>
            <a:r>
              <a:rPr lang="uk-UA" sz="2400" dirty="0" smtClean="0">
                <a:solidFill>
                  <a:schemeClr val="tx1">
                    <a:lumMod val="95000"/>
                    <a:lumOff val="5000"/>
                  </a:schemeClr>
                </a:solidFill>
                <a:latin typeface="Times New Roman" panose="02020603050405020304" pitchFamily="18" charset="0"/>
                <a:cs typeface="Times New Roman" panose="02020603050405020304" pitchFamily="18" charset="0"/>
              </a:rPr>
              <a:t>.</a:t>
            </a:r>
          </a:p>
          <a:p>
            <a:pPr algn="just"/>
            <a:r>
              <a:rPr lang="uk-UA" sz="2400" dirty="0" smtClean="0">
                <a:solidFill>
                  <a:schemeClr val="tx1">
                    <a:lumMod val="95000"/>
                    <a:lumOff val="5000"/>
                  </a:schemeClr>
                </a:solidFill>
                <a:latin typeface="Times New Roman" panose="02020603050405020304" pitchFamily="18" charset="0"/>
                <a:cs typeface="Times New Roman" panose="02020603050405020304" pitchFamily="18" charset="0"/>
              </a:rPr>
              <a:t>	На </a:t>
            </a:r>
            <a:r>
              <a:rPr lang="uk-UA" sz="2400" dirty="0">
                <a:solidFill>
                  <a:schemeClr val="tx1">
                    <a:lumMod val="95000"/>
                    <a:lumOff val="5000"/>
                  </a:schemeClr>
                </a:solidFill>
                <a:latin typeface="Times New Roman" panose="02020603050405020304" pitchFamily="18" charset="0"/>
                <a:cs typeface="Times New Roman" panose="02020603050405020304" pitchFamily="18" charset="0"/>
              </a:rPr>
              <a:t>території заводу розташовані 7 цехів сумарною площею понад 12 000  м</a:t>
            </a:r>
            <a:r>
              <a:rPr lang="uk-UA" sz="2400" baseline="30000" dirty="0">
                <a:solidFill>
                  <a:schemeClr val="tx1">
                    <a:lumMod val="95000"/>
                    <a:lumOff val="5000"/>
                  </a:schemeClr>
                </a:solidFill>
                <a:latin typeface="Times New Roman" panose="02020603050405020304" pitchFamily="18" charset="0"/>
                <a:cs typeface="Times New Roman" panose="02020603050405020304" pitchFamily="18" charset="0"/>
              </a:rPr>
              <a:t>2</a:t>
            </a:r>
            <a:r>
              <a:rPr lang="uk-UA" sz="2400" dirty="0" smtClean="0">
                <a:solidFill>
                  <a:schemeClr val="tx1">
                    <a:lumMod val="95000"/>
                    <a:lumOff val="5000"/>
                  </a:schemeClr>
                </a:solidFill>
                <a:latin typeface="Times New Roman" panose="02020603050405020304" pitchFamily="18" charset="0"/>
                <a:cs typeface="Times New Roman" panose="02020603050405020304" pitchFamily="18" charset="0"/>
              </a:rPr>
              <a:t>.</a:t>
            </a:r>
          </a:p>
          <a:p>
            <a:pPr algn="just"/>
            <a:r>
              <a:rPr lang="uk-UA" sz="2400" dirty="0" smtClean="0">
                <a:solidFill>
                  <a:schemeClr val="tx1">
                    <a:lumMod val="95000"/>
                    <a:lumOff val="5000"/>
                  </a:schemeClr>
                </a:solidFill>
                <a:latin typeface="Times New Roman" panose="02020603050405020304" pitchFamily="18" charset="0"/>
                <a:cs typeface="Times New Roman" panose="02020603050405020304" pitchFamily="18" charset="0"/>
              </a:rPr>
              <a:t>	Загальна </a:t>
            </a:r>
            <a:r>
              <a:rPr lang="uk-UA" sz="2400" dirty="0">
                <a:solidFill>
                  <a:schemeClr val="tx1">
                    <a:lumMod val="95000"/>
                    <a:lumOff val="5000"/>
                  </a:schemeClr>
                </a:solidFill>
                <a:latin typeface="Times New Roman" panose="02020603050405020304" pitchFamily="18" charset="0"/>
                <a:cs typeface="Times New Roman" panose="02020603050405020304" pitchFamily="18" charset="0"/>
              </a:rPr>
              <a:t>кількість технологічного </a:t>
            </a:r>
            <a:r>
              <a:rPr lang="uk-UA" sz="2400" dirty="0" smtClean="0">
                <a:solidFill>
                  <a:schemeClr val="tx1">
                    <a:lumMod val="95000"/>
                    <a:lumOff val="5000"/>
                  </a:schemeClr>
                </a:solidFill>
                <a:latin typeface="Times New Roman" panose="02020603050405020304" pitchFamily="18" charset="0"/>
                <a:cs typeface="Times New Roman" panose="02020603050405020304" pitchFamily="18" charset="0"/>
              </a:rPr>
              <a:t>обладнання - 274 одиниці</a:t>
            </a:r>
            <a:r>
              <a:rPr lang="uk-UA" sz="2400" dirty="0">
                <a:solidFill>
                  <a:schemeClr val="tx1">
                    <a:lumMod val="95000"/>
                    <a:lumOff val="5000"/>
                  </a:schemeClr>
                </a:solidFill>
                <a:latin typeface="Times New Roman" panose="02020603050405020304" pitchFamily="18" charset="0"/>
                <a:cs typeface="Times New Roman" panose="02020603050405020304" pitchFamily="18" charset="0"/>
              </a:rPr>
              <a:t>.</a:t>
            </a:r>
            <a:endParaRPr lang="uk-UA" sz="2400" dirty="0" smtClean="0">
              <a:solidFill>
                <a:schemeClr val="tx1">
                  <a:lumMod val="95000"/>
                  <a:lumOff val="5000"/>
                </a:schemeClr>
              </a:solidFill>
              <a:latin typeface="Times New Roman" panose="02020603050405020304" pitchFamily="18" charset="0"/>
              <a:cs typeface="Times New Roman" panose="02020603050405020304" pitchFamily="18" charset="0"/>
            </a:endParaRPr>
          </a:p>
          <a:p>
            <a:pPr algn="just"/>
            <a:r>
              <a:rPr lang="uk-UA" sz="2400" dirty="0" smtClean="0">
                <a:solidFill>
                  <a:schemeClr val="tx1">
                    <a:lumMod val="95000"/>
                    <a:lumOff val="5000"/>
                  </a:schemeClr>
                </a:solidFill>
                <a:latin typeface="Times New Roman" panose="02020603050405020304" pitchFamily="18" charset="0"/>
                <a:cs typeface="Times New Roman" panose="02020603050405020304" pitchFamily="18" charset="0"/>
              </a:rPr>
              <a:t>	Виробництво </a:t>
            </a:r>
            <a:r>
              <a:rPr lang="uk-UA" sz="2400" dirty="0">
                <a:solidFill>
                  <a:schemeClr val="tx1">
                    <a:lumMod val="95000"/>
                    <a:lumOff val="5000"/>
                  </a:schemeClr>
                </a:solidFill>
                <a:latin typeface="Times New Roman" panose="02020603050405020304" pitchFamily="18" charset="0"/>
                <a:cs typeface="Times New Roman" panose="02020603050405020304" pitchFamily="18" charset="0"/>
              </a:rPr>
              <a:t>забезпечує роботою 264 співробітника, з яких 70 осіб-інженерно-технічний персонал</a:t>
            </a:r>
            <a:r>
              <a:rPr lang="uk-UA" sz="2400" dirty="0" smtClean="0">
                <a:solidFill>
                  <a:schemeClr val="tx1">
                    <a:lumMod val="95000"/>
                    <a:lumOff val="5000"/>
                  </a:schemeClr>
                </a:solidFill>
                <a:latin typeface="Times New Roman" panose="02020603050405020304" pitchFamily="18" charset="0"/>
                <a:cs typeface="Times New Roman" panose="02020603050405020304" pitchFamily="18" charset="0"/>
              </a:rPr>
              <a:t>.</a:t>
            </a:r>
          </a:p>
          <a:p>
            <a:pPr algn="just"/>
            <a:r>
              <a:rPr lang="uk-UA" sz="2400" dirty="0" smtClean="0">
                <a:solidFill>
                  <a:schemeClr val="tx1">
                    <a:lumMod val="95000"/>
                    <a:lumOff val="5000"/>
                  </a:schemeClr>
                </a:solidFill>
                <a:latin typeface="Times New Roman" panose="02020603050405020304" pitchFamily="18" charset="0"/>
                <a:cs typeface="Times New Roman" panose="02020603050405020304" pitchFamily="18" charset="0"/>
              </a:rPr>
              <a:t> 	15 </a:t>
            </a:r>
            <a:r>
              <a:rPr lang="uk-UA" sz="2400" dirty="0">
                <a:solidFill>
                  <a:schemeClr val="tx1">
                    <a:lumMod val="95000"/>
                    <a:lumOff val="5000"/>
                  </a:schemeClr>
                </a:solidFill>
                <a:latin typeface="Times New Roman" panose="02020603050405020304" pitchFamily="18" charset="0"/>
                <a:cs typeface="Times New Roman" panose="02020603050405020304" pitchFamily="18" charset="0"/>
              </a:rPr>
              <a:t>років роботи підприємством реалізовано понад 1000 успішних проектів.</a:t>
            </a:r>
          </a:p>
        </p:txBody>
      </p:sp>
      <p:pic>
        <p:nvPicPr>
          <p:cNvPr id="35842" name="Picture 2" descr="ÐÐ¾ÑÐ»Ð¸ ÑÐµÑÑÑ Ð ÑÐ¸ÑÐºÐ¾Ð¼ Ð´Ð¾ 0,9 ÐÐÐ° (Ð³Ð°Ð·, Ð¼Ð°Ð·Ñ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0880" y="412324"/>
            <a:ext cx="3794125" cy="271817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35844" name="Picture 4" descr="ÐÐ¾ÑÐ»Ð¸ ÐÐÐ-2Ð ÑÐµÑÑÑ Ð-1,0-0,9 Ð3 (Ð¼Ð°Ð·ÑÑ, Ð½Ð°ÑÑ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48527" y="3307151"/>
            <a:ext cx="3460593" cy="273748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49414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1910080" y="0"/>
            <a:ext cx="5628640" cy="2308324"/>
          </a:xfrm>
          <a:prstGeom prst="rect">
            <a:avLst/>
          </a:prstGeom>
        </p:spPr>
        <p:txBody>
          <a:bodyPr wrap="square">
            <a:spAutoFit/>
          </a:bodyPr>
          <a:lstStyle/>
          <a:p>
            <a:pPr algn="just"/>
            <a:r>
              <a:rPr lang="uk-UA" sz="2400" dirty="0" smtClean="0">
                <a:solidFill>
                  <a:srgbClr val="181C1B"/>
                </a:solidFill>
                <a:latin typeface="Times New Roman" panose="02020603050405020304" pitchFamily="18" charset="0"/>
                <a:cs typeface="Times New Roman" panose="02020603050405020304" pitchFamily="18" charset="0"/>
              </a:rPr>
              <a:t>	Котельний </a:t>
            </a:r>
            <a:r>
              <a:rPr lang="uk-UA" sz="2400" dirty="0">
                <a:solidFill>
                  <a:srgbClr val="181C1B"/>
                </a:solidFill>
                <a:latin typeface="Times New Roman" panose="02020603050405020304" pitchFamily="18" charset="0"/>
                <a:cs typeface="Times New Roman" panose="02020603050405020304" pitchFamily="18" charset="0"/>
              </a:rPr>
              <a:t>завод «МВВФ «Енергетик» оснащений сучасним високотехнологічним обладнанням європейських виробників, що забезпечує високий рівень продуктивності праці і якість продукції.</a:t>
            </a:r>
            <a:endParaRPr lang="uk-UA" sz="2400" dirty="0">
              <a:latin typeface="Times New Roman" panose="02020603050405020304" pitchFamily="18" charset="0"/>
              <a:cs typeface="Times New Roman" panose="02020603050405020304" pitchFamily="18" charset="0"/>
            </a:endParaRPr>
          </a:p>
        </p:txBody>
      </p:sp>
      <p:sp>
        <p:nvSpPr>
          <p:cNvPr id="3" name="Прямокутник 2"/>
          <p:cNvSpPr/>
          <p:nvPr/>
        </p:nvSpPr>
        <p:spPr>
          <a:xfrm>
            <a:off x="5445760" y="3155018"/>
            <a:ext cx="6096000" cy="2677656"/>
          </a:xfrm>
          <a:prstGeom prst="rect">
            <a:avLst/>
          </a:prstGeom>
        </p:spPr>
        <p:txBody>
          <a:bodyPr>
            <a:spAutoFit/>
          </a:bodyPr>
          <a:lstStyle/>
          <a:p>
            <a:pPr algn="just"/>
            <a:r>
              <a:rPr lang="uk-UA" sz="2400" dirty="0" smtClean="0">
                <a:solidFill>
                  <a:srgbClr val="181C1B"/>
                </a:solidFill>
                <a:latin typeface="Times New Roman" panose="02020603050405020304" pitchFamily="18" charset="0"/>
                <a:cs typeface="Times New Roman" panose="02020603050405020304" pitchFamily="18" charset="0"/>
              </a:rPr>
              <a:t>	Підприємство випускає парові котли серії: </a:t>
            </a:r>
            <a:r>
              <a:rPr lang="en-US" sz="2400" dirty="0" smtClean="0">
                <a:solidFill>
                  <a:srgbClr val="181C1B"/>
                </a:solidFill>
                <a:latin typeface="Times New Roman" panose="02020603050405020304" pitchFamily="18" charset="0"/>
                <a:cs typeface="Times New Roman" panose="02020603050405020304" pitchFamily="18" charset="0"/>
              </a:rPr>
              <a:t>“</a:t>
            </a:r>
            <a:r>
              <a:rPr lang="uk-UA" sz="2400" dirty="0" smtClean="0">
                <a:solidFill>
                  <a:srgbClr val="181C1B"/>
                </a:solidFill>
                <a:latin typeface="Times New Roman" panose="02020603050405020304" pitchFamily="18" charset="0"/>
                <a:cs typeface="Times New Roman" panose="02020603050405020304" pitchFamily="18" charset="0"/>
              </a:rPr>
              <a:t>ДЕ</a:t>
            </a:r>
            <a:r>
              <a:rPr lang="en-US" sz="2400" dirty="0" smtClean="0">
                <a:solidFill>
                  <a:srgbClr val="181C1B"/>
                </a:solidFill>
                <a:latin typeface="Times New Roman" panose="02020603050405020304" pitchFamily="18" charset="0"/>
                <a:cs typeface="Times New Roman" panose="02020603050405020304" pitchFamily="18" charset="0"/>
              </a:rPr>
              <a:t>”</a:t>
            </a:r>
            <a:r>
              <a:rPr lang="uk-UA" sz="2400" dirty="0" smtClean="0">
                <a:solidFill>
                  <a:srgbClr val="181C1B"/>
                </a:solidFill>
                <a:latin typeface="Times New Roman" panose="02020603050405020304" pitchFamily="18" charset="0"/>
                <a:cs typeface="Times New Roman" panose="02020603050405020304" pitchFamily="18" charset="0"/>
              </a:rPr>
              <a:t> (паливо мазут, газ), </a:t>
            </a:r>
            <a:r>
              <a:rPr lang="en-US" sz="2400" dirty="0" smtClean="0">
                <a:solidFill>
                  <a:srgbClr val="181C1B"/>
                </a:solidFill>
                <a:latin typeface="Times New Roman" panose="02020603050405020304" pitchFamily="18" charset="0"/>
                <a:cs typeface="Times New Roman" panose="02020603050405020304" pitchFamily="18" charset="0"/>
              </a:rPr>
              <a:t>“</a:t>
            </a:r>
            <a:r>
              <a:rPr lang="uk-UA" sz="2400" dirty="0" smtClean="0">
                <a:solidFill>
                  <a:srgbClr val="181C1B"/>
                </a:solidFill>
                <a:latin typeface="Times New Roman" panose="02020603050405020304" pitchFamily="18" charset="0"/>
                <a:cs typeface="Times New Roman" panose="02020603050405020304" pitchFamily="18" charset="0"/>
              </a:rPr>
              <a:t>Е</a:t>
            </a:r>
            <a:r>
              <a:rPr lang="en-US" sz="2400" dirty="0" smtClean="0">
                <a:solidFill>
                  <a:srgbClr val="181C1B"/>
                </a:solidFill>
                <a:latin typeface="Times New Roman" panose="02020603050405020304" pitchFamily="18" charset="0"/>
                <a:cs typeface="Times New Roman" panose="02020603050405020304" pitchFamily="18" charset="0"/>
              </a:rPr>
              <a:t>”</a:t>
            </a:r>
            <a:r>
              <a:rPr lang="uk-UA" sz="2400" dirty="0" smtClean="0">
                <a:solidFill>
                  <a:srgbClr val="181C1B"/>
                </a:solidFill>
                <a:latin typeface="Times New Roman" panose="02020603050405020304" pitchFamily="18" charset="0"/>
                <a:cs typeface="Times New Roman" panose="02020603050405020304" pitchFamily="18" charset="0"/>
              </a:rPr>
              <a:t> твердопаливні; </a:t>
            </a:r>
            <a:r>
              <a:rPr lang="en-US" sz="2400" dirty="0" smtClean="0">
                <a:solidFill>
                  <a:srgbClr val="181C1B"/>
                </a:solidFill>
                <a:latin typeface="Times New Roman" panose="02020603050405020304" pitchFamily="18" charset="0"/>
                <a:cs typeface="Times New Roman" panose="02020603050405020304" pitchFamily="18" charset="0"/>
              </a:rPr>
              <a:t>“</a:t>
            </a:r>
            <a:r>
              <a:rPr lang="uk-UA" sz="2400" dirty="0" smtClean="0">
                <a:solidFill>
                  <a:srgbClr val="181C1B"/>
                </a:solidFill>
                <a:latin typeface="Times New Roman" panose="02020603050405020304" pitchFamily="18" charset="0"/>
                <a:cs typeface="Times New Roman" panose="02020603050405020304" pitchFamily="18" charset="0"/>
              </a:rPr>
              <a:t>ДКВр</a:t>
            </a:r>
            <a:r>
              <a:rPr lang="en-US" sz="2400" dirty="0" smtClean="0">
                <a:solidFill>
                  <a:srgbClr val="181C1B"/>
                </a:solidFill>
                <a:latin typeface="Times New Roman" panose="02020603050405020304" pitchFamily="18" charset="0"/>
                <a:cs typeface="Times New Roman" panose="02020603050405020304" pitchFamily="18" charset="0"/>
              </a:rPr>
              <a:t>” (</a:t>
            </a:r>
            <a:r>
              <a:rPr lang="uk-UA" sz="2400" dirty="0" smtClean="0">
                <a:solidFill>
                  <a:srgbClr val="181C1B"/>
                </a:solidFill>
                <a:latin typeface="Times New Roman" panose="02020603050405020304" pitchFamily="18" charset="0"/>
                <a:cs typeface="Times New Roman" panose="02020603050405020304" pitchFamily="18" charset="0"/>
              </a:rPr>
              <a:t>паливо газ, мазут, вугілля</a:t>
            </a:r>
            <a:r>
              <a:rPr lang="en-US" sz="2400" dirty="0" smtClean="0">
                <a:solidFill>
                  <a:srgbClr val="181C1B"/>
                </a:solidFill>
                <a:latin typeface="Times New Roman" panose="02020603050405020304" pitchFamily="18" charset="0"/>
                <a:cs typeface="Times New Roman" panose="02020603050405020304" pitchFamily="18" charset="0"/>
              </a:rPr>
              <a:t>)</a:t>
            </a:r>
            <a:r>
              <a:rPr lang="uk-UA" sz="2400" dirty="0" smtClean="0">
                <a:solidFill>
                  <a:srgbClr val="181C1B"/>
                </a:solidFill>
                <a:latin typeface="Times New Roman" panose="02020603050405020304" pitchFamily="18" charset="0"/>
                <a:cs typeface="Times New Roman" panose="02020603050405020304" pitchFamily="18" charset="0"/>
              </a:rPr>
              <a:t> і інші.</a:t>
            </a:r>
          </a:p>
          <a:p>
            <a:pPr algn="just"/>
            <a:r>
              <a:rPr lang="uk-UA" sz="2400" dirty="0" smtClean="0">
                <a:solidFill>
                  <a:srgbClr val="181C1B"/>
                </a:solidFill>
                <a:latin typeface="Times New Roman" panose="02020603050405020304" pitchFamily="18" charset="0"/>
                <a:cs typeface="Times New Roman" panose="02020603050405020304" pitchFamily="18" charset="0"/>
              </a:rPr>
              <a:t>	Водогрійні котли серії: </a:t>
            </a:r>
            <a:r>
              <a:rPr lang="en-US" sz="2400" dirty="0" smtClean="0">
                <a:solidFill>
                  <a:srgbClr val="181C1B"/>
                </a:solidFill>
                <a:latin typeface="Times New Roman" panose="02020603050405020304" pitchFamily="18" charset="0"/>
                <a:cs typeface="Times New Roman" panose="02020603050405020304" pitchFamily="18" charset="0"/>
              </a:rPr>
              <a:t>“</a:t>
            </a:r>
            <a:r>
              <a:rPr lang="uk-UA" sz="2400" dirty="0" smtClean="0">
                <a:solidFill>
                  <a:srgbClr val="181C1B"/>
                </a:solidFill>
                <a:latin typeface="Times New Roman" panose="02020603050405020304" pitchFamily="18" charset="0"/>
                <a:cs typeface="Times New Roman" panose="02020603050405020304" pitchFamily="18" charset="0"/>
              </a:rPr>
              <a:t>КВ</a:t>
            </a:r>
            <a:r>
              <a:rPr lang="en-US" sz="2400" dirty="0" smtClean="0">
                <a:solidFill>
                  <a:srgbClr val="181C1B"/>
                </a:solidFill>
                <a:latin typeface="Times New Roman" panose="02020603050405020304" pitchFamily="18" charset="0"/>
                <a:cs typeface="Times New Roman" panose="02020603050405020304" pitchFamily="18" charset="0"/>
              </a:rPr>
              <a:t>”</a:t>
            </a:r>
            <a:r>
              <a:rPr lang="uk-UA" sz="2400" dirty="0" smtClean="0">
                <a:solidFill>
                  <a:srgbClr val="181C1B"/>
                </a:solidFill>
                <a:latin typeface="Times New Roman" panose="02020603050405020304" pitchFamily="18" charset="0"/>
                <a:cs typeface="Times New Roman" panose="02020603050405020304" pitchFamily="18" charset="0"/>
              </a:rPr>
              <a:t>, </a:t>
            </a:r>
            <a:r>
              <a:rPr lang="en-US" sz="2400" dirty="0" smtClean="0">
                <a:solidFill>
                  <a:srgbClr val="181C1B"/>
                </a:solidFill>
                <a:latin typeface="Times New Roman" panose="02020603050405020304" pitchFamily="18" charset="0"/>
                <a:cs typeface="Times New Roman" panose="02020603050405020304" pitchFamily="18" charset="0"/>
              </a:rPr>
              <a:t>“</a:t>
            </a:r>
            <a:r>
              <a:rPr lang="uk-UA" sz="2400" dirty="0" smtClean="0">
                <a:solidFill>
                  <a:srgbClr val="181C1B"/>
                </a:solidFill>
                <a:latin typeface="Times New Roman" panose="02020603050405020304" pitchFamily="18" charset="0"/>
                <a:cs typeface="Times New Roman" panose="02020603050405020304" pitchFamily="18" charset="0"/>
              </a:rPr>
              <a:t>КВ-ГМ</a:t>
            </a:r>
            <a:r>
              <a:rPr lang="en-US" sz="2400" dirty="0" smtClean="0">
                <a:solidFill>
                  <a:srgbClr val="181C1B"/>
                </a:solidFill>
                <a:latin typeface="Times New Roman" panose="02020603050405020304" pitchFamily="18" charset="0"/>
                <a:cs typeface="Times New Roman" panose="02020603050405020304" pitchFamily="18" charset="0"/>
              </a:rPr>
              <a:t>”</a:t>
            </a:r>
            <a:r>
              <a:rPr lang="uk-UA" sz="2400" dirty="0" smtClean="0">
                <a:solidFill>
                  <a:srgbClr val="181C1B"/>
                </a:solidFill>
                <a:latin typeface="Times New Roman" panose="02020603050405020304" pitchFamily="18" charset="0"/>
                <a:cs typeface="Times New Roman" panose="02020603050405020304" pitchFamily="18" charset="0"/>
              </a:rPr>
              <a:t>, </a:t>
            </a:r>
            <a:r>
              <a:rPr lang="en-US" sz="2400" dirty="0" smtClean="0">
                <a:solidFill>
                  <a:srgbClr val="181C1B"/>
                </a:solidFill>
                <a:latin typeface="Times New Roman" panose="02020603050405020304" pitchFamily="18" charset="0"/>
                <a:cs typeface="Times New Roman" panose="02020603050405020304" pitchFamily="18" charset="0"/>
              </a:rPr>
              <a:t>“</a:t>
            </a:r>
            <a:r>
              <a:rPr lang="uk-UA" sz="2400" dirty="0" smtClean="0">
                <a:solidFill>
                  <a:srgbClr val="181C1B"/>
                </a:solidFill>
                <a:latin typeface="Times New Roman" panose="02020603050405020304" pitchFamily="18" charset="0"/>
                <a:cs typeface="Times New Roman" panose="02020603050405020304" pitchFamily="18" charset="0"/>
              </a:rPr>
              <a:t>ПТВМ</a:t>
            </a:r>
            <a:r>
              <a:rPr lang="en-US" sz="2400" dirty="0" smtClean="0">
                <a:solidFill>
                  <a:srgbClr val="181C1B"/>
                </a:solidFill>
                <a:latin typeface="Times New Roman" panose="02020603050405020304" pitchFamily="18" charset="0"/>
                <a:cs typeface="Times New Roman" panose="02020603050405020304" pitchFamily="18" charset="0"/>
              </a:rPr>
              <a:t>”</a:t>
            </a:r>
            <a:r>
              <a:rPr lang="uk-UA" sz="2400" dirty="0" smtClean="0">
                <a:solidFill>
                  <a:srgbClr val="181C1B"/>
                </a:solidFill>
                <a:latin typeface="Times New Roman" panose="02020603050405020304" pitchFamily="18" charset="0"/>
                <a:cs typeface="Times New Roman" panose="02020603050405020304" pitchFamily="18" charset="0"/>
              </a:rPr>
              <a:t> (паливо газ, мазут), </a:t>
            </a:r>
            <a:r>
              <a:rPr lang="en-US" sz="2400" dirty="0" smtClean="0">
                <a:solidFill>
                  <a:srgbClr val="181C1B"/>
                </a:solidFill>
                <a:latin typeface="Times New Roman" panose="02020603050405020304" pitchFamily="18" charset="0"/>
                <a:cs typeface="Times New Roman" panose="02020603050405020304" pitchFamily="18" charset="0"/>
              </a:rPr>
              <a:t>“</a:t>
            </a:r>
            <a:r>
              <a:rPr lang="uk-UA" sz="2400" dirty="0" smtClean="0">
                <a:solidFill>
                  <a:srgbClr val="181C1B"/>
                </a:solidFill>
                <a:latin typeface="Times New Roman" panose="02020603050405020304" pitchFamily="18" charset="0"/>
                <a:cs typeface="Times New Roman" panose="02020603050405020304" pitchFamily="18" charset="0"/>
              </a:rPr>
              <a:t>КСВ-Р</a:t>
            </a:r>
            <a:r>
              <a:rPr lang="en-US" sz="2400" dirty="0" smtClean="0">
                <a:solidFill>
                  <a:srgbClr val="181C1B"/>
                </a:solidFill>
                <a:latin typeface="Times New Roman" panose="02020603050405020304" pitchFamily="18" charset="0"/>
                <a:cs typeface="Times New Roman" panose="02020603050405020304" pitchFamily="18" charset="0"/>
              </a:rPr>
              <a:t>”</a:t>
            </a:r>
            <a:r>
              <a:rPr lang="uk-UA" sz="2400" dirty="0" smtClean="0">
                <a:solidFill>
                  <a:srgbClr val="181C1B"/>
                </a:solidFill>
                <a:latin typeface="Times New Roman" panose="02020603050405020304" pitchFamily="18" charset="0"/>
                <a:cs typeface="Times New Roman" panose="02020603050405020304" pitchFamily="18" charset="0"/>
              </a:rPr>
              <a:t> твердопаливні котли і інші.</a:t>
            </a:r>
            <a:endParaRPr lang="uk-UA" sz="2400" dirty="0">
              <a:latin typeface="Times New Roman" panose="02020603050405020304" pitchFamily="18" charset="0"/>
              <a:cs typeface="Times New Roman" panose="02020603050405020304" pitchFamily="18" charset="0"/>
            </a:endParaRPr>
          </a:p>
        </p:txBody>
      </p:sp>
      <p:pic>
        <p:nvPicPr>
          <p:cNvPr id="40962" name="Picture 2" descr="Ð¢Ð²ÐµÑÐ´Ð¾Ð¿Ð°Ð»Ð¸Ð²Ð½Ñ ÐºÐ¾ÑÐ»Ð¸ ÑÐµÑÑÑ ÐÐ ÑÐ¸ÑÐºÐ¾Ð¼ Ð´Ð¾ 2,4 ÐÐ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7919" y="3015918"/>
            <a:ext cx="3895725" cy="261653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0964" name="Picture 4" descr="ÐÐ¾ÑÐ»Ð¸ ÑÐµÑÑÑ ÐÐÐÑ ÑÐ¸ÑÐºÐ¾Ð¼ Ð´Ð¾ 1,3 ÐÐÐ° (Ð³Ð°Ð·,Ð¼Ð°Ð·ÑÑ,Ð²ÑÐ³ÑÐ»Ð»Ñ)"/>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80960" y="149035"/>
            <a:ext cx="4268470" cy="286688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21164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411750" y="1079629"/>
            <a:ext cx="3149601" cy="224590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2" name="Прямокутник 1"/>
          <p:cNvSpPr/>
          <p:nvPr/>
        </p:nvSpPr>
        <p:spPr>
          <a:xfrm>
            <a:off x="2695074" y="0"/>
            <a:ext cx="9336505" cy="646331"/>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indent="449580" algn="ctr">
              <a:spcAft>
                <a:spcPts val="0"/>
              </a:spcAft>
            </a:pPr>
            <a:r>
              <a:rPr lang="uk-UA" sz="36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Мотивація навчальної діяльності студентів</a:t>
            </a:r>
            <a:endParaRPr lang="uk-UA" sz="1600" dirty="0">
              <a:solidFill>
                <a:schemeClr val="accent1">
                  <a:lumMod val="50000"/>
                </a:schemeClr>
              </a:solidFill>
              <a:effectLst/>
              <a:latin typeface="Times New Roman" panose="02020603050405020304" pitchFamily="18" charset="0"/>
              <a:ea typeface="Times New Roman" panose="02020603050405020304" pitchFamily="18" charset="0"/>
            </a:endParaRPr>
          </a:p>
        </p:txBody>
      </p:sp>
      <p:sp>
        <p:nvSpPr>
          <p:cNvPr id="5" name="Прямокутник 4"/>
          <p:cNvSpPr/>
          <p:nvPr/>
        </p:nvSpPr>
        <p:spPr>
          <a:xfrm>
            <a:off x="3965614" y="646331"/>
            <a:ext cx="8033886" cy="6001643"/>
          </a:xfrm>
          <a:prstGeom prst="rect">
            <a:avLst/>
          </a:prstGeom>
        </p:spPr>
        <p:txBody>
          <a:bodyPr wrap="square">
            <a:spAutoFit/>
          </a:bodyPr>
          <a:lstStyle/>
          <a:p>
            <a:pPr indent="449580" algn="just">
              <a:spcAft>
                <a:spcPts val="0"/>
              </a:spcAft>
            </a:pPr>
            <a:r>
              <a:rPr lang="en-US" sz="2400" dirty="0" smtClean="0">
                <a:solidFill>
                  <a:srgbClr val="002060"/>
                </a:solidFill>
                <a:latin typeface="Times New Roman" panose="02020603050405020304" pitchFamily="18" charset="0"/>
                <a:ea typeface="Times New Roman" panose="02020603050405020304" pitchFamily="18" charset="0"/>
              </a:rPr>
              <a:t>	</a:t>
            </a:r>
            <a:r>
              <a:rPr lang="uk-UA" sz="2400" dirty="0" smtClean="0">
                <a:solidFill>
                  <a:srgbClr val="002060"/>
                </a:solidFill>
                <a:latin typeface="Times New Roman" panose="02020603050405020304" pitchFamily="18" charset="0"/>
                <a:ea typeface="Times New Roman" panose="02020603050405020304" pitchFamily="18" charset="0"/>
              </a:rPr>
              <a:t>В </a:t>
            </a:r>
            <a:r>
              <a:rPr lang="uk-UA" sz="2400" dirty="0">
                <a:solidFill>
                  <a:srgbClr val="002060"/>
                </a:solidFill>
                <a:latin typeface="Times New Roman" panose="02020603050405020304" pitchFamily="18" charset="0"/>
                <a:ea typeface="Times New Roman" panose="02020603050405020304" pitchFamily="18" charset="0"/>
              </a:rPr>
              <a:t>якості теплоносія в харчовій промисловості використовується насичена і перегріта пара.</a:t>
            </a:r>
          </a:p>
          <a:p>
            <a:pPr indent="449580" algn="just">
              <a:spcAft>
                <a:spcPts val="0"/>
              </a:spcAft>
            </a:pPr>
            <a:r>
              <a:rPr lang="en-US" sz="2400" dirty="0" smtClean="0">
                <a:solidFill>
                  <a:srgbClr val="002060"/>
                </a:solidFill>
                <a:latin typeface="Times New Roman" panose="02020603050405020304" pitchFamily="18" charset="0"/>
                <a:ea typeface="Times New Roman" panose="02020603050405020304" pitchFamily="18" charset="0"/>
              </a:rPr>
              <a:t>	</a:t>
            </a:r>
            <a:r>
              <a:rPr lang="uk-UA" sz="2400" dirty="0" smtClean="0">
                <a:solidFill>
                  <a:srgbClr val="002060"/>
                </a:solidFill>
                <a:latin typeface="Times New Roman" panose="02020603050405020304" pitchFamily="18" charset="0"/>
                <a:ea typeface="Times New Roman" panose="02020603050405020304" pitchFamily="18" charset="0"/>
              </a:rPr>
              <a:t>Насичена </a:t>
            </a:r>
            <a:r>
              <a:rPr lang="uk-UA" sz="2400" dirty="0">
                <a:solidFill>
                  <a:srgbClr val="002060"/>
                </a:solidFill>
                <a:latin typeface="Times New Roman" panose="02020603050405020304" pitchFamily="18" charset="0"/>
                <a:ea typeface="Times New Roman" panose="02020603050405020304" pitchFamily="18" charset="0"/>
              </a:rPr>
              <a:t>і перегріта пара виробляється паровими котлами – парогенераторами, тому будь-яке виробництво неможливе без застосування даних агрегатів. Парогенератори виробляють перегріту пару для технологічних потреб виробництва, для опалення, парової турбіни. </a:t>
            </a:r>
            <a:endParaRPr lang="uk-UA" sz="2400" dirty="0" smtClean="0">
              <a:solidFill>
                <a:srgbClr val="002060"/>
              </a:solidFill>
              <a:latin typeface="Times New Roman" panose="02020603050405020304" pitchFamily="18" charset="0"/>
              <a:ea typeface="Times New Roman" panose="02020603050405020304" pitchFamily="18" charset="0"/>
            </a:endParaRPr>
          </a:p>
          <a:p>
            <a:pPr algn="just"/>
            <a:r>
              <a:rPr lang="en-US" sz="2400" dirty="0" smtClean="0">
                <a:solidFill>
                  <a:srgbClr val="002060"/>
                </a:solidFill>
                <a:latin typeface="Times New Roman" panose="02020603050405020304" pitchFamily="18" charset="0"/>
                <a:cs typeface="Times New Roman" panose="02020603050405020304" pitchFamily="18" charset="0"/>
              </a:rPr>
              <a:t>	</a:t>
            </a:r>
            <a:r>
              <a:rPr lang="uk-UA" sz="2400" dirty="0" smtClean="0">
                <a:solidFill>
                  <a:srgbClr val="002060"/>
                </a:solidFill>
                <a:latin typeface="Times New Roman" panose="02020603050405020304" pitchFamily="18" charset="0"/>
                <a:cs typeface="Times New Roman" panose="02020603050405020304" pitchFamily="18" charset="0"/>
              </a:rPr>
              <a:t>Розробки </a:t>
            </a:r>
            <a:r>
              <a:rPr lang="uk-UA" sz="2400" dirty="0">
                <a:solidFill>
                  <a:srgbClr val="002060"/>
                </a:solidFill>
                <a:latin typeface="Times New Roman" panose="02020603050405020304" pitchFamily="18" charset="0"/>
                <a:cs typeface="Times New Roman" panose="02020603050405020304" pitchFamily="18" charset="0"/>
              </a:rPr>
              <a:t>нових технологій, направлених на покращення якості та підвищення ефективності роботи парових котлів, вимагають неперервного оновлення та удосконалення засобів автоматизації та систем управління. </a:t>
            </a:r>
          </a:p>
          <a:p>
            <a:pPr algn="just"/>
            <a:r>
              <a:rPr lang="en-US" sz="2400" dirty="0" smtClean="0">
                <a:solidFill>
                  <a:srgbClr val="002060"/>
                </a:solidFill>
                <a:latin typeface="Times New Roman" panose="02020603050405020304" pitchFamily="18" charset="0"/>
                <a:cs typeface="Times New Roman" panose="02020603050405020304" pitchFamily="18" charset="0"/>
              </a:rPr>
              <a:t>	</a:t>
            </a:r>
            <a:r>
              <a:rPr lang="uk-UA" sz="2400" dirty="0" smtClean="0">
                <a:solidFill>
                  <a:srgbClr val="002060"/>
                </a:solidFill>
                <a:latin typeface="Times New Roman" panose="02020603050405020304" pitchFamily="18" charset="0"/>
                <a:cs typeface="Times New Roman" panose="02020603050405020304" pitchFamily="18" charset="0"/>
              </a:rPr>
              <a:t>З </a:t>
            </a:r>
            <a:r>
              <a:rPr lang="uk-UA" sz="2400" dirty="0">
                <a:solidFill>
                  <a:srgbClr val="002060"/>
                </a:solidFill>
                <a:latin typeface="Times New Roman" panose="02020603050405020304" pitchFamily="18" charset="0"/>
                <a:cs typeface="Times New Roman" panose="02020603050405020304" pitchFamily="18" charset="0"/>
              </a:rPr>
              <a:t>автоматизацією парогенераторів підвищується якість ведення технологічного процесу та досягається економія палива.</a:t>
            </a:r>
          </a:p>
          <a:p>
            <a:pPr indent="449580" algn="just">
              <a:spcAft>
                <a:spcPts val="0"/>
              </a:spcAft>
            </a:pPr>
            <a:endParaRPr lang="uk-UA" sz="2400" dirty="0">
              <a:solidFill>
                <a:schemeClr val="accent1">
                  <a:lumMod val="50000"/>
                </a:schemeClr>
              </a:solidFill>
              <a:latin typeface="Times New Roman" panose="02020603050405020304" pitchFamily="18" charset="0"/>
              <a:ea typeface="Times New Roman" panose="02020603050405020304" pitchFamily="18" charset="0"/>
            </a:endParaRPr>
          </a:p>
        </p:txBody>
      </p:sp>
      <p:pic>
        <p:nvPicPr>
          <p:cNvPr id="7" name="Рисунок 6"/>
          <p:cNvPicPr>
            <a:picLocks noChangeAspect="1"/>
          </p:cNvPicPr>
          <p:nvPr/>
        </p:nvPicPr>
        <p:blipFill>
          <a:blip r:embed="rId3"/>
          <a:stretch>
            <a:fillRect/>
          </a:stretch>
        </p:blipFill>
        <p:spPr>
          <a:xfrm>
            <a:off x="197495" y="3759144"/>
            <a:ext cx="3883619" cy="234981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106976642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3423920" y="370807"/>
            <a:ext cx="7071360" cy="58477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uk-UA" sz="3200" b="1" dirty="0" smtClean="0">
                <a:latin typeface="Times New Roman" panose="02020603050405020304" pitchFamily="18" charset="0"/>
                <a:cs typeface="Times New Roman" panose="02020603050405020304" pitchFamily="18" charset="0"/>
              </a:rPr>
              <a:t>Перегляд відеоролика</a:t>
            </a:r>
            <a:endParaRPr lang="uk-UA" sz="3200" b="1" dirty="0">
              <a:latin typeface="Times New Roman" panose="02020603050405020304" pitchFamily="18" charset="0"/>
              <a:cs typeface="Times New Roman" panose="02020603050405020304" pitchFamily="18" charset="0"/>
            </a:endParaRPr>
          </a:p>
        </p:txBody>
      </p:sp>
      <p:pic>
        <p:nvPicPr>
          <p:cNvPr id="41986" name="Picture 2" descr="Ð ÐµÐ·ÑÐ»ÑÑÐ°Ñ Ð¿Ð¾ÑÑÐºÑ Ð·Ð¾Ð±ÑÐ°Ð¶ÐµÐ½Ñ Ð·Ð° Ð·Ð°Ð¿Ð¸ÑÐ¾Ð¼ &quot;Ð²Ð¸Ð´ÐµÐ¾ÑÐ¾Ð»Ð¸Ðº&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4987" y="1828799"/>
            <a:ext cx="5229226" cy="39219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560675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кутник 2"/>
          <p:cNvSpPr/>
          <p:nvPr/>
        </p:nvSpPr>
        <p:spPr>
          <a:xfrm>
            <a:off x="3295846" y="370807"/>
            <a:ext cx="7071360" cy="769441"/>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pPr algn="ctr"/>
            <a:r>
              <a:rPr lang="uk-UA" sz="4400" b="1" dirty="0" smtClean="0">
                <a:latin typeface="Times New Roman" panose="02020603050405020304" pitchFamily="18" charset="0"/>
                <a:cs typeface="Times New Roman" panose="02020603050405020304" pitchFamily="18" charset="0"/>
              </a:rPr>
              <a:t>Запитання</a:t>
            </a:r>
            <a:endParaRPr lang="uk-UA" sz="4400" b="1" dirty="0">
              <a:latin typeface="Times New Roman" panose="02020603050405020304" pitchFamily="18" charset="0"/>
              <a:cs typeface="Times New Roman" panose="02020603050405020304" pitchFamily="18" charset="0"/>
            </a:endParaRPr>
          </a:p>
        </p:txBody>
      </p:sp>
      <p:pic>
        <p:nvPicPr>
          <p:cNvPr id="44036" name="Picture 4" descr="Ð ÐµÐ·ÑÐ»ÑÑÐ°Ñ Ð¿Ð¾ÑÑÐºÑ Ð·Ð¾Ð±ÑÐ°Ð¶ÐµÐ½Ñ Ð·Ð° Ð·Ð°Ð¿Ð¸ÑÐ¾Ð¼ &quot;Ð²Ð¾Ð¿ÑÐ¾ÑÑ&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7894" y="1869757"/>
            <a:ext cx="9247265" cy="33626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33570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кутник 2"/>
          <p:cNvSpPr/>
          <p:nvPr/>
        </p:nvSpPr>
        <p:spPr>
          <a:xfrm>
            <a:off x="3295846" y="370807"/>
            <a:ext cx="7071360" cy="769441"/>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pPr algn="ctr"/>
            <a:r>
              <a:rPr lang="uk-UA" sz="4400" b="1" dirty="0" smtClean="0">
                <a:latin typeface="Times New Roman" panose="02020603050405020304" pitchFamily="18" charset="0"/>
                <a:cs typeface="Times New Roman" panose="02020603050405020304" pitchFamily="18" charset="0"/>
              </a:rPr>
              <a:t>Запитання</a:t>
            </a:r>
            <a:endParaRPr lang="uk-UA" sz="4400" b="1" dirty="0">
              <a:latin typeface="Times New Roman" panose="02020603050405020304" pitchFamily="18" charset="0"/>
              <a:cs typeface="Times New Roman" panose="02020603050405020304" pitchFamily="18" charset="0"/>
            </a:endParaRPr>
          </a:p>
        </p:txBody>
      </p:sp>
      <p:pic>
        <p:nvPicPr>
          <p:cNvPr id="44036" name="Picture 4" descr="Ð ÐµÐ·ÑÐ»ÑÑÐ°Ñ Ð¿Ð¾ÑÑÐºÑ Ð·Ð¾Ð±ÑÐ°Ð¶ÐµÐ½Ñ Ð·Ð° Ð·Ð°Ð¿Ð¸ÑÐ¾Ð¼ &quot;Ð²Ð¾Ð¿ÑÐ¾ÑÑ&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95846" y="3890444"/>
            <a:ext cx="6819659" cy="2479876"/>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
        <p:nvSpPr>
          <p:cNvPr id="2" name="Прямокутник 1"/>
          <p:cNvSpPr/>
          <p:nvPr/>
        </p:nvSpPr>
        <p:spPr>
          <a:xfrm>
            <a:off x="2235200" y="2268518"/>
            <a:ext cx="9489440" cy="800219"/>
          </a:xfrm>
          <a:prstGeom prst="rect">
            <a:avLst/>
          </a:prstGeom>
        </p:spPr>
        <p:txBody>
          <a:bodyPr wrap="square">
            <a:spAutoFit/>
          </a:bodyPr>
          <a:lstStyle/>
          <a:p>
            <a:pPr marL="342900" lvl="0" indent="-342900" algn="just">
              <a:lnSpc>
                <a:spcPct val="115000"/>
              </a:lnSpc>
              <a:spcAft>
                <a:spcPts val="1000"/>
              </a:spcAft>
              <a:buFont typeface="+mj-lt"/>
              <a:buAutoNum type="arabicPeriod"/>
            </a:pPr>
            <a:r>
              <a:rPr lang="uk-UA" sz="4000" dirty="0" smtClean="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 Які </a:t>
            </a:r>
            <a:r>
              <a:rPr lang="uk-UA" sz="4000" dirty="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котли випускаються даним заводом?</a:t>
            </a:r>
            <a:endParaRPr lang="uk-UA" sz="3200" dirty="0">
              <a:solidFill>
                <a:schemeClr val="accent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8198940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кутник 2"/>
          <p:cNvSpPr/>
          <p:nvPr/>
        </p:nvSpPr>
        <p:spPr>
          <a:xfrm>
            <a:off x="3295846" y="370807"/>
            <a:ext cx="7071360" cy="769441"/>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pPr algn="ctr"/>
            <a:r>
              <a:rPr lang="uk-UA" sz="4400" b="1" dirty="0" smtClean="0">
                <a:latin typeface="Times New Roman" panose="02020603050405020304" pitchFamily="18" charset="0"/>
                <a:cs typeface="Times New Roman" panose="02020603050405020304" pitchFamily="18" charset="0"/>
              </a:rPr>
              <a:t>Запитання</a:t>
            </a:r>
            <a:endParaRPr lang="uk-UA" sz="4400" b="1" dirty="0">
              <a:latin typeface="Times New Roman" panose="02020603050405020304" pitchFamily="18" charset="0"/>
              <a:cs typeface="Times New Roman" panose="02020603050405020304" pitchFamily="18" charset="0"/>
            </a:endParaRPr>
          </a:p>
        </p:txBody>
      </p:sp>
      <p:pic>
        <p:nvPicPr>
          <p:cNvPr id="44036" name="Picture 4" descr="Ð ÐµÐ·ÑÐ»ÑÑÐ°Ñ Ð¿Ð¾ÑÑÐºÑ Ð·Ð¾Ð±ÑÐ°Ð¶ÐµÐ½Ñ Ð·Ð° Ð·Ð°Ð¿Ð¸ÑÐ¾Ð¼ &quot;Ð²Ð¾Ð¿ÑÐ¾ÑÑ&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95846" y="3890444"/>
            <a:ext cx="6819659" cy="2479876"/>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
        <p:nvSpPr>
          <p:cNvPr id="2" name="Прямокутник 1"/>
          <p:cNvSpPr/>
          <p:nvPr/>
        </p:nvSpPr>
        <p:spPr>
          <a:xfrm>
            <a:off x="2976880" y="1761293"/>
            <a:ext cx="8188960" cy="1508105"/>
          </a:xfrm>
          <a:prstGeom prst="rect">
            <a:avLst/>
          </a:prstGeom>
        </p:spPr>
        <p:txBody>
          <a:bodyPr wrap="square">
            <a:spAutoFit/>
          </a:bodyPr>
          <a:lstStyle/>
          <a:p>
            <a:pPr algn="just">
              <a:lnSpc>
                <a:spcPct val="115000"/>
              </a:lnSpc>
              <a:spcAft>
                <a:spcPts val="1000"/>
              </a:spcAft>
            </a:pPr>
            <a:r>
              <a:rPr lang="uk-UA" sz="4000" dirty="0" smtClean="0">
                <a:solidFill>
                  <a:schemeClr val="accent1">
                    <a:lumMod val="50000"/>
                  </a:schemeClr>
                </a:solidFill>
                <a:latin typeface="Times New Roman" panose="02020603050405020304" pitchFamily="18" charset="0"/>
                <a:ea typeface="Calibri" panose="020F0502020204030204" pitchFamily="34" charset="0"/>
                <a:cs typeface="Times New Roman" panose="02020603050405020304" pitchFamily="18" charset="0"/>
              </a:rPr>
              <a:t>2. </a:t>
            </a:r>
            <a:r>
              <a:rPr lang="uk-UA" sz="4000" dirty="0">
                <a:solidFill>
                  <a:schemeClr val="accent1">
                    <a:lumMod val="50000"/>
                  </a:schemeClr>
                </a:solidFill>
                <a:latin typeface="Times New Roman" panose="02020603050405020304" pitchFamily="18" charset="0"/>
                <a:cs typeface="Times New Roman" panose="02020603050405020304" pitchFamily="18" charset="0"/>
              </a:rPr>
              <a:t>Які переваги застосування котлів вітчизняного виробництва</a:t>
            </a:r>
            <a:r>
              <a:rPr lang="uk-UA" sz="4000" dirty="0" smtClean="0">
                <a:solidFill>
                  <a:schemeClr val="accent1">
                    <a:lumMod val="50000"/>
                  </a:schemeClr>
                </a:solidFill>
                <a:latin typeface="Times New Roman" panose="02020603050405020304" pitchFamily="18" charset="0"/>
                <a:cs typeface="Times New Roman" panose="02020603050405020304" pitchFamily="18" charset="0"/>
              </a:rPr>
              <a:t>?</a:t>
            </a:r>
            <a:endParaRPr lang="uk-UA" sz="4000" dirty="0">
              <a:solidFill>
                <a:schemeClr val="accent1">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3983973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0" y="0"/>
            <a:ext cx="11673840" cy="58477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ctr"/>
            <a:r>
              <a:rPr lang="uk-UA" sz="3200" b="1" dirty="0" smtClean="0">
                <a:solidFill>
                  <a:schemeClr val="accent6">
                    <a:lumMod val="50000"/>
                  </a:schemeClr>
                </a:solidFill>
                <a:latin typeface="Times New Roman" panose="02020603050405020304" pitchFamily="18" charset="0"/>
                <a:cs typeface="Times New Roman" panose="02020603050405020304" pitchFamily="18" charset="0"/>
              </a:rPr>
              <a:t>Дослідницький проект</a:t>
            </a:r>
            <a:endParaRPr lang="uk-UA" sz="3200" b="1" dirty="0">
              <a:solidFill>
                <a:schemeClr val="accent6">
                  <a:lumMod val="50000"/>
                </a:schemeClr>
              </a:solidFill>
              <a:latin typeface="Times New Roman" panose="02020603050405020304" pitchFamily="18" charset="0"/>
              <a:cs typeface="Times New Roman" panose="02020603050405020304" pitchFamily="18" charset="0"/>
            </a:endParaRPr>
          </a:p>
        </p:txBody>
      </p:sp>
      <p:sp>
        <p:nvSpPr>
          <p:cNvPr id="3" name="Прямокутник 2"/>
          <p:cNvSpPr/>
          <p:nvPr/>
        </p:nvSpPr>
        <p:spPr>
          <a:xfrm>
            <a:off x="154004" y="584775"/>
            <a:ext cx="11673840" cy="5693866"/>
          </a:xfrm>
          <a:prstGeom prst="rect">
            <a:avLst/>
          </a:prstGeom>
        </p:spPr>
        <p:txBody>
          <a:bodyPr wrap="square">
            <a:spAutoFit/>
          </a:bodyPr>
          <a:lstStyle/>
          <a:p>
            <a:pPr algn="ctr"/>
            <a:r>
              <a:rPr lang="uk-UA" sz="3600" b="1" dirty="0" smtClean="0">
                <a:solidFill>
                  <a:schemeClr val="accent1">
                    <a:lumMod val="75000"/>
                  </a:schemeClr>
                </a:solidFill>
                <a:latin typeface="Times New Roman" panose="02020603050405020304" pitchFamily="18" charset="0"/>
                <a:ea typeface="Times New Roman" panose="02020603050405020304" pitchFamily="18" charset="0"/>
              </a:rPr>
              <a:t>Дослідження ринку енергетичного обладнання</a:t>
            </a:r>
          </a:p>
          <a:p>
            <a:endParaRPr lang="uk-UA" sz="3600" b="1" dirty="0" smtClean="0">
              <a:solidFill>
                <a:schemeClr val="accent2">
                  <a:lumMod val="75000"/>
                </a:schemeClr>
              </a:solidFill>
              <a:latin typeface="Times New Roman" panose="02020603050405020304" pitchFamily="18" charset="0"/>
              <a:ea typeface="Times New Roman" panose="02020603050405020304" pitchFamily="18" charset="0"/>
            </a:endParaRPr>
          </a:p>
          <a:p>
            <a:r>
              <a:rPr lang="uk-UA" sz="3600" b="1" dirty="0" smtClean="0">
                <a:solidFill>
                  <a:schemeClr val="accent2">
                    <a:lumMod val="75000"/>
                  </a:schemeClr>
                </a:solidFill>
                <a:latin typeface="Times New Roman" panose="02020603050405020304" pitchFamily="18" charset="0"/>
                <a:ea typeface="Times New Roman" panose="02020603050405020304" pitchFamily="18" charset="0"/>
              </a:rPr>
              <a:t>Компанія </a:t>
            </a:r>
            <a:r>
              <a:rPr lang="en-US" sz="3600" b="1" dirty="0">
                <a:solidFill>
                  <a:schemeClr val="accent2">
                    <a:lumMod val="75000"/>
                  </a:schemeClr>
                </a:solidFill>
                <a:latin typeface="Times New Roman" panose="02020603050405020304" pitchFamily="18" charset="0"/>
                <a:ea typeface="Times New Roman" panose="02020603050405020304" pitchFamily="18" charset="0"/>
              </a:rPr>
              <a:t>“</a:t>
            </a:r>
            <a:r>
              <a:rPr lang="uk-UA" sz="3600" b="1" dirty="0">
                <a:solidFill>
                  <a:schemeClr val="accent2">
                    <a:lumMod val="75000"/>
                  </a:schemeClr>
                </a:solidFill>
                <a:latin typeface="Times New Roman" panose="02020603050405020304" pitchFamily="18" charset="0"/>
                <a:ea typeface="Times New Roman" panose="02020603050405020304" pitchFamily="18" charset="0"/>
              </a:rPr>
              <a:t>Паркотел</a:t>
            </a:r>
            <a:r>
              <a:rPr lang="en-US" sz="3600" b="1" dirty="0" smtClean="0">
                <a:solidFill>
                  <a:schemeClr val="accent2">
                    <a:lumMod val="75000"/>
                  </a:schemeClr>
                </a:solidFill>
                <a:latin typeface="Times New Roman" panose="02020603050405020304" pitchFamily="18" charset="0"/>
                <a:ea typeface="Times New Roman" panose="02020603050405020304" pitchFamily="18" charset="0"/>
              </a:rPr>
              <a:t>”</a:t>
            </a:r>
            <a:r>
              <a:rPr lang="uk-UA" sz="3600" b="1" dirty="0" smtClean="0">
                <a:solidFill>
                  <a:schemeClr val="accent2">
                    <a:lumMod val="75000"/>
                  </a:schemeClr>
                </a:solidFill>
                <a:latin typeface="Times New Roman" panose="02020603050405020304" pitchFamily="18" charset="0"/>
                <a:ea typeface="Times New Roman" panose="02020603050405020304" pitchFamily="18" charset="0"/>
              </a:rPr>
              <a:t> </a:t>
            </a:r>
            <a:r>
              <a:rPr lang="uk-UA" sz="3600" dirty="0" smtClean="0">
                <a:solidFill>
                  <a:schemeClr val="accent2">
                    <a:lumMod val="75000"/>
                  </a:schemeClr>
                </a:solidFill>
                <a:latin typeface="Times New Roman" panose="02020603050405020304" pitchFamily="18" charset="0"/>
                <a:ea typeface="Times New Roman" panose="02020603050405020304" pitchFamily="18" charset="0"/>
              </a:rPr>
              <a:t>– </a:t>
            </a:r>
          </a:p>
          <a:p>
            <a:r>
              <a:rPr lang="uk-UA" sz="3600" dirty="0" smtClean="0">
                <a:solidFill>
                  <a:schemeClr val="accent2">
                    <a:lumMod val="75000"/>
                  </a:schemeClr>
                </a:solidFill>
                <a:latin typeface="Times New Roman" panose="02020603050405020304" pitchFamily="18" charset="0"/>
                <a:ea typeface="Times New Roman" panose="02020603050405020304" pitchFamily="18" charset="0"/>
              </a:rPr>
              <a:t>промислові котли і котельне</a:t>
            </a:r>
          </a:p>
          <a:p>
            <a:r>
              <a:rPr lang="uk-UA" sz="3600" dirty="0" smtClean="0">
                <a:solidFill>
                  <a:schemeClr val="accent2">
                    <a:lumMod val="75000"/>
                  </a:schemeClr>
                </a:solidFill>
                <a:latin typeface="Times New Roman" panose="02020603050405020304" pitchFamily="18" charset="0"/>
                <a:ea typeface="Times New Roman" panose="02020603050405020304" pitchFamily="18" charset="0"/>
              </a:rPr>
              <a:t>обладнання </a:t>
            </a:r>
          </a:p>
          <a:p>
            <a:r>
              <a:rPr lang="en-US" sz="3600" dirty="0" smtClean="0">
                <a:solidFill>
                  <a:schemeClr val="accent2">
                    <a:lumMod val="75000"/>
                  </a:schemeClr>
                </a:solidFill>
                <a:latin typeface="Times New Roman" panose="02020603050405020304" pitchFamily="18" charset="0"/>
                <a:ea typeface="Times New Roman" panose="02020603050405020304" pitchFamily="18" charset="0"/>
              </a:rPr>
              <a:t> </a:t>
            </a:r>
            <a:endParaRPr lang="uk-UA" sz="3600" dirty="0" smtClean="0">
              <a:solidFill>
                <a:schemeClr val="accent2">
                  <a:lumMod val="75000"/>
                </a:schemeClr>
              </a:solidFill>
              <a:latin typeface="Times New Roman" panose="02020603050405020304" pitchFamily="18" charset="0"/>
              <a:ea typeface="Times New Roman" panose="02020603050405020304" pitchFamily="18" charset="0"/>
            </a:endParaRPr>
          </a:p>
          <a:p>
            <a:r>
              <a:rPr lang="uk-UA" sz="3600" dirty="0" smtClean="0">
                <a:solidFill>
                  <a:schemeClr val="accent2">
                    <a:lumMod val="75000"/>
                  </a:schemeClr>
                </a:solidFill>
                <a:latin typeface="Times New Roman" panose="02020603050405020304" pitchFamily="18" charset="0"/>
                <a:cs typeface="Times New Roman" panose="02020603050405020304" pitchFamily="18" charset="0"/>
              </a:rPr>
              <a:t>Теплоенергетична будівельна </a:t>
            </a:r>
          </a:p>
          <a:p>
            <a:r>
              <a:rPr lang="uk-UA" sz="3600" dirty="0" smtClean="0">
                <a:solidFill>
                  <a:schemeClr val="accent2">
                    <a:lumMod val="75000"/>
                  </a:schemeClr>
                </a:solidFill>
                <a:latin typeface="Times New Roman" panose="02020603050405020304" pitchFamily="18" charset="0"/>
                <a:cs typeface="Times New Roman" panose="02020603050405020304" pitchFamily="18" charset="0"/>
              </a:rPr>
              <a:t>компанія </a:t>
            </a:r>
            <a:r>
              <a:rPr lang="en-US" sz="3600" b="1" dirty="0" smtClean="0">
                <a:solidFill>
                  <a:schemeClr val="accent2">
                    <a:lumMod val="75000"/>
                  </a:schemeClr>
                </a:solidFill>
                <a:latin typeface="Times New Roman" panose="02020603050405020304" pitchFamily="18" charset="0"/>
                <a:cs typeface="Times New Roman" panose="02020603050405020304" pitchFamily="18" charset="0"/>
              </a:rPr>
              <a:t>“</a:t>
            </a:r>
            <a:r>
              <a:rPr lang="uk-UA" sz="3600" b="1" dirty="0">
                <a:solidFill>
                  <a:schemeClr val="accent2">
                    <a:lumMod val="75000"/>
                  </a:schemeClr>
                </a:solidFill>
                <a:latin typeface="Times New Roman" panose="02020603050405020304" pitchFamily="18" charset="0"/>
                <a:cs typeface="Times New Roman" panose="02020603050405020304" pitchFamily="18" charset="0"/>
              </a:rPr>
              <a:t>Генерація тепла</a:t>
            </a:r>
            <a:r>
              <a:rPr lang="en-US" sz="3600" b="1" dirty="0" smtClean="0">
                <a:solidFill>
                  <a:schemeClr val="accent2">
                    <a:lumMod val="75000"/>
                  </a:schemeClr>
                </a:solidFill>
                <a:latin typeface="Times New Roman" panose="02020603050405020304" pitchFamily="18" charset="0"/>
                <a:cs typeface="Times New Roman" panose="02020603050405020304" pitchFamily="18" charset="0"/>
              </a:rPr>
              <a:t>”</a:t>
            </a:r>
            <a:endParaRPr lang="uk-UA" sz="3600" b="1" dirty="0">
              <a:solidFill>
                <a:schemeClr val="accent2">
                  <a:lumMod val="75000"/>
                </a:schemeClr>
              </a:solidFill>
              <a:latin typeface="Times New Roman" panose="02020603050405020304" pitchFamily="18" charset="0"/>
              <a:cs typeface="Times New Roman" panose="02020603050405020304" pitchFamily="18" charset="0"/>
            </a:endParaRPr>
          </a:p>
          <a:p>
            <a:endParaRPr lang="uk-UA" sz="3600" dirty="0" smtClean="0">
              <a:solidFill>
                <a:schemeClr val="accent2">
                  <a:lumMod val="75000"/>
                </a:schemeClr>
              </a:solidFill>
              <a:latin typeface="Times New Roman" panose="02020603050405020304" pitchFamily="18" charset="0"/>
              <a:ea typeface="Times New Roman" panose="02020603050405020304" pitchFamily="18" charset="0"/>
            </a:endParaRPr>
          </a:p>
          <a:p>
            <a:endParaRPr lang="uk-UA" sz="4000" dirty="0">
              <a:solidFill>
                <a:schemeClr val="accent1">
                  <a:lumMod val="75000"/>
                </a:schemeClr>
              </a:solidFill>
              <a:latin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6913376" y="1426679"/>
            <a:ext cx="4471707" cy="32000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81045056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0" y="122525"/>
            <a:ext cx="11322518" cy="1384995"/>
          </a:xfrm>
          <a:prstGeom prst="rect">
            <a:avLst/>
          </a:prstGeom>
        </p:spPr>
        <p:txBody>
          <a:bodyPr wrap="square">
            <a:spAutoFit/>
          </a:bodyPr>
          <a:lstStyle/>
          <a:p>
            <a:pPr algn="ctr"/>
            <a:r>
              <a:rPr lang="uk-UA" sz="3200" b="1" dirty="0">
                <a:solidFill>
                  <a:schemeClr val="accent1">
                    <a:lumMod val="75000"/>
                  </a:schemeClr>
                </a:solidFill>
                <a:latin typeface="Times New Roman" panose="02020603050405020304" pitchFamily="18" charset="0"/>
                <a:ea typeface="Times New Roman" panose="02020603050405020304" pitchFamily="18" charset="0"/>
              </a:rPr>
              <a:t>Компанія </a:t>
            </a:r>
            <a:r>
              <a:rPr lang="en-US" sz="3200" b="1" dirty="0">
                <a:solidFill>
                  <a:schemeClr val="accent1">
                    <a:lumMod val="75000"/>
                  </a:schemeClr>
                </a:solidFill>
                <a:latin typeface="Times New Roman" panose="02020603050405020304" pitchFamily="18" charset="0"/>
                <a:ea typeface="Times New Roman" panose="02020603050405020304" pitchFamily="18" charset="0"/>
              </a:rPr>
              <a:t>“</a:t>
            </a:r>
            <a:r>
              <a:rPr lang="uk-UA" sz="3200" b="1" dirty="0">
                <a:solidFill>
                  <a:schemeClr val="accent1">
                    <a:lumMod val="75000"/>
                  </a:schemeClr>
                </a:solidFill>
                <a:latin typeface="Times New Roman" panose="02020603050405020304" pitchFamily="18" charset="0"/>
                <a:ea typeface="Times New Roman" panose="02020603050405020304" pitchFamily="18" charset="0"/>
              </a:rPr>
              <a:t>Паркотел</a:t>
            </a:r>
            <a:r>
              <a:rPr lang="en-US" sz="3200" b="1" dirty="0">
                <a:solidFill>
                  <a:schemeClr val="accent1">
                    <a:lumMod val="75000"/>
                  </a:schemeClr>
                </a:solidFill>
                <a:latin typeface="Times New Roman" panose="02020603050405020304" pitchFamily="18" charset="0"/>
                <a:ea typeface="Times New Roman" panose="02020603050405020304" pitchFamily="18" charset="0"/>
              </a:rPr>
              <a:t>”</a:t>
            </a:r>
            <a:r>
              <a:rPr lang="uk-UA" sz="3200" b="1" dirty="0">
                <a:solidFill>
                  <a:schemeClr val="accent1">
                    <a:lumMod val="75000"/>
                  </a:schemeClr>
                </a:solidFill>
                <a:latin typeface="Times New Roman" panose="02020603050405020304" pitchFamily="18" charset="0"/>
                <a:ea typeface="Times New Roman" panose="02020603050405020304" pitchFamily="18" charset="0"/>
              </a:rPr>
              <a:t> – </a:t>
            </a:r>
            <a:r>
              <a:rPr lang="uk-UA" sz="3200" dirty="0" smtClean="0">
                <a:solidFill>
                  <a:schemeClr val="accent1">
                    <a:lumMod val="75000"/>
                  </a:schemeClr>
                </a:solidFill>
                <a:latin typeface="Times New Roman" panose="02020603050405020304" pitchFamily="18" charset="0"/>
                <a:ea typeface="Times New Roman" panose="02020603050405020304" pitchFamily="18" charset="0"/>
              </a:rPr>
              <a:t>промислові </a:t>
            </a:r>
            <a:r>
              <a:rPr lang="uk-UA" sz="3200" dirty="0">
                <a:solidFill>
                  <a:schemeClr val="accent1">
                    <a:lumMod val="75000"/>
                  </a:schemeClr>
                </a:solidFill>
                <a:latin typeface="Times New Roman" panose="02020603050405020304" pitchFamily="18" charset="0"/>
                <a:ea typeface="Times New Roman" panose="02020603050405020304" pitchFamily="18" charset="0"/>
              </a:rPr>
              <a:t>котли і </a:t>
            </a:r>
            <a:r>
              <a:rPr lang="uk-UA" sz="3200" dirty="0" smtClean="0">
                <a:solidFill>
                  <a:schemeClr val="accent1">
                    <a:lumMod val="75000"/>
                  </a:schemeClr>
                </a:solidFill>
                <a:latin typeface="Times New Roman" panose="02020603050405020304" pitchFamily="18" charset="0"/>
                <a:ea typeface="Times New Roman" panose="02020603050405020304" pitchFamily="18" charset="0"/>
              </a:rPr>
              <a:t>котельне  </a:t>
            </a:r>
            <a:r>
              <a:rPr lang="uk-UA" sz="3200" dirty="0">
                <a:solidFill>
                  <a:schemeClr val="accent1">
                    <a:lumMod val="75000"/>
                  </a:schemeClr>
                </a:solidFill>
                <a:latin typeface="Times New Roman" panose="02020603050405020304" pitchFamily="18" charset="0"/>
                <a:ea typeface="Times New Roman" panose="02020603050405020304" pitchFamily="18" charset="0"/>
              </a:rPr>
              <a:t>обладнання (м. Біла Церква</a:t>
            </a:r>
            <a:r>
              <a:rPr lang="uk-UA" sz="3200" dirty="0" smtClean="0">
                <a:solidFill>
                  <a:schemeClr val="accent1">
                    <a:lumMod val="75000"/>
                  </a:schemeClr>
                </a:solidFill>
                <a:latin typeface="Times New Roman" panose="02020603050405020304" pitchFamily="18" charset="0"/>
                <a:ea typeface="Times New Roman" panose="02020603050405020304" pitchFamily="18" charset="0"/>
              </a:rPr>
              <a:t>)</a:t>
            </a:r>
          </a:p>
          <a:p>
            <a:pPr algn="ctr"/>
            <a:endParaRPr lang="uk-UA" sz="2000" dirty="0">
              <a:effectLst/>
              <a:latin typeface="Times New Roman" panose="02020603050405020304" pitchFamily="18" charset="0"/>
              <a:ea typeface="Times New Roman" panose="02020603050405020304" pitchFamily="18" charset="0"/>
            </a:endParaRPr>
          </a:p>
        </p:txBody>
      </p:sp>
      <p:sp>
        <p:nvSpPr>
          <p:cNvPr id="3" name="Прямокутник 2"/>
          <p:cNvSpPr/>
          <p:nvPr/>
        </p:nvSpPr>
        <p:spPr>
          <a:xfrm>
            <a:off x="519764" y="1354559"/>
            <a:ext cx="10443410" cy="2246769"/>
          </a:xfrm>
          <a:prstGeom prst="rect">
            <a:avLst/>
          </a:prstGeom>
        </p:spPr>
        <p:txBody>
          <a:bodyPr wrap="square">
            <a:spAutoFit/>
          </a:bodyPr>
          <a:lstStyle/>
          <a:p>
            <a:pPr algn="just"/>
            <a:r>
              <a:rPr lang="uk-UA" sz="2400" b="1" dirty="0">
                <a:solidFill>
                  <a:schemeClr val="accent1">
                    <a:lumMod val="75000"/>
                  </a:schemeClr>
                </a:solidFill>
                <a:latin typeface="Times New Roman" panose="02020603050405020304" pitchFamily="18" charset="0"/>
                <a:cs typeface="Times New Roman" panose="02020603050405020304" pitchFamily="18" charset="0"/>
              </a:rPr>
              <a:t>Компанія </a:t>
            </a:r>
            <a:r>
              <a:rPr lang="en-US" sz="2400" b="1" dirty="0">
                <a:solidFill>
                  <a:schemeClr val="accent1">
                    <a:lumMod val="75000"/>
                  </a:schemeClr>
                </a:solidFill>
                <a:latin typeface="Times New Roman" panose="02020603050405020304" pitchFamily="18" charset="0"/>
                <a:cs typeface="Times New Roman" panose="02020603050405020304" pitchFamily="18" charset="0"/>
              </a:rPr>
              <a:t>“</a:t>
            </a:r>
            <a:r>
              <a:rPr lang="uk-UA" sz="2400" b="1" dirty="0">
                <a:solidFill>
                  <a:schemeClr val="accent1">
                    <a:lumMod val="75000"/>
                  </a:schemeClr>
                </a:solidFill>
                <a:latin typeface="Times New Roman" panose="02020603050405020304" pitchFamily="18" charset="0"/>
                <a:cs typeface="Times New Roman" panose="02020603050405020304" pitchFamily="18" charset="0"/>
              </a:rPr>
              <a:t>Паркотел</a:t>
            </a:r>
            <a:r>
              <a:rPr lang="en-US" sz="2400" b="1" dirty="0">
                <a:solidFill>
                  <a:schemeClr val="accent1">
                    <a:lumMod val="75000"/>
                  </a:schemeClr>
                </a:solidFill>
                <a:latin typeface="Times New Roman" panose="02020603050405020304" pitchFamily="18" charset="0"/>
                <a:cs typeface="Times New Roman" panose="02020603050405020304" pitchFamily="18" charset="0"/>
              </a:rPr>
              <a:t>”</a:t>
            </a:r>
            <a:r>
              <a:rPr lang="uk-UA" sz="2400" dirty="0">
                <a:solidFill>
                  <a:schemeClr val="accent1">
                    <a:lumMod val="75000"/>
                  </a:schemeClr>
                </a:solidFill>
                <a:latin typeface="Times New Roman" panose="02020603050405020304" pitchFamily="18" charset="0"/>
                <a:cs typeface="Times New Roman" panose="02020603050405020304" pitchFamily="18" charset="0"/>
              </a:rPr>
              <a:t> (м. Біла церква, Київська обл.) - вже більше 20 років займається виготовленням енергетичного обладнання на промислові підприємства України: парові котли Е, ДЕ, КЕ, ДКВР; водогрійні котли КБНГ, ВК, КВ-Г, КВГМ; економайзери; димососи і вентилятори; деаератори, солерозчинники і інше котельне обладнання.</a:t>
            </a:r>
          </a:p>
          <a:p>
            <a:pPr algn="ctr"/>
            <a:endParaRPr lang="uk-UA" sz="2000" dirty="0">
              <a:effectLst/>
              <a:latin typeface="Times New Roman" panose="02020603050405020304" pitchFamily="18" charset="0"/>
              <a:ea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4417995" y="3708769"/>
            <a:ext cx="2814087" cy="2091954"/>
          </a:xfrm>
          <a:prstGeom prst="rect">
            <a:avLst/>
          </a:prstGeom>
          <a:effectLst>
            <a:glow rad="228600">
              <a:schemeClr val="accent1">
                <a:satMod val="175000"/>
                <a:alpha val="40000"/>
              </a:schemeClr>
            </a:glow>
            <a:reflection blurRad="6350" stA="50000" endA="275" endPos="40000" dist="101600" dir="5400000" sy="-100000" algn="bl" rotWithShape="0"/>
          </a:effectLst>
        </p:spPr>
      </p:pic>
      <p:pic>
        <p:nvPicPr>
          <p:cNvPr id="5" name="Рисунок 4"/>
          <p:cNvPicPr>
            <a:picLocks noChangeAspect="1"/>
          </p:cNvPicPr>
          <p:nvPr/>
        </p:nvPicPr>
        <p:blipFill>
          <a:blip r:embed="rId3"/>
          <a:stretch>
            <a:fillRect/>
          </a:stretch>
        </p:blipFill>
        <p:spPr>
          <a:xfrm>
            <a:off x="8127332" y="3315348"/>
            <a:ext cx="3355606" cy="2628103"/>
          </a:xfrm>
          <a:prstGeom prst="rect">
            <a:avLst/>
          </a:prstGeom>
          <a:effectLst>
            <a:glow rad="228600">
              <a:schemeClr val="accent1">
                <a:satMod val="175000"/>
                <a:alpha val="40000"/>
              </a:schemeClr>
            </a:glow>
          </a:effectLst>
        </p:spPr>
      </p:pic>
      <p:pic>
        <p:nvPicPr>
          <p:cNvPr id="6" name="Рисунок 5"/>
          <p:cNvPicPr>
            <a:picLocks noChangeAspect="1"/>
          </p:cNvPicPr>
          <p:nvPr/>
        </p:nvPicPr>
        <p:blipFill>
          <a:blip r:embed="rId4"/>
          <a:stretch>
            <a:fillRect/>
          </a:stretch>
        </p:blipFill>
        <p:spPr>
          <a:xfrm>
            <a:off x="281940" y="3533626"/>
            <a:ext cx="3581400" cy="2409825"/>
          </a:xfrm>
          <a:prstGeom prst="rect">
            <a:avLst/>
          </a:prstGeom>
          <a:effectLst>
            <a:glow rad="228600">
              <a:schemeClr val="accent1">
                <a:satMod val="175000"/>
                <a:alpha val="40000"/>
              </a:schemeClr>
            </a:glow>
          </a:effectLst>
        </p:spPr>
      </p:pic>
    </p:spTree>
    <p:extLst>
      <p:ext uri="{BB962C8B-B14F-4D97-AF65-F5344CB8AC3E}">
        <p14:creationId xmlns:p14="http://schemas.microsoft.com/office/powerpoint/2010/main" val="390252195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0" y="122525"/>
            <a:ext cx="11322518" cy="400110"/>
          </a:xfrm>
          <a:prstGeom prst="rect">
            <a:avLst/>
          </a:prstGeom>
        </p:spPr>
        <p:txBody>
          <a:bodyPr wrap="square">
            <a:spAutoFit/>
          </a:bodyPr>
          <a:lstStyle/>
          <a:p>
            <a:pPr algn="ctr"/>
            <a:endParaRPr lang="uk-UA" sz="2000" dirty="0">
              <a:effectLst/>
              <a:latin typeface="Times New Roman" panose="02020603050405020304" pitchFamily="18" charset="0"/>
              <a:ea typeface="Times New Roman" panose="02020603050405020304" pitchFamily="18" charset="0"/>
            </a:endParaRPr>
          </a:p>
        </p:txBody>
      </p:sp>
      <p:sp>
        <p:nvSpPr>
          <p:cNvPr id="3" name="Прямокутник 2"/>
          <p:cNvSpPr/>
          <p:nvPr/>
        </p:nvSpPr>
        <p:spPr>
          <a:xfrm>
            <a:off x="0" y="122525"/>
            <a:ext cx="8556859" cy="5570756"/>
          </a:xfrm>
          <a:prstGeom prst="rect">
            <a:avLst/>
          </a:prstGeom>
        </p:spPr>
        <p:txBody>
          <a:bodyPr wrap="square">
            <a:spAutoFit/>
          </a:bodyPr>
          <a:lstStyle/>
          <a:p>
            <a:pPr algn="just"/>
            <a:r>
              <a:rPr lang="uk-UA" sz="2400" dirty="0">
                <a:solidFill>
                  <a:schemeClr val="accent1">
                    <a:lumMod val="75000"/>
                  </a:schemeClr>
                </a:solidFill>
                <a:latin typeface="Times New Roman" panose="02020603050405020304" pitchFamily="18" charset="0"/>
                <a:cs typeface="Times New Roman" panose="02020603050405020304" pitchFamily="18" charset="0"/>
              </a:rPr>
              <a:t>Компанія спеціалізується по таким напрямкам:</a:t>
            </a:r>
          </a:p>
          <a:p>
            <a:pPr algn="just"/>
            <a:r>
              <a:rPr lang="uk-UA" sz="2400" dirty="0" smtClean="0">
                <a:solidFill>
                  <a:schemeClr val="accent1">
                    <a:lumMod val="75000"/>
                  </a:schemeClr>
                </a:solidFill>
                <a:latin typeface="Times New Roman" panose="02020603050405020304" pitchFamily="18" charset="0"/>
                <a:cs typeface="Times New Roman" panose="02020603050405020304" pitchFamily="18" charset="0"/>
              </a:rPr>
              <a:t>- виготовлення </a:t>
            </a:r>
            <a:r>
              <a:rPr lang="uk-UA" sz="2400" dirty="0">
                <a:solidFill>
                  <a:schemeClr val="accent1">
                    <a:lumMod val="75000"/>
                  </a:schemeClr>
                </a:solidFill>
                <a:latin typeface="Times New Roman" panose="02020603050405020304" pitchFamily="18" charset="0"/>
                <a:cs typeface="Times New Roman" panose="02020603050405020304" pitchFamily="18" charset="0"/>
              </a:rPr>
              <a:t>промислових парогенераторів (парових котлів) малої потужності на твердому паливі, продуктивністю </a:t>
            </a:r>
            <a:r>
              <a:rPr lang="uk-UA" sz="2400" dirty="0" smtClean="0">
                <a:solidFill>
                  <a:schemeClr val="accent1">
                    <a:lumMod val="75000"/>
                  </a:schemeClr>
                </a:solidFill>
                <a:latin typeface="Times New Roman" panose="02020603050405020304" pitchFamily="18" charset="0"/>
                <a:cs typeface="Times New Roman" panose="02020603050405020304" pitchFamily="18" charset="0"/>
              </a:rPr>
              <a:t>100-500</a:t>
            </a:r>
          </a:p>
          <a:p>
            <a:pPr algn="just"/>
            <a:r>
              <a:rPr lang="uk-UA" sz="2400" dirty="0" smtClean="0">
                <a:solidFill>
                  <a:schemeClr val="accent1">
                    <a:lumMod val="75000"/>
                  </a:schemeClr>
                </a:solidFill>
                <a:latin typeface="Times New Roman" panose="02020603050405020304" pitchFamily="18" charset="0"/>
                <a:cs typeface="Times New Roman" panose="02020603050405020304" pitchFamily="18" charset="0"/>
              </a:rPr>
              <a:t>кг пари/год</a:t>
            </a:r>
            <a:r>
              <a:rPr lang="uk-UA" sz="2400" dirty="0">
                <a:solidFill>
                  <a:schemeClr val="accent1">
                    <a:lumMod val="75000"/>
                  </a:schemeClr>
                </a:solidFill>
                <a:latin typeface="Times New Roman" panose="02020603050405020304" pitchFamily="18" charset="0"/>
                <a:cs typeface="Times New Roman" panose="02020603050405020304" pitchFamily="18" charset="0"/>
              </a:rPr>
              <a:t>;</a:t>
            </a:r>
          </a:p>
          <a:p>
            <a:pPr algn="just"/>
            <a:r>
              <a:rPr lang="uk-UA" sz="2400" dirty="0">
                <a:solidFill>
                  <a:schemeClr val="accent1">
                    <a:lumMod val="75000"/>
                  </a:schemeClr>
                </a:solidFill>
                <a:latin typeface="Times New Roman" panose="02020603050405020304" pitchFamily="18" charset="0"/>
                <a:cs typeface="Times New Roman" panose="02020603050405020304" pitchFamily="18" charset="0"/>
              </a:rPr>
              <a:t>- виготовлення водогрійних котлів на твердому паливі, продуктивністю 200 кВт - 1 МВт;</a:t>
            </a:r>
          </a:p>
          <a:p>
            <a:pPr algn="just"/>
            <a:r>
              <a:rPr lang="uk-UA" sz="2400" dirty="0">
                <a:solidFill>
                  <a:schemeClr val="accent1">
                    <a:lumMod val="75000"/>
                  </a:schemeClr>
                </a:solidFill>
                <a:latin typeface="Times New Roman" panose="02020603050405020304" pitchFamily="18" charset="0"/>
                <a:cs typeface="Times New Roman" panose="02020603050405020304" pitchFamily="18" charset="0"/>
              </a:rPr>
              <a:t>- виготовлення твердопаливних </a:t>
            </a:r>
            <a:r>
              <a:rPr lang="uk-UA" sz="2400" dirty="0" smtClean="0">
                <a:solidFill>
                  <a:schemeClr val="accent1">
                    <a:lumMod val="75000"/>
                  </a:schemeClr>
                </a:solidFill>
                <a:latin typeface="Times New Roman" panose="02020603050405020304" pitchFamily="18" charset="0"/>
                <a:cs typeface="Times New Roman" panose="02020603050405020304" pitchFamily="18" charset="0"/>
              </a:rPr>
              <a:t>опалювачів (</a:t>
            </a:r>
            <a:r>
              <a:rPr lang="uk-UA" sz="2400" dirty="0">
                <a:solidFill>
                  <a:schemeClr val="accent1">
                    <a:lumMod val="75000"/>
                  </a:schemeClr>
                </a:solidFill>
                <a:latin typeface="Times New Roman" panose="02020603050405020304" pitchFamily="18" charset="0"/>
                <a:cs typeface="Times New Roman" panose="02020603050405020304" pitchFamily="18" charset="0"/>
              </a:rPr>
              <a:t>на дровах, </a:t>
            </a:r>
            <a:r>
              <a:rPr lang="uk-UA" sz="2400" dirty="0" smtClean="0">
                <a:solidFill>
                  <a:schemeClr val="accent1">
                    <a:lumMod val="75000"/>
                  </a:schemeClr>
                </a:solidFill>
                <a:latin typeface="Times New Roman" panose="02020603050405020304" pitchFamily="18" charset="0"/>
                <a:cs typeface="Times New Roman" panose="02020603050405020304" pitchFamily="18" charset="0"/>
              </a:rPr>
              <a:t>пелетах</a:t>
            </a:r>
            <a:r>
              <a:rPr lang="uk-UA" sz="2400" dirty="0">
                <a:solidFill>
                  <a:schemeClr val="accent1">
                    <a:lumMod val="75000"/>
                  </a:schemeClr>
                </a:solidFill>
                <a:latin typeface="Times New Roman" panose="02020603050405020304" pitchFamily="18" charset="0"/>
                <a:cs typeface="Times New Roman" panose="02020603050405020304" pitchFamily="18" charset="0"/>
              </a:rPr>
              <a:t>, брикетах, трісці, соняшниковому </a:t>
            </a:r>
            <a:r>
              <a:rPr lang="uk-UA" sz="2400" dirty="0" smtClean="0">
                <a:solidFill>
                  <a:schemeClr val="accent1">
                    <a:lumMod val="75000"/>
                  </a:schemeClr>
                </a:solidFill>
                <a:latin typeface="Times New Roman" panose="02020603050405020304" pitchFamily="18" charset="0"/>
                <a:cs typeface="Times New Roman" panose="02020603050405020304" pitchFamily="18" charset="0"/>
              </a:rPr>
              <a:t>лушпинні  </a:t>
            </a:r>
            <a:r>
              <a:rPr lang="uk-UA" sz="2400" dirty="0">
                <a:solidFill>
                  <a:schemeClr val="accent1">
                    <a:lumMod val="75000"/>
                  </a:schemeClr>
                </a:solidFill>
                <a:latin typeface="Times New Roman" panose="02020603050405020304" pitchFamily="18" charset="0"/>
                <a:cs typeface="Times New Roman" panose="02020603050405020304" pitchFamily="18" charset="0"/>
              </a:rPr>
              <a:t>і ін.) для котлів серії Е, ДЕ, КЕ, ДКВР;</a:t>
            </a:r>
          </a:p>
          <a:p>
            <a:pPr algn="just"/>
            <a:r>
              <a:rPr lang="uk-UA" sz="2400" dirty="0">
                <a:solidFill>
                  <a:schemeClr val="accent1">
                    <a:lumMod val="75000"/>
                  </a:schemeClr>
                </a:solidFill>
                <a:latin typeface="Times New Roman" panose="02020603050405020304" pitchFamily="18" charset="0"/>
                <a:cs typeface="Times New Roman" panose="02020603050405020304" pitchFamily="18" charset="0"/>
              </a:rPr>
              <a:t>- виготовлення теплообмінників для зерносушильних комплексів;</a:t>
            </a:r>
          </a:p>
          <a:p>
            <a:pPr algn="just"/>
            <a:r>
              <a:rPr lang="uk-UA" sz="2400" dirty="0">
                <a:solidFill>
                  <a:schemeClr val="accent1">
                    <a:lumMod val="75000"/>
                  </a:schemeClr>
                </a:solidFill>
                <a:latin typeface="Times New Roman" panose="02020603050405020304" pitchFamily="18" charset="0"/>
                <a:cs typeface="Times New Roman" panose="02020603050405020304" pitchFamily="18" charset="0"/>
              </a:rPr>
              <a:t>- переведення парових котлів на роботу в водогрійному режимі;</a:t>
            </a:r>
          </a:p>
          <a:p>
            <a:pPr algn="just"/>
            <a:r>
              <a:rPr lang="uk-UA" sz="2400" dirty="0">
                <a:solidFill>
                  <a:schemeClr val="accent1">
                    <a:lumMod val="75000"/>
                  </a:schemeClr>
                </a:solidFill>
                <a:latin typeface="Times New Roman" panose="02020603050405020304" pitchFamily="18" charset="0"/>
                <a:cs typeface="Times New Roman" panose="02020603050405020304" pitchFamily="18" charset="0"/>
              </a:rPr>
              <a:t>- </a:t>
            </a:r>
            <a:r>
              <a:rPr lang="uk-UA" sz="2400" dirty="0" smtClean="0">
                <a:solidFill>
                  <a:schemeClr val="accent1">
                    <a:lumMod val="75000"/>
                  </a:schemeClr>
                </a:solidFill>
                <a:latin typeface="Times New Roman" panose="02020603050405020304" pitchFamily="18" charset="0"/>
                <a:cs typeface="Times New Roman" panose="02020603050405020304" pitchFamily="18" charset="0"/>
              </a:rPr>
              <a:t>переведення </a:t>
            </a:r>
            <a:r>
              <a:rPr lang="uk-UA" sz="2400" dirty="0">
                <a:solidFill>
                  <a:schemeClr val="accent1">
                    <a:lumMod val="75000"/>
                  </a:schemeClr>
                </a:solidFill>
                <a:latin typeface="Times New Roman" panose="02020603050405020304" pitchFamily="18" charset="0"/>
                <a:cs typeface="Times New Roman" panose="02020603050405020304" pitchFamily="18" charset="0"/>
              </a:rPr>
              <a:t>водогрійних і парових котлів з газу на альтернативні види </a:t>
            </a:r>
            <a:r>
              <a:rPr lang="uk-UA" sz="2400" dirty="0" smtClean="0">
                <a:solidFill>
                  <a:schemeClr val="accent1">
                    <a:lumMod val="75000"/>
                  </a:schemeClr>
                </a:solidFill>
                <a:latin typeface="Times New Roman" panose="02020603050405020304" pitchFamily="18" charset="0"/>
                <a:cs typeface="Times New Roman" panose="02020603050405020304" pitchFamily="18" charset="0"/>
              </a:rPr>
              <a:t>палива.</a:t>
            </a:r>
            <a:endParaRPr lang="uk-UA" sz="2400" dirty="0">
              <a:solidFill>
                <a:schemeClr val="accent1">
                  <a:lumMod val="75000"/>
                </a:schemeClr>
              </a:solidFill>
              <a:latin typeface="Times New Roman" panose="02020603050405020304" pitchFamily="18" charset="0"/>
              <a:cs typeface="Times New Roman" panose="02020603050405020304" pitchFamily="18" charset="0"/>
            </a:endParaRPr>
          </a:p>
          <a:p>
            <a:pPr algn="ctr"/>
            <a:endParaRPr lang="uk-UA" sz="2000" dirty="0">
              <a:solidFill>
                <a:schemeClr val="accent1">
                  <a:lumMod val="75000"/>
                </a:schemeClr>
              </a:solidFill>
              <a:effectLst/>
              <a:latin typeface="Times New Roman" panose="02020603050405020304" pitchFamily="18" charset="0"/>
              <a:ea typeface="Times New Roman" panose="02020603050405020304" pitchFamily="18" charset="0"/>
            </a:endParaRPr>
          </a:p>
        </p:txBody>
      </p:sp>
      <p:pic>
        <p:nvPicPr>
          <p:cNvPr id="7" name="Рисунок 6"/>
          <p:cNvPicPr>
            <a:picLocks noChangeAspect="1"/>
          </p:cNvPicPr>
          <p:nvPr/>
        </p:nvPicPr>
        <p:blipFill>
          <a:blip r:embed="rId2"/>
          <a:stretch>
            <a:fillRect/>
          </a:stretch>
        </p:blipFill>
        <p:spPr>
          <a:xfrm>
            <a:off x="8642368" y="122525"/>
            <a:ext cx="2931526" cy="1844782"/>
          </a:xfrm>
          <a:prstGeom prst="rect">
            <a:avLst/>
          </a:prstGeom>
          <a:effectLst>
            <a:glow rad="228600">
              <a:schemeClr val="accent1">
                <a:satMod val="175000"/>
                <a:alpha val="40000"/>
              </a:schemeClr>
            </a:glow>
          </a:effectLst>
        </p:spPr>
      </p:pic>
      <p:pic>
        <p:nvPicPr>
          <p:cNvPr id="8" name="Рисунок 7"/>
          <p:cNvPicPr>
            <a:picLocks noChangeAspect="1"/>
          </p:cNvPicPr>
          <p:nvPr/>
        </p:nvPicPr>
        <p:blipFill>
          <a:blip r:embed="rId3"/>
          <a:stretch>
            <a:fillRect/>
          </a:stretch>
        </p:blipFill>
        <p:spPr>
          <a:xfrm>
            <a:off x="8893743" y="4360244"/>
            <a:ext cx="2752725" cy="1943100"/>
          </a:xfrm>
          <a:prstGeom prst="rect">
            <a:avLst/>
          </a:prstGeom>
          <a:effectLst>
            <a:glow rad="228600">
              <a:schemeClr val="accent1">
                <a:satMod val="175000"/>
                <a:alpha val="40000"/>
              </a:schemeClr>
            </a:glow>
          </a:effectLst>
        </p:spPr>
      </p:pic>
      <p:pic>
        <p:nvPicPr>
          <p:cNvPr id="9" name="Рисунок 8"/>
          <p:cNvPicPr>
            <a:picLocks noChangeAspect="1"/>
          </p:cNvPicPr>
          <p:nvPr/>
        </p:nvPicPr>
        <p:blipFill>
          <a:blip r:embed="rId4"/>
          <a:stretch>
            <a:fillRect/>
          </a:stretch>
        </p:blipFill>
        <p:spPr>
          <a:xfrm>
            <a:off x="9524274" y="2316510"/>
            <a:ext cx="1798244" cy="1336790"/>
          </a:xfrm>
          <a:prstGeom prst="rect">
            <a:avLst/>
          </a:prstGeom>
          <a:effectLst>
            <a:glow rad="228600">
              <a:schemeClr val="accent1">
                <a:satMod val="175000"/>
                <a:alpha val="40000"/>
              </a:schemeClr>
            </a:glow>
            <a:reflection blurRad="6350" stA="50000" endA="275" endPos="40000" dist="101600" dir="5400000" sy="-100000" algn="bl" rotWithShape="0"/>
          </a:effectLst>
        </p:spPr>
      </p:pic>
    </p:spTree>
    <p:extLst>
      <p:ext uri="{BB962C8B-B14F-4D97-AF65-F5344CB8AC3E}">
        <p14:creationId xmlns:p14="http://schemas.microsoft.com/office/powerpoint/2010/main" val="355654918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0" y="122525"/>
            <a:ext cx="11322518" cy="400110"/>
          </a:xfrm>
          <a:prstGeom prst="rect">
            <a:avLst/>
          </a:prstGeom>
        </p:spPr>
        <p:txBody>
          <a:bodyPr wrap="square">
            <a:spAutoFit/>
          </a:bodyPr>
          <a:lstStyle/>
          <a:p>
            <a:pPr algn="ctr"/>
            <a:endParaRPr lang="uk-UA" sz="2000" dirty="0">
              <a:effectLst/>
              <a:latin typeface="Times New Roman" panose="02020603050405020304" pitchFamily="18" charset="0"/>
              <a:ea typeface="Times New Roman" panose="02020603050405020304" pitchFamily="18" charset="0"/>
            </a:endParaRPr>
          </a:p>
        </p:txBody>
      </p:sp>
      <p:sp>
        <p:nvSpPr>
          <p:cNvPr id="3" name="Прямокутник 2"/>
          <p:cNvSpPr/>
          <p:nvPr/>
        </p:nvSpPr>
        <p:spPr>
          <a:xfrm>
            <a:off x="38500" y="122525"/>
            <a:ext cx="8573302" cy="6801862"/>
          </a:xfrm>
          <a:prstGeom prst="rect">
            <a:avLst/>
          </a:prstGeom>
        </p:spPr>
        <p:txBody>
          <a:bodyPr wrap="square">
            <a:spAutoFit/>
          </a:bodyPr>
          <a:lstStyle/>
          <a:p>
            <a:pPr algn="ctr"/>
            <a:r>
              <a:rPr lang="uk-UA" sz="2800" b="1" dirty="0" smtClean="0">
                <a:solidFill>
                  <a:schemeClr val="accent1">
                    <a:lumMod val="75000"/>
                  </a:schemeClr>
                </a:solidFill>
                <a:latin typeface="Times New Roman" panose="02020603050405020304" pitchFamily="18" charset="0"/>
                <a:cs typeface="Times New Roman" panose="02020603050405020304" pitchFamily="18" charset="0"/>
              </a:rPr>
              <a:t>Теплоенергетична будівельна компанія   </a:t>
            </a:r>
          </a:p>
          <a:p>
            <a:pPr algn="ctr"/>
            <a:r>
              <a:rPr lang="en-US" sz="2800" b="1" dirty="0" smtClean="0">
                <a:solidFill>
                  <a:schemeClr val="accent1">
                    <a:lumMod val="75000"/>
                  </a:schemeClr>
                </a:solidFill>
                <a:latin typeface="Times New Roman" panose="02020603050405020304" pitchFamily="18" charset="0"/>
                <a:cs typeface="Times New Roman" panose="02020603050405020304" pitchFamily="18" charset="0"/>
              </a:rPr>
              <a:t>“</a:t>
            </a:r>
            <a:r>
              <a:rPr lang="uk-UA" sz="2800" b="1" dirty="0" smtClean="0">
                <a:solidFill>
                  <a:schemeClr val="accent1">
                    <a:lumMod val="75000"/>
                  </a:schemeClr>
                </a:solidFill>
                <a:latin typeface="Times New Roman" panose="02020603050405020304" pitchFamily="18" charset="0"/>
                <a:cs typeface="Times New Roman" panose="02020603050405020304" pitchFamily="18" charset="0"/>
              </a:rPr>
              <a:t>Генерація тепла</a:t>
            </a:r>
            <a:r>
              <a:rPr lang="en-US" sz="2800" b="1" dirty="0" smtClean="0">
                <a:solidFill>
                  <a:schemeClr val="accent1">
                    <a:lumMod val="75000"/>
                  </a:schemeClr>
                </a:solidFill>
                <a:latin typeface="Times New Roman" panose="02020603050405020304" pitchFamily="18" charset="0"/>
                <a:cs typeface="Times New Roman" panose="02020603050405020304" pitchFamily="18" charset="0"/>
              </a:rPr>
              <a:t>”</a:t>
            </a:r>
            <a:endParaRPr lang="uk-UA" sz="2800" b="1" dirty="0" smtClean="0">
              <a:solidFill>
                <a:schemeClr val="accent1">
                  <a:lumMod val="75000"/>
                </a:schemeClr>
              </a:solidFill>
              <a:latin typeface="Times New Roman" panose="02020603050405020304" pitchFamily="18" charset="0"/>
              <a:cs typeface="Times New Roman" panose="02020603050405020304" pitchFamily="18" charset="0"/>
            </a:endParaRPr>
          </a:p>
          <a:p>
            <a:pPr algn="just"/>
            <a:r>
              <a:rPr lang="uk-UA" sz="2400" dirty="0" smtClean="0">
                <a:solidFill>
                  <a:schemeClr val="accent1">
                    <a:lumMod val="75000"/>
                  </a:schemeClr>
                </a:solidFill>
                <a:latin typeface="Times New Roman" panose="02020603050405020304" pitchFamily="18" charset="0"/>
                <a:cs typeface="Times New Roman" panose="02020603050405020304" pitchFamily="18" charset="0"/>
              </a:rPr>
              <a:t>	</a:t>
            </a:r>
            <a:r>
              <a:rPr lang="ru-RU" sz="2400" dirty="0" smtClean="0">
                <a:solidFill>
                  <a:schemeClr val="accent1">
                    <a:lumMod val="75000"/>
                  </a:schemeClr>
                </a:solidFill>
                <a:latin typeface="Times New Roman" panose="02020603050405020304" pitchFamily="18" charset="0"/>
                <a:cs typeface="Times New Roman" panose="02020603050405020304" pitchFamily="18" charset="0"/>
              </a:rPr>
              <a:t>Основна </a:t>
            </a:r>
            <a:r>
              <a:rPr lang="uk-UA" sz="2400" dirty="0" smtClean="0">
                <a:solidFill>
                  <a:schemeClr val="accent1">
                    <a:lumMod val="75000"/>
                  </a:schemeClr>
                </a:solidFill>
                <a:latin typeface="Times New Roman" panose="02020603050405020304" pitchFamily="18" charset="0"/>
                <a:cs typeface="Times New Roman" panose="02020603050405020304" pitchFamily="18" charset="0"/>
              </a:rPr>
              <a:t>діяльність</a:t>
            </a:r>
            <a:r>
              <a:rPr lang="ru-RU" sz="2400" dirty="0" smtClean="0">
                <a:solidFill>
                  <a:schemeClr val="accent1">
                    <a:lumMod val="75000"/>
                  </a:schemeClr>
                </a:solidFill>
                <a:latin typeface="Times New Roman" panose="02020603050405020304" pitchFamily="18" charset="0"/>
                <a:cs typeface="Times New Roman" panose="02020603050405020304" pitchFamily="18" charset="0"/>
              </a:rPr>
              <a:t> теплоенергетичної компанії "Генерація </a:t>
            </a:r>
            <a:r>
              <a:rPr lang="ru-RU" sz="2400" dirty="0">
                <a:solidFill>
                  <a:schemeClr val="accent1">
                    <a:lumMod val="75000"/>
                  </a:schemeClr>
                </a:solidFill>
                <a:latin typeface="Times New Roman" panose="02020603050405020304" pitchFamily="18" charset="0"/>
                <a:cs typeface="Times New Roman" panose="02020603050405020304" pitchFamily="18" charset="0"/>
              </a:rPr>
              <a:t>ТЕПЛА" - реалізація та управління проектами в сфері теплової </a:t>
            </a:r>
            <a:r>
              <a:rPr lang="ru-RU" sz="2400" dirty="0" smtClean="0">
                <a:solidFill>
                  <a:schemeClr val="accent1">
                    <a:lumMod val="75000"/>
                  </a:schemeClr>
                </a:solidFill>
                <a:latin typeface="Times New Roman" panose="02020603050405020304" pitchFamily="18" charset="0"/>
                <a:cs typeface="Times New Roman" panose="02020603050405020304" pitchFamily="18" charset="0"/>
              </a:rPr>
              <a:t>енергетики. Зокрема</a:t>
            </a:r>
            <a:r>
              <a:rPr lang="ru-RU" sz="2400" dirty="0">
                <a:solidFill>
                  <a:schemeClr val="accent1">
                    <a:lumMod val="75000"/>
                  </a:schemeClr>
                </a:solidFill>
                <a:latin typeface="Times New Roman" panose="02020603050405020304" pitchFamily="18" charset="0"/>
                <a:cs typeface="Times New Roman" panose="02020603050405020304" pitchFamily="18" charset="0"/>
              </a:rPr>
              <a:t>, ТОВ «Генерація ТЕПЛА» займається: </a:t>
            </a:r>
            <a:r>
              <a:rPr lang="ru-RU" sz="2400" dirty="0" smtClean="0">
                <a:solidFill>
                  <a:schemeClr val="accent1">
                    <a:lumMod val="75000"/>
                  </a:schemeClr>
                </a:solidFill>
                <a:latin typeface="Times New Roman" panose="02020603050405020304" pitchFamily="18" charset="0"/>
                <a:cs typeface="Times New Roman" panose="02020603050405020304" pitchFamily="18" charset="0"/>
              </a:rPr>
              <a:t>новим </a:t>
            </a:r>
            <a:r>
              <a:rPr lang="ru-RU" sz="2400" dirty="0">
                <a:solidFill>
                  <a:schemeClr val="accent1">
                    <a:lumMod val="75000"/>
                  </a:schemeClr>
                </a:solidFill>
                <a:latin typeface="Times New Roman" panose="02020603050405020304" pitchFamily="18" charset="0"/>
                <a:cs typeface="Times New Roman" panose="02020603050405020304" pitchFamily="18" charset="0"/>
              </a:rPr>
              <a:t>будівництвом котелень для промислових підприємств та комерційної </a:t>
            </a:r>
            <a:r>
              <a:rPr lang="ru-RU" sz="2400" dirty="0" smtClean="0">
                <a:solidFill>
                  <a:schemeClr val="accent1">
                    <a:lumMod val="75000"/>
                  </a:schemeClr>
                </a:solidFill>
                <a:latin typeface="Times New Roman" panose="02020603050405020304" pitchFamily="18" charset="0"/>
                <a:cs typeface="Times New Roman" panose="02020603050405020304" pitchFamily="18" charset="0"/>
              </a:rPr>
              <a:t>нерухомості; реконструкцією </a:t>
            </a:r>
            <a:r>
              <a:rPr lang="ru-RU" sz="2400" dirty="0">
                <a:solidFill>
                  <a:schemeClr val="accent1">
                    <a:lumMod val="75000"/>
                  </a:schemeClr>
                </a:solidFill>
                <a:latin typeface="Times New Roman" panose="02020603050405020304" pitchFamily="18" charset="0"/>
                <a:cs typeface="Times New Roman" panose="02020603050405020304" pitchFamily="18" charset="0"/>
              </a:rPr>
              <a:t>та модернізацією існуючих </a:t>
            </a:r>
            <a:r>
              <a:rPr lang="ru-RU" sz="2400" dirty="0" smtClean="0">
                <a:solidFill>
                  <a:schemeClr val="accent1">
                    <a:lumMod val="75000"/>
                  </a:schemeClr>
                </a:solidFill>
                <a:latin typeface="Times New Roman" panose="02020603050405020304" pitchFamily="18" charset="0"/>
                <a:cs typeface="Times New Roman" panose="02020603050405020304" pitchFamily="18" charset="0"/>
              </a:rPr>
              <a:t>котелень;</a:t>
            </a:r>
            <a:r>
              <a:rPr lang="ru-RU" sz="2400" dirty="0">
                <a:solidFill>
                  <a:schemeClr val="accent1">
                    <a:lumMod val="75000"/>
                  </a:schemeClr>
                </a:solidFill>
                <a:latin typeface="Times New Roman" panose="02020603050405020304" pitchFamily="18" charset="0"/>
                <a:cs typeface="Times New Roman" panose="02020603050405020304" pitchFamily="18" charset="0"/>
              </a:rPr>
              <a:t> </a:t>
            </a:r>
            <a:r>
              <a:rPr lang="uk-UA" sz="2400" dirty="0" smtClean="0">
                <a:solidFill>
                  <a:schemeClr val="accent1">
                    <a:lumMod val="75000"/>
                  </a:schemeClr>
                </a:solidFill>
                <a:latin typeface="Times New Roman" panose="02020603050405020304" pitchFamily="18" charset="0"/>
                <a:cs typeface="Times New Roman" panose="02020603050405020304" pitchFamily="18" charset="0"/>
              </a:rPr>
              <a:t>переведенням</a:t>
            </a:r>
            <a:r>
              <a:rPr lang="ru-RU" sz="2400" dirty="0" smtClean="0">
                <a:solidFill>
                  <a:schemeClr val="accent1">
                    <a:lumMod val="75000"/>
                  </a:schemeClr>
                </a:solidFill>
                <a:latin typeface="Times New Roman" panose="02020603050405020304" pitchFamily="18" charset="0"/>
                <a:cs typeface="Times New Roman" panose="02020603050405020304" pitchFamily="18" charset="0"/>
              </a:rPr>
              <a:t> </a:t>
            </a:r>
            <a:r>
              <a:rPr lang="ru-RU" sz="2400" dirty="0">
                <a:solidFill>
                  <a:schemeClr val="accent1">
                    <a:lumMod val="75000"/>
                  </a:schemeClr>
                </a:solidFill>
                <a:latin typeface="Times New Roman" panose="02020603050405020304" pitchFamily="18" charset="0"/>
                <a:cs typeface="Times New Roman" panose="02020603050405020304" pitchFamily="18" charset="0"/>
              </a:rPr>
              <a:t>котелень на </a:t>
            </a:r>
            <a:r>
              <a:rPr lang="ru-RU" sz="2400" dirty="0" smtClean="0">
                <a:solidFill>
                  <a:schemeClr val="accent1">
                    <a:lumMod val="75000"/>
                  </a:schemeClr>
                </a:solidFill>
                <a:latin typeface="Times New Roman" panose="02020603050405020304" pitchFamily="18" charset="0"/>
                <a:cs typeface="Times New Roman" panose="02020603050405020304" pitchFamily="18" charset="0"/>
              </a:rPr>
              <a:t>альтернативні </a:t>
            </a:r>
            <a:r>
              <a:rPr lang="ru-RU" sz="2400" dirty="0">
                <a:solidFill>
                  <a:schemeClr val="accent1">
                    <a:lumMod val="75000"/>
                  </a:schemeClr>
                </a:solidFill>
                <a:latin typeface="Times New Roman" panose="02020603050405020304" pitchFamily="18" charset="0"/>
                <a:cs typeface="Times New Roman" panose="02020603050405020304" pitchFamily="18" charset="0"/>
              </a:rPr>
              <a:t>види </a:t>
            </a:r>
            <a:r>
              <a:rPr lang="ru-RU" sz="2400" dirty="0" smtClean="0">
                <a:solidFill>
                  <a:schemeClr val="accent1">
                    <a:lumMod val="75000"/>
                  </a:schemeClr>
                </a:solidFill>
                <a:latin typeface="Times New Roman" panose="02020603050405020304" pitchFamily="18" charset="0"/>
                <a:cs typeface="Times New Roman" panose="02020603050405020304" pitchFamily="18" charset="0"/>
              </a:rPr>
              <a:t>палива; виготовленням </a:t>
            </a:r>
            <a:r>
              <a:rPr lang="ru-RU" sz="2400" dirty="0">
                <a:solidFill>
                  <a:schemeClr val="accent1">
                    <a:lumMod val="75000"/>
                  </a:schemeClr>
                </a:solidFill>
                <a:latin typeface="Times New Roman" panose="02020603050405020304" pitchFamily="18" charset="0"/>
                <a:cs typeface="Times New Roman" panose="02020603050405020304" pitchFamily="18" charset="0"/>
              </a:rPr>
              <a:t>та поставкою котельного </a:t>
            </a:r>
            <a:r>
              <a:rPr lang="ru-RU" sz="2400" dirty="0" smtClean="0">
                <a:solidFill>
                  <a:schemeClr val="accent1">
                    <a:lumMod val="75000"/>
                  </a:schemeClr>
                </a:solidFill>
                <a:latin typeface="Times New Roman" panose="02020603050405020304" pitchFamily="18" charset="0"/>
                <a:cs typeface="Times New Roman" panose="02020603050405020304" pitchFamily="18" charset="0"/>
              </a:rPr>
              <a:t>обладнання; сервісно-гарантійним </a:t>
            </a:r>
            <a:r>
              <a:rPr lang="ru-RU" sz="2400" dirty="0">
                <a:solidFill>
                  <a:schemeClr val="accent1">
                    <a:lumMod val="75000"/>
                  </a:schemeClr>
                </a:solidFill>
                <a:latin typeface="Times New Roman" panose="02020603050405020304" pitchFamily="18" charset="0"/>
                <a:cs typeface="Times New Roman" panose="02020603050405020304" pitchFamily="18" charset="0"/>
              </a:rPr>
              <a:t>обслуговуванням котелень </a:t>
            </a:r>
            <a:r>
              <a:rPr lang="ru-RU" sz="2400" dirty="0" smtClean="0">
                <a:solidFill>
                  <a:schemeClr val="accent1">
                    <a:lumMod val="75000"/>
                  </a:schemeClr>
                </a:solidFill>
                <a:latin typeface="Times New Roman" panose="02020603050405020304" pitchFamily="18" charset="0"/>
                <a:cs typeface="Times New Roman" panose="02020603050405020304" pitchFamily="18" charset="0"/>
              </a:rPr>
              <a:t>підприємств.</a:t>
            </a:r>
            <a:r>
              <a:rPr lang="ru-RU" sz="2400" dirty="0">
                <a:solidFill>
                  <a:schemeClr val="accent1">
                    <a:lumMod val="75000"/>
                  </a:schemeClr>
                </a:solidFill>
                <a:latin typeface="Times New Roman" panose="02020603050405020304" pitchFamily="18" charset="0"/>
                <a:cs typeface="Times New Roman" panose="02020603050405020304" pitchFamily="18" charset="0"/>
              </a:rPr>
              <a:t> </a:t>
            </a:r>
            <a:endParaRPr lang="ru-RU" sz="2400" dirty="0" smtClean="0">
              <a:solidFill>
                <a:schemeClr val="accent1">
                  <a:lumMod val="75000"/>
                </a:schemeClr>
              </a:solidFill>
              <a:latin typeface="Times New Roman" panose="02020603050405020304" pitchFamily="18" charset="0"/>
              <a:cs typeface="Times New Roman" panose="02020603050405020304" pitchFamily="18" charset="0"/>
            </a:endParaRPr>
          </a:p>
          <a:p>
            <a:pPr algn="just"/>
            <a:r>
              <a:rPr lang="ru-RU" sz="2400" dirty="0">
                <a:solidFill>
                  <a:schemeClr val="accent1">
                    <a:lumMod val="75000"/>
                  </a:schemeClr>
                </a:solidFill>
                <a:latin typeface="Times New Roman" panose="02020603050405020304" pitchFamily="18" charset="0"/>
                <a:cs typeface="Times New Roman" panose="02020603050405020304" pitchFamily="18" charset="0"/>
              </a:rPr>
              <a:t>	</a:t>
            </a:r>
            <a:r>
              <a:rPr lang="ru-RU" sz="2400" dirty="0" smtClean="0">
                <a:solidFill>
                  <a:schemeClr val="accent1">
                    <a:lumMod val="75000"/>
                  </a:schemeClr>
                </a:solidFill>
                <a:latin typeface="Times New Roman" panose="02020603050405020304" pitchFamily="18" charset="0"/>
                <a:cs typeface="Times New Roman" panose="02020603050405020304" pitchFamily="18" charset="0"/>
              </a:rPr>
              <a:t>Компанія випускає</a:t>
            </a:r>
            <a:r>
              <a:rPr lang="ru-RU" sz="2400" dirty="0">
                <a:solidFill>
                  <a:schemeClr val="accent1">
                    <a:lumMod val="75000"/>
                  </a:schemeClr>
                </a:solidFill>
                <a:latin typeface="Times New Roman" panose="02020603050405020304" pitchFamily="18" charset="0"/>
                <a:cs typeface="Times New Roman" panose="02020603050405020304" pitchFamily="18" charset="0"/>
              </a:rPr>
              <a:t> </a:t>
            </a:r>
            <a:r>
              <a:rPr lang="ru-RU" sz="2400" dirty="0" smtClean="0">
                <a:solidFill>
                  <a:schemeClr val="accent1">
                    <a:lumMod val="75000"/>
                  </a:schemeClr>
                </a:solidFill>
                <a:latin typeface="Times New Roman" panose="02020603050405020304" pitchFamily="18" charset="0"/>
                <a:cs typeface="Times New Roman" panose="02020603050405020304" pitchFamily="18" charset="0"/>
              </a:rPr>
              <a:t>парові котли серії: Е (газ, мазут, дрова, щепа, лушпиння); КЄ (дрова, тріска, лушпиння, вугілля), ДКВр. Водогрійні котли серії КВ, КВС, ПТВМ.</a:t>
            </a:r>
            <a:endParaRPr lang="ru-RU" sz="2400" dirty="0">
              <a:solidFill>
                <a:schemeClr val="accent1">
                  <a:lumMod val="75000"/>
                </a:schemeClr>
              </a:solidFill>
              <a:latin typeface="Times New Roman" panose="02020603050405020304" pitchFamily="18" charset="0"/>
              <a:cs typeface="Times New Roman" panose="02020603050405020304" pitchFamily="18" charset="0"/>
            </a:endParaRPr>
          </a:p>
          <a:p>
            <a:r>
              <a:rPr lang="uk-UA" sz="2400" dirty="0"/>
              <a:t> </a:t>
            </a:r>
          </a:p>
          <a:p>
            <a:r>
              <a:rPr lang="uk-UA" sz="2400" dirty="0"/>
              <a:t> </a:t>
            </a:r>
          </a:p>
          <a:p>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a:p>
            <a:pPr algn="ctr"/>
            <a:endParaRPr lang="uk-UA" sz="2000" dirty="0">
              <a:solidFill>
                <a:schemeClr val="accent1">
                  <a:lumMod val="75000"/>
                </a:schemeClr>
              </a:solidFill>
              <a:effectLst/>
              <a:latin typeface="Times New Roman" panose="02020603050405020304" pitchFamily="18" charset="0"/>
              <a:ea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8732922" y="203784"/>
            <a:ext cx="2886075" cy="2600325"/>
          </a:xfrm>
          <a:prstGeom prst="rect">
            <a:avLst/>
          </a:prstGeom>
          <a:effectLst>
            <a:softEdge rad="127000"/>
          </a:effectLst>
        </p:spPr>
      </p:pic>
      <p:pic>
        <p:nvPicPr>
          <p:cNvPr id="5" name="Рисунок 4"/>
          <p:cNvPicPr>
            <a:picLocks noChangeAspect="1"/>
          </p:cNvPicPr>
          <p:nvPr/>
        </p:nvPicPr>
        <p:blipFill>
          <a:blip r:embed="rId3"/>
          <a:stretch>
            <a:fillRect/>
          </a:stretch>
        </p:blipFill>
        <p:spPr>
          <a:xfrm>
            <a:off x="8732922" y="3206875"/>
            <a:ext cx="2938914" cy="2163816"/>
          </a:xfrm>
          <a:prstGeom prst="rect">
            <a:avLst/>
          </a:prstGeom>
          <a:effectLst>
            <a:softEdge rad="63500"/>
          </a:effectLst>
        </p:spPr>
      </p:pic>
    </p:spTree>
    <p:extLst>
      <p:ext uri="{BB962C8B-B14F-4D97-AF65-F5344CB8AC3E}">
        <p14:creationId xmlns:p14="http://schemas.microsoft.com/office/powerpoint/2010/main" val="125024918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0" y="122525"/>
            <a:ext cx="11322518" cy="400110"/>
          </a:xfrm>
          <a:prstGeom prst="rect">
            <a:avLst/>
          </a:prstGeom>
        </p:spPr>
        <p:txBody>
          <a:bodyPr wrap="square">
            <a:spAutoFit/>
          </a:bodyPr>
          <a:lstStyle/>
          <a:p>
            <a:pPr algn="ctr"/>
            <a:endParaRPr lang="uk-UA" sz="2000" dirty="0">
              <a:effectLst/>
              <a:latin typeface="Times New Roman" panose="02020603050405020304" pitchFamily="18" charset="0"/>
              <a:ea typeface="Times New Roman" panose="02020603050405020304" pitchFamily="18" charset="0"/>
            </a:endParaRPr>
          </a:p>
        </p:txBody>
      </p:sp>
      <p:sp>
        <p:nvSpPr>
          <p:cNvPr id="3" name="Прямокутник 2"/>
          <p:cNvSpPr/>
          <p:nvPr/>
        </p:nvSpPr>
        <p:spPr>
          <a:xfrm>
            <a:off x="185687" y="71795"/>
            <a:ext cx="6609749" cy="6309420"/>
          </a:xfrm>
          <a:prstGeom prst="rect">
            <a:avLst/>
          </a:prstGeom>
        </p:spPr>
        <p:txBody>
          <a:bodyPr wrap="square">
            <a:spAutoFit/>
          </a:bodyPr>
          <a:lstStyle/>
          <a:p>
            <a:pPr algn="just"/>
            <a:endParaRPr lang="uk-UA" sz="2400" dirty="0">
              <a:solidFill>
                <a:schemeClr val="accent1">
                  <a:lumMod val="75000"/>
                </a:schemeClr>
              </a:solidFill>
              <a:latin typeface="Times New Roman" panose="02020603050405020304" pitchFamily="18" charset="0"/>
              <a:cs typeface="Times New Roman" panose="02020603050405020304" pitchFamily="18" charset="0"/>
            </a:endParaRPr>
          </a:p>
          <a:p>
            <a:pPr algn="just"/>
            <a:r>
              <a:rPr lang="uk-UA" sz="2400" dirty="0" smtClean="0">
                <a:latin typeface="Times New Roman" panose="02020603050405020304" pitchFamily="18" charset="0"/>
                <a:cs typeface="Times New Roman" panose="02020603050405020304" pitchFamily="18" charset="0"/>
              </a:rPr>
              <a:t>	</a:t>
            </a:r>
            <a:r>
              <a:rPr lang="uk-UA" sz="2400" dirty="0" smtClean="0">
                <a:solidFill>
                  <a:schemeClr val="accent1">
                    <a:lumMod val="75000"/>
                  </a:schemeClr>
                </a:solidFill>
                <a:latin typeface="Times New Roman" panose="02020603050405020304" pitchFamily="18" charset="0"/>
                <a:cs typeface="Times New Roman" panose="02020603050405020304" pitchFamily="18" charset="0"/>
              </a:rPr>
              <a:t>Котли </a:t>
            </a:r>
            <a:r>
              <a:rPr lang="uk-UA" sz="2400" dirty="0">
                <a:solidFill>
                  <a:schemeClr val="accent1">
                    <a:lumMod val="75000"/>
                  </a:schemeClr>
                </a:solidFill>
                <a:latin typeface="Times New Roman" panose="02020603050405020304" pitchFamily="18" charset="0"/>
                <a:cs typeface="Times New Roman" panose="02020603050405020304" pitchFamily="18" charset="0"/>
              </a:rPr>
              <a:t>серії ДКВР виробляються паропродуктивністю від 2,5 до 35 т/год. Залежно від виду палива кожен котел оснащується спеціальним топковим пристроєм</a:t>
            </a:r>
            <a:r>
              <a:rPr lang="uk-UA" sz="2400" dirty="0" smtClean="0">
                <a:solidFill>
                  <a:schemeClr val="accent1">
                    <a:lumMod val="75000"/>
                  </a:schemeClr>
                </a:solidFill>
                <a:latin typeface="Times New Roman" panose="02020603050405020304" pitchFamily="18" charset="0"/>
                <a:cs typeface="Times New Roman" panose="02020603050405020304" pitchFamily="18" charset="0"/>
              </a:rPr>
              <a:t>.</a:t>
            </a:r>
          </a:p>
          <a:p>
            <a:pPr algn="just"/>
            <a:r>
              <a:rPr lang="uk-UA" sz="2400" dirty="0">
                <a:solidFill>
                  <a:schemeClr val="accent1">
                    <a:lumMod val="75000"/>
                  </a:schemeClr>
                </a:solidFill>
                <a:latin typeface="Times New Roman" panose="02020603050405020304" pitchFamily="18" charset="0"/>
                <a:cs typeface="Times New Roman" panose="02020603050405020304" pitchFamily="18" charset="0"/>
              </a:rPr>
              <a:t>	</a:t>
            </a:r>
            <a:r>
              <a:rPr lang="uk-UA" sz="2400" dirty="0" smtClean="0">
                <a:solidFill>
                  <a:schemeClr val="accent1">
                    <a:lumMod val="75000"/>
                  </a:schemeClr>
                </a:solidFill>
                <a:latin typeface="Times New Roman" panose="02020603050405020304" pitchFamily="18" charset="0"/>
                <a:cs typeface="Times New Roman" panose="02020603050405020304" pitchFamily="18" charset="0"/>
              </a:rPr>
              <a:t>Виготовляються </a:t>
            </a:r>
            <a:r>
              <a:rPr lang="uk-UA" sz="2400" dirty="0">
                <a:solidFill>
                  <a:schemeClr val="accent1">
                    <a:lumMod val="75000"/>
                  </a:schemeClr>
                </a:solidFill>
                <a:latin typeface="Times New Roman" panose="02020603050405020304" pitchFamily="18" charset="0"/>
                <a:cs typeface="Times New Roman" panose="02020603050405020304" pitchFamily="18" charset="0"/>
              </a:rPr>
              <a:t>за попереднім погодженням із замовником з обшивкою й ізоляцією чи без них. Поставка котла блоком або розсипом</a:t>
            </a:r>
            <a:r>
              <a:rPr lang="uk-UA" sz="2400" dirty="0" smtClean="0">
                <a:solidFill>
                  <a:schemeClr val="accent1">
                    <a:lumMod val="75000"/>
                  </a:schemeClr>
                </a:solidFill>
                <a:latin typeface="Times New Roman" panose="02020603050405020304" pitchFamily="18" charset="0"/>
                <a:cs typeface="Times New Roman" panose="02020603050405020304" pitchFamily="18" charset="0"/>
              </a:rPr>
              <a:t>. Котли ДКВР призначені </a:t>
            </a:r>
            <a:r>
              <a:rPr lang="uk-UA" sz="2400" dirty="0">
                <a:solidFill>
                  <a:schemeClr val="accent1">
                    <a:lumMod val="75000"/>
                  </a:schemeClr>
                </a:solidFill>
                <a:latin typeface="Times New Roman" panose="02020603050405020304" pitchFamily="18" charset="0"/>
                <a:cs typeface="Times New Roman" panose="02020603050405020304" pitchFamily="18" charset="0"/>
              </a:rPr>
              <a:t>для вироблення насиченої або перегрітої пари, яка використовується в технічних цілях промислових підприємств, опалення вентиляції об'єктів промислового значення. </a:t>
            </a:r>
          </a:p>
          <a:p>
            <a:r>
              <a:rPr lang="uk-UA" sz="2400" dirty="0"/>
              <a:t> </a:t>
            </a:r>
          </a:p>
          <a:p>
            <a:r>
              <a:rPr lang="uk-UA" sz="2400" dirty="0"/>
              <a:t> </a:t>
            </a:r>
          </a:p>
          <a:p>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a:p>
            <a:pPr algn="ctr"/>
            <a:endParaRPr lang="uk-UA" sz="2000" dirty="0">
              <a:solidFill>
                <a:schemeClr val="accent1">
                  <a:lumMod val="75000"/>
                </a:schemeClr>
              </a:solidFill>
              <a:effectLst/>
              <a:latin typeface="Times New Roman" panose="02020603050405020304" pitchFamily="18" charset="0"/>
              <a:ea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7010000" y="689245"/>
            <a:ext cx="4498204" cy="4498204"/>
          </a:xfrm>
          <a:prstGeom prst="rect">
            <a:avLst/>
          </a:prstGeom>
          <a:effectLst>
            <a:glow rad="228600">
              <a:schemeClr val="accent1">
                <a:satMod val="175000"/>
                <a:alpha val="40000"/>
              </a:schemeClr>
            </a:glow>
          </a:effectLst>
        </p:spPr>
      </p:pic>
    </p:spTree>
    <p:extLst>
      <p:ext uri="{BB962C8B-B14F-4D97-AF65-F5344CB8AC3E}">
        <p14:creationId xmlns:p14="http://schemas.microsoft.com/office/powerpoint/2010/main" val="294990995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0" y="122525"/>
            <a:ext cx="11322518" cy="400110"/>
          </a:xfrm>
          <a:prstGeom prst="rect">
            <a:avLst/>
          </a:prstGeom>
        </p:spPr>
        <p:txBody>
          <a:bodyPr wrap="square">
            <a:spAutoFit/>
          </a:bodyPr>
          <a:lstStyle/>
          <a:p>
            <a:pPr algn="ctr"/>
            <a:endParaRPr lang="uk-UA" sz="2000" dirty="0">
              <a:effectLst/>
              <a:latin typeface="Times New Roman" panose="02020603050405020304" pitchFamily="18" charset="0"/>
              <a:ea typeface="Times New Roman" panose="02020603050405020304" pitchFamily="18" charset="0"/>
            </a:endParaRPr>
          </a:p>
        </p:txBody>
      </p:sp>
      <p:sp>
        <p:nvSpPr>
          <p:cNvPr id="3" name="Прямокутник 2"/>
          <p:cNvSpPr/>
          <p:nvPr/>
        </p:nvSpPr>
        <p:spPr>
          <a:xfrm>
            <a:off x="281940" y="122525"/>
            <a:ext cx="7476022" cy="4093428"/>
          </a:xfrm>
          <a:prstGeom prst="rect">
            <a:avLst/>
          </a:prstGeom>
        </p:spPr>
        <p:txBody>
          <a:bodyPr wrap="square">
            <a:spAutoFit/>
          </a:bodyPr>
          <a:lstStyle/>
          <a:p>
            <a:pPr algn="just"/>
            <a:r>
              <a:rPr lang="uk-UA" sz="2400" dirty="0" smtClean="0">
                <a:solidFill>
                  <a:schemeClr val="accent1">
                    <a:lumMod val="75000"/>
                  </a:schemeClr>
                </a:solidFill>
                <a:latin typeface="Times New Roman" panose="02020603050405020304" pitchFamily="18" charset="0"/>
                <a:cs typeface="Times New Roman" panose="02020603050405020304" pitchFamily="18" charset="0"/>
              </a:rPr>
              <a:t>Котли </a:t>
            </a:r>
            <a:r>
              <a:rPr lang="uk-UA" sz="2400" dirty="0">
                <a:solidFill>
                  <a:schemeClr val="accent1">
                    <a:lumMod val="75000"/>
                  </a:schemeClr>
                </a:solidFill>
                <a:latin typeface="Times New Roman" panose="02020603050405020304" pitchFamily="18" charset="0"/>
                <a:cs typeface="Times New Roman" panose="02020603050405020304" pitchFamily="18" charset="0"/>
              </a:rPr>
              <a:t>розраховані для роботи на мазуті, дизпаливі, природному газі, твердому паливі. Спеціалістами ТОВ "Генерація Тепла" здійснюється переобладнання котлів з газу на тверде паливо (лушпиння соняшника, гречки, вівса), деревʼяні пелети, тріску, відходи біомаси. Можуть встановлюватися як вітчизняні, так й імпортні пальники. </a:t>
            </a:r>
          </a:p>
          <a:p>
            <a:r>
              <a:rPr lang="uk-UA" sz="2400" dirty="0"/>
              <a:t> </a:t>
            </a:r>
          </a:p>
          <a:p>
            <a:r>
              <a:rPr lang="uk-UA" sz="2400" dirty="0"/>
              <a:t> </a:t>
            </a:r>
          </a:p>
          <a:p>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a:p>
            <a:pPr algn="ctr"/>
            <a:endParaRPr lang="uk-UA" sz="2000" dirty="0">
              <a:solidFill>
                <a:schemeClr val="accent1">
                  <a:lumMod val="75000"/>
                </a:schemeClr>
              </a:solidFill>
              <a:effectLst/>
              <a:latin typeface="Times New Roman" panose="02020603050405020304" pitchFamily="18" charset="0"/>
              <a:ea typeface="Times New Roman" panose="02020603050405020304" pitchFamily="18" charset="0"/>
            </a:endParaRPr>
          </a:p>
        </p:txBody>
      </p:sp>
      <p:pic>
        <p:nvPicPr>
          <p:cNvPr id="6" name="Рисунок 5"/>
          <p:cNvPicPr>
            <a:picLocks noChangeAspect="1"/>
          </p:cNvPicPr>
          <p:nvPr/>
        </p:nvPicPr>
        <p:blipFill>
          <a:blip r:embed="rId2"/>
          <a:stretch>
            <a:fillRect/>
          </a:stretch>
        </p:blipFill>
        <p:spPr>
          <a:xfrm>
            <a:off x="4597136" y="3176337"/>
            <a:ext cx="2901896" cy="2691854"/>
          </a:xfrm>
          <a:prstGeom prst="rect">
            <a:avLst/>
          </a:prstGeom>
          <a:effectLst>
            <a:glow rad="228600">
              <a:schemeClr val="accent1">
                <a:satMod val="175000"/>
                <a:alpha val="40000"/>
              </a:schemeClr>
            </a:glow>
          </a:effectLst>
        </p:spPr>
      </p:pic>
      <p:pic>
        <p:nvPicPr>
          <p:cNvPr id="7" name="Рисунок 6"/>
          <p:cNvPicPr>
            <a:picLocks noChangeAspect="1"/>
          </p:cNvPicPr>
          <p:nvPr/>
        </p:nvPicPr>
        <p:blipFill>
          <a:blip r:embed="rId3"/>
          <a:stretch>
            <a:fillRect/>
          </a:stretch>
        </p:blipFill>
        <p:spPr>
          <a:xfrm>
            <a:off x="696229" y="2905496"/>
            <a:ext cx="3220852" cy="3220852"/>
          </a:xfrm>
          <a:prstGeom prst="rect">
            <a:avLst/>
          </a:prstGeom>
          <a:effectLst>
            <a:glow rad="228600">
              <a:schemeClr val="accent1">
                <a:satMod val="175000"/>
                <a:alpha val="40000"/>
              </a:schemeClr>
            </a:glow>
          </a:effectLst>
        </p:spPr>
      </p:pic>
      <p:pic>
        <p:nvPicPr>
          <p:cNvPr id="8" name="Рисунок 7"/>
          <p:cNvPicPr>
            <a:picLocks noChangeAspect="1"/>
          </p:cNvPicPr>
          <p:nvPr/>
        </p:nvPicPr>
        <p:blipFill>
          <a:blip r:embed="rId4"/>
          <a:stretch>
            <a:fillRect/>
          </a:stretch>
        </p:blipFill>
        <p:spPr>
          <a:xfrm>
            <a:off x="8019198" y="322580"/>
            <a:ext cx="3528318" cy="3340141"/>
          </a:xfrm>
          <a:prstGeom prst="rect">
            <a:avLst/>
          </a:prstGeom>
          <a:effectLst>
            <a:glow rad="228600">
              <a:schemeClr val="accent1">
                <a:satMod val="175000"/>
                <a:alpha val="40000"/>
              </a:schemeClr>
            </a:glow>
          </a:effectLst>
        </p:spPr>
      </p:pic>
    </p:spTree>
    <p:extLst>
      <p:ext uri="{BB962C8B-B14F-4D97-AF65-F5344CB8AC3E}">
        <p14:creationId xmlns:p14="http://schemas.microsoft.com/office/powerpoint/2010/main" val="35844535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кутник 4"/>
          <p:cNvSpPr/>
          <p:nvPr/>
        </p:nvSpPr>
        <p:spPr>
          <a:xfrm>
            <a:off x="2468880" y="118200"/>
            <a:ext cx="7985760" cy="769441"/>
          </a:xfrm>
          <a:prstGeom prst="rect">
            <a:avLst/>
          </a:prstGeom>
        </p:spPr>
        <p:txBody>
          <a:bodyPr wrap="square">
            <a:spAutoFit/>
          </a:bodyPr>
          <a:lstStyle/>
          <a:p>
            <a:pPr indent="449580">
              <a:spcAft>
                <a:spcPts val="0"/>
              </a:spcAft>
            </a:pPr>
            <a:r>
              <a:rPr lang="uk-UA" sz="44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Актуалізація опорних знань</a:t>
            </a:r>
            <a:endParaRPr lang="uk-UA" sz="2000" dirty="0">
              <a:solidFill>
                <a:schemeClr val="accent1">
                  <a:lumMod val="50000"/>
                </a:schemeClr>
              </a:solidFill>
              <a:latin typeface="Times New Roman" panose="02020603050405020304" pitchFamily="18" charset="0"/>
              <a:ea typeface="Times New Roman" panose="02020603050405020304" pitchFamily="18" charset="0"/>
            </a:endParaRPr>
          </a:p>
        </p:txBody>
      </p:sp>
      <p:pic>
        <p:nvPicPr>
          <p:cNvPr id="3074" name="Picture 2" descr="Ð ÐµÐ·ÑÐ»ÑÑÐ°Ñ Ð¿Ð¾ÑÑÐºÑ Ð·Ð¾Ð±ÑÐ°Ð¶ÐµÐ½Ñ Ð·Ð° Ð·Ð°Ð¿Ð¸ÑÐ¾Ð¼ &quot;ÐºÐ½Ð¸Ð³Ð¸&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3755" y="1003144"/>
            <a:ext cx="7867294" cy="5248999"/>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215334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кутник 2"/>
          <p:cNvSpPr/>
          <p:nvPr/>
        </p:nvSpPr>
        <p:spPr>
          <a:xfrm>
            <a:off x="3295846" y="370807"/>
            <a:ext cx="7071360" cy="769441"/>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pPr algn="ctr"/>
            <a:r>
              <a:rPr lang="uk-UA" sz="4400" b="1" dirty="0" smtClean="0">
                <a:latin typeface="Times New Roman" panose="02020603050405020304" pitchFamily="18" charset="0"/>
                <a:cs typeface="Times New Roman" panose="02020603050405020304" pitchFamily="18" charset="0"/>
              </a:rPr>
              <a:t>Запитання</a:t>
            </a:r>
            <a:endParaRPr lang="uk-UA" sz="4400" b="1" dirty="0">
              <a:latin typeface="Times New Roman" panose="02020603050405020304" pitchFamily="18" charset="0"/>
              <a:cs typeface="Times New Roman" panose="02020603050405020304" pitchFamily="18" charset="0"/>
            </a:endParaRPr>
          </a:p>
        </p:txBody>
      </p:sp>
      <p:pic>
        <p:nvPicPr>
          <p:cNvPr id="44036" name="Picture 4" descr="Ð ÐµÐ·ÑÐ»ÑÑÐ°Ñ Ð¿Ð¾ÑÑÐºÑ Ð·Ð¾Ð±ÑÐ°Ð¶ÐµÐ½Ñ Ð·Ð° Ð·Ð°Ð¿Ð¸ÑÐ¾Ð¼ &quot;Ð²Ð¾Ð¿ÑÐ¾ÑÑ&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3515" y="2071888"/>
            <a:ext cx="9247265" cy="33626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698064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кутник 2"/>
          <p:cNvSpPr/>
          <p:nvPr/>
        </p:nvSpPr>
        <p:spPr>
          <a:xfrm>
            <a:off x="3295846" y="370807"/>
            <a:ext cx="7071360" cy="769441"/>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pPr algn="ctr"/>
            <a:r>
              <a:rPr lang="uk-UA" sz="4400" b="1" dirty="0" smtClean="0">
                <a:latin typeface="Times New Roman" panose="02020603050405020304" pitchFamily="18" charset="0"/>
                <a:cs typeface="Times New Roman" panose="02020603050405020304" pitchFamily="18" charset="0"/>
              </a:rPr>
              <a:t>Запитання</a:t>
            </a:r>
            <a:endParaRPr lang="uk-UA" sz="4400" b="1" dirty="0">
              <a:latin typeface="Times New Roman" panose="02020603050405020304" pitchFamily="18" charset="0"/>
              <a:cs typeface="Times New Roman" panose="02020603050405020304" pitchFamily="18" charset="0"/>
            </a:endParaRPr>
          </a:p>
        </p:txBody>
      </p:sp>
      <p:pic>
        <p:nvPicPr>
          <p:cNvPr id="44036" name="Picture 4" descr="Ð ÐµÐ·ÑÐ»ÑÑÐ°Ñ Ð¿Ð¾ÑÑÐºÑ Ð·Ð¾Ð±ÑÐ°Ð¶ÐµÐ½Ñ Ð·Ð° Ð·Ð°Ð¿Ð¸ÑÐ¾Ð¼ &quot;Ð²Ð¾Ð¿ÑÐ¾ÑÑ&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95846" y="3890444"/>
            <a:ext cx="6819659" cy="2479876"/>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
        <p:nvSpPr>
          <p:cNvPr id="2" name="Прямокутник 1"/>
          <p:cNvSpPr/>
          <p:nvPr/>
        </p:nvSpPr>
        <p:spPr>
          <a:xfrm>
            <a:off x="2976880" y="1761293"/>
            <a:ext cx="8188960" cy="1508105"/>
          </a:xfrm>
          <a:prstGeom prst="rect">
            <a:avLst/>
          </a:prstGeom>
        </p:spPr>
        <p:txBody>
          <a:bodyPr wrap="square">
            <a:spAutoFit/>
          </a:bodyPr>
          <a:lstStyle/>
          <a:p>
            <a:pPr algn="just">
              <a:lnSpc>
                <a:spcPct val="115000"/>
              </a:lnSpc>
              <a:spcAft>
                <a:spcPts val="1000"/>
              </a:spcAft>
            </a:pPr>
            <a:r>
              <a:rPr lang="uk-UA" sz="4000" dirty="0" smtClean="0">
                <a:solidFill>
                  <a:schemeClr val="accent1">
                    <a:lumMod val="50000"/>
                  </a:schemeClr>
                </a:solidFill>
                <a:latin typeface="Times New Roman" panose="02020603050405020304" pitchFamily="18" charset="0"/>
                <a:cs typeface="Times New Roman" panose="02020603050405020304" pitchFamily="18" charset="0"/>
              </a:rPr>
              <a:t>Хто монтує і обслуговує парові і водогрійні котли?</a:t>
            </a:r>
            <a:endParaRPr lang="uk-UA" sz="4000" dirty="0">
              <a:solidFill>
                <a:schemeClr val="accent1">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2090531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кутник 2"/>
          <p:cNvSpPr/>
          <p:nvPr/>
        </p:nvSpPr>
        <p:spPr>
          <a:xfrm>
            <a:off x="3295846" y="370807"/>
            <a:ext cx="7071360" cy="769441"/>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pPr algn="ctr"/>
            <a:r>
              <a:rPr lang="uk-UA" sz="4400" b="1" dirty="0" smtClean="0">
                <a:latin typeface="Times New Roman" panose="02020603050405020304" pitchFamily="18" charset="0"/>
                <a:cs typeface="Times New Roman" panose="02020603050405020304" pitchFamily="18" charset="0"/>
              </a:rPr>
              <a:t>Запитання</a:t>
            </a:r>
            <a:endParaRPr lang="uk-UA" sz="4400" b="1" dirty="0">
              <a:latin typeface="Times New Roman" panose="02020603050405020304" pitchFamily="18" charset="0"/>
              <a:cs typeface="Times New Roman" panose="02020603050405020304" pitchFamily="18" charset="0"/>
            </a:endParaRPr>
          </a:p>
        </p:txBody>
      </p:sp>
      <p:pic>
        <p:nvPicPr>
          <p:cNvPr id="44036" name="Picture 4" descr="Ð ÐµÐ·ÑÐ»ÑÑÐ°Ñ Ð¿Ð¾ÑÑÐºÑ Ð·Ð¾Ð±ÑÐ°Ð¶ÐµÐ½Ñ Ð·Ð° Ð·Ð°Ð¿Ð¸ÑÐ¾Ð¼ &quot;Ð²Ð¾Ð¿ÑÐ¾ÑÑ&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95846" y="3890444"/>
            <a:ext cx="6819659" cy="2479876"/>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
        <p:nvSpPr>
          <p:cNvPr id="2" name="Прямокутник 1"/>
          <p:cNvSpPr/>
          <p:nvPr/>
        </p:nvSpPr>
        <p:spPr>
          <a:xfrm>
            <a:off x="2976880" y="1761293"/>
            <a:ext cx="8188960" cy="1508105"/>
          </a:xfrm>
          <a:prstGeom prst="rect">
            <a:avLst/>
          </a:prstGeom>
        </p:spPr>
        <p:txBody>
          <a:bodyPr wrap="square">
            <a:spAutoFit/>
          </a:bodyPr>
          <a:lstStyle/>
          <a:p>
            <a:pPr algn="just">
              <a:lnSpc>
                <a:spcPct val="115000"/>
              </a:lnSpc>
              <a:spcAft>
                <a:spcPts val="1000"/>
              </a:spcAft>
            </a:pPr>
            <a:r>
              <a:rPr lang="uk-UA" sz="4000" dirty="0" smtClean="0">
                <a:solidFill>
                  <a:schemeClr val="accent1">
                    <a:lumMod val="50000"/>
                  </a:schemeClr>
                </a:solidFill>
                <a:latin typeface="Times New Roman" panose="02020603050405020304" pitchFamily="18" charset="0"/>
                <a:cs typeface="Times New Roman" panose="02020603050405020304" pitchFamily="18" charset="0"/>
              </a:rPr>
              <a:t>Чим являються для нас парові і водогрійні котли?</a:t>
            </a:r>
            <a:endParaRPr lang="uk-UA" sz="4000" dirty="0">
              <a:solidFill>
                <a:schemeClr val="accent1">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3069504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кутник 2"/>
          <p:cNvSpPr/>
          <p:nvPr/>
        </p:nvSpPr>
        <p:spPr>
          <a:xfrm>
            <a:off x="3295846" y="370807"/>
            <a:ext cx="7071360" cy="769441"/>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pPr algn="ctr"/>
            <a:r>
              <a:rPr lang="uk-UA" sz="4400" b="1" dirty="0" smtClean="0">
                <a:latin typeface="Times New Roman" panose="02020603050405020304" pitchFamily="18" charset="0"/>
                <a:cs typeface="Times New Roman" panose="02020603050405020304" pitchFamily="18" charset="0"/>
              </a:rPr>
              <a:t>Запитання</a:t>
            </a:r>
            <a:endParaRPr lang="uk-UA" sz="4400" b="1" dirty="0">
              <a:latin typeface="Times New Roman" panose="02020603050405020304" pitchFamily="18" charset="0"/>
              <a:cs typeface="Times New Roman" panose="02020603050405020304" pitchFamily="18" charset="0"/>
            </a:endParaRPr>
          </a:p>
        </p:txBody>
      </p:sp>
      <p:pic>
        <p:nvPicPr>
          <p:cNvPr id="44036" name="Picture 4" descr="Ð ÐµÐ·ÑÐ»ÑÑÐ°Ñ Ð¿Ð¾ÑÑÐºÑ Ð·Ð¾Ð±ÑÐ°Ð¶ÐµÐ½Ñ Ð·Ð° Ð·Ð°Ð¿Ð¸ÑÐ¾Ð¼ &quot;Ð²Ð¾Ð¿ÑÐ¾ÑÑ&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95846" y="3890444"/>
            <a:ext cx="6819659" cy="2479876"/>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
        <p:nvSpPr>
          <p:cNvPr id="2" name="Прямокутник 1"/>
          <p:cNvSpPr/>
          <p:nvPr/>
        </p:nvSpPr>
        <p:spPr>
          <a:xfrm>
            <a:off x="2976880" y="1761293"/>
            <a:ext cx="8188960" cy="1451359"/>
          </a:xfrm>
          <a:prstGeom prst="rect">
            <a:avLst/>
          </a:prstGeom>
        </p:spPr>
        <p:txBody>
          <a:bodyPr wrap="square">
            <a:spAutoFit/>
          </a:bodyPr>
          <a:lstStyle/>
          <a:p>
            <a:pPr algn="just">
              <a:lnSpc>
                <a:spcPct val="115000"/>
              </a:lnSpc>
              <a:spcAft>
                <a:spcPts val="1000"/>
              </a:spcAft>
            </a:pPr>
            <a:r>
              <a:rPr lang="uk-UA" sz="4000" dirty="0" smtClean="0">
                <a:solidFill>
                  <a:schemeClr val="accent1">
                    <a:lumMod val="50000"/>
                  </a:schemeClr>
                </a:solidFill>
                <a:latin typeface="Times New Roman" panose="02020603050405020304" pitchFamily="18" charset="0"/>
                <a:cs typeface="Times New Roman" panose="02020603050405020304" pitchFamily="18" charset="0"/>
              </a:rPr>
              <a:t>Які посади може займати випускник коледжу?</a:t>
            </a:r>
            <a:endParaRPr lang="uk-UA" sz="4000" dirty="0">
              <a:solidFill>
                <a:schemeClr val="accent1">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7158879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2778492" y="154057"/>
            <a:ext cx="7071360" cy="646331"/>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uk-UA" sz="3600" b="1" dirty="0" smtClean="0">
                <a:solidFill>
                  <a:srgbClr val="002060"/>
                </a:solidFill>
                <a:latin typeface="Times New Roman" panose="02020603050405020304" pitchFamily="18" charset="0"/>
                <a:cs typeface="Times New Roman" panose="02020603050405020304" pitchFamily="18" charset="0"/>
              </a:rPr>
              <a:t> </a:t>
            </a:r>
            <a:r>
              <a:rPr lang="en-US" sz="3600" b="1" dirty="0" smtClean="0">
                <a:solidFill>
                  <a:srgbClr val="002060"/>
                </a:solidFill>
                <a:latin typeface="Times New Roman" panose="02020603050405020304" pitchFamily="18" charset="0"/>
                <a:cs typeface="Times New Roman" panose="02020603050405020304" pitchFamily="18" charset="0"/>
              </a:rPr>
              <a:t>2</a:t>
            </a:r>
            <a:r>
              <a:rPr lang="uk-UA" sz="3600" b="1" dirty="0" smtClean="0">
                <a:solidFill>
                  <a:srgbClr val="002060"/>
                </a:solidFill>
                <a:latin typeface="Times New Roman" panose="02020603050405020304" pitchFamily="18" charset="0"/>
                <a:cs typeface="Times New Roman" panose="02020603050405020304" pitchFamily="18" charset="0"/>
              </a:rPr>
              <a:t>. Парогенератори ДКВР</a:t>
            </a:r>
            <a:endParaRPr lang="uk-UA" sz="3600" b="1" dirty="0">
              <a:solidFill>
                <a:srgbClr val="002060"/>
              </a:solidFill>
              <a:latin typeface="Times New Roman" panose="02020603050405020304" pitchFamily="18" charset="0"/>
              <a:cs typeface="Times New Roman" panose="02020603050405020304" pitchFamily="18" charset="0"/>
            </a:endParaRPr>
          </a:p>
        </p:txBody>
      </p:sp>
      <p:sp>
        <p:nvSpPr>
          <p:cNvPr id="3" name="Прямокутник 2"/>
          <p:cNvSpPr/>
          <p:nvPr/>
        </p:nvSpPr>
        <p:spPr>
          <a:xfrm>
            <a:off x="806862" y="1251755"/>
            <a:ext cx="10722543" cy="1077218"/>
          </a:xfrm>
          <a:prstGeom prst="rect">
            <a:avLst/>
          </a:prstGeom>
        </p:spPr>
        <p:txBody>
          <a:bodyPr wrap="square">
            <a:spAutoFit/>
          </a:bodyPr>
          <a:lstStyle/>
          <a:p>
            <a:pPr indent="449580" algn="just"/>
            <a:r>
              <a:rPr lang="uk-UA" b="1" dirty="0">
                <a:latin typeface="Times New Roman" panose="02020603050405020304" pitchFamily="18" charset="0"/>
                <a:ea typeface="Times New Roman" panose="02020603050405020304" pitchFamily="18" charset="0"/>
              </a:rPr>
              <a:t> </a:t>
            </a:r>
            <a:r>
              <a:rPr lang="uk-UA" sz="2400" b="1" dirty="0">
                <a:solidFill>
                  <a:srgbClr val="002060"/>
                </a:solidFill>
                <a:latin typeface="Times New Roman" panose="02020603050405020304" pitchFamily="18" charset="0"/>
                <a:ea typeface="Times New Roman" panose="02020603050405020304" pitchFamily="18" charset="0"/>
              </a:rPr>
              <a:t>Котел ДКВР </a:t>
            </a:r>
            <a:r>
              <a:rPr lang="uk-UA" sz="2400" dirty="0">
                <a:solidFill>
                  <a:srgbClr val="002060"/>
                </a:solidFill>
                <a:latin typeface="Times New Roman" panose="02020603050405020304" pitchFamily="18" charset="0"/>
                <a:ea typeface="Times New Roman" panose="02020603050405020304" pitchFamily="18" charset="0"/>
              </a:rPr>
              <a:t>(двобарабанний котел вертикально-водотрубний реконструйований) призначений для виробництва насиченої і перегрітої пари.</a:t>
            </a:r>
            <a:endParaRPr lang="uk-UA" sz="2000" dirty="0">
              <a:solidFill>
                <a:srgbClr val="002060"/>
              </a:solidFill>
              <a:latin typeface="Times New Roman" panose="02020603050405020304" pitchFamily="18" charset="0"/>
              <a:ea typeface="Times New Roman" panose="02020603050405020304" pitchFamily="18" charset="0"/>
            </a:endParaRPr>
          </a:p>
          <a:p>
            <a:pPr indent="449580" algn="just">
              <a:spcAft>
                <a:spcPts val="0"/>
              </a:spcAft>
            </a:pPr>
            <a:endParaRPr lang="uk-UA" sz="1600" dirty="0">
              <a:effectLst/>
              <a:latin typeface="Times New Roman" panose="02020603050405020304" pitchFamily="18" charset="0"/>
              <a:ea typeface="Times New Roman" panose="02020603050405020304" pitchFamily="18" charset="0"/>
            </a:endParaRPr>
          </a:p>
        </p:txBody>
      </p:sp>
      <p:sp>
        <p:nvSpPr>
          <p:cNvPr id="5" name="Прямокутник 4"/>
          <p:cNvSpPr/>
          <p:nvPr/>
        </p:nvSpPr>
        <p:spPr>
          <a:xfrm>
            <a:off x="256674" y="2349456"/>
            <a:ext cx="6538761" cy="3046988"/>
          </a:xfrm>
          <a:prstGeom prst="rect">
            <a:avLst/>
          </a:prstGeom>
        </p:spPr>
        <p:txBody>
          <a:bodyPr wrap="square">
            <a:spAutoFit/>
          </a:bodyPr>
          <a:lstStyle/>
          <a:p>
            <a:pPr algn="just"/>
            <a:r>
              <a:rPr lang="uk-UA" sz="2400" dirty="0">
                <a:solidFill>
                  <a:schemeClr val="accent1">
                    <a:lumMod val="50000"/>
                  </a:schemeClr>
                </a:solidFill>
                <a:latin typeface="Times New Roman" panose="02020603050405020304" pitchFamily="18" charset="0"/>
                <a:cs typeface="Times New Roman" panose="02020603050405020304" pitchFamily="18" charset="0"/>
              </a:rPr>
              <a:t>	В </a:t>
            </a:r>
            <a:r>
              <a:rPr lang="uk-UA" sz="2400" dirty="0" err="1">
                <a:solidFill>
                  <a:schemeClr val="accent1">
                    <a:lumMod val="50000"/>
                  </a:schemeClr>
                </a:solidFill>
                <a:latin typeface="Times New Roman" panose="02020603050405020304" pitchFamily="18" charset="0"/>
                <a:cs typeface="Times New Roman" panose="02020603050405020304" pitchFamily="18" charset="0"/>
              </a:rPr>
              <a:t>котлі</a:t>
            </a:r>
            <a:r>
              <a:rPr lang="uk-UA" sz="2400" dirty="0">
                <a:solidFill>
                  <a:schemeClr val="accent1">
                    <a:lumMod val="50000"/>
                  </a:schemeClr>
                </a:solidFill>
                <a:latin typeface="Times New Roman" panose="02020603050405020304" pitchFamily="18" charset="0"/>
                <a:cs typeface="Times New Roman" panose="02020603050405020304" pitchFamily="18" charset="0"/>
              </a:rPr>
              <a:t> встановлені </a:t>
            </a:r>
            <a:r>
              <a:rPr lang="uk-UA" sz="2400" dirty="0" smtClean="0">
                <a:solidFill>
                  <a:schemeClr val="accent1">
                    <a:lumMod val="50000"/>
                  </a:schemeClr>
                </a:solidFill>
                <a:latin typeface="Times New Roman" panose="02020603050405020304" pitchFamily="18" charset="0"/>
                <a:cs typeface="Times New Roman" panose="02020603050405020304" pitchFamily="18" charset="0"/>
              </a:rPr>
              <a:t>верхній </a:t>
            </a:r>
            <a:r>
              <a:rPr lang="uk-UA" sz="2400" dirty="0">
                <a:solidFill>
                  <a:schemeClr val="accent1">
                    <a:lumMod val="50000"/>
                  </a:schemeClr>
                </a:solidFill>
                <a:latin typeface="Times New Roman" panose="02020603050405020304" pitchFamily="18" charset="0"/>
                <a:cs typeface="Times New Roman" panose="02020603050405020304" pitchFamily="18" charset="0"/>
              </a:rPr>
              <a:t>і нижній </a:t>
            </a:r>
            <a:r>
              <a:rPr lang="uk-UA" sz="2400" dirty="0" smtClean="0">
                <a:solidFill>
                  <a:schemeClr val="accent1">
                    <a:lumMod val="50000"/>
                  </a:schemeClr>
                </a:solidFill>
                <a:latin typeface="Times New Roman" panose="02020603050405020304" pitchFamily="18" charset="0"/>
                <a:cs typeface="Times New Roman" panose="02020603050405020304" pitchFamily="18" charset="0"/>
              </a:rPr>
              <a:t>барабани, </a:t>
            </a:r>
            <a:r>
              <a:rPr lang="uk-UA" sz="2400" dirty="0">
                <a:solidFill>
                  <a:schemeClr val="accent1">
                    <a:lumMod val="50000"/>
                  </a:schemeClr>
                </a:solidFill>
                <a:latin typeface="Times New Roman" panose="02020603050405020304" pitchFamily="18" charset="0"/>
                <a:cs typeface="Times New Roman" panose="02020603050405020304" pitchFamily="18" charset="0"/>
              </a:rPr>
              <a:t>розташовані уздовж поздовжньої осі. Барабани з'єднані гнутими кип'ятильними трубами, що утворюють розвинений кип'ятильні </a:t>
            </a:r>
            <a:r>
              <a:rPr lang="uk-UA" sz="2400" dirty="0" smtClean="0">
                <a:solidFill>
                  <a:schemeClr val="accent1">
                    <a:lumMod val="50000"/>
                  </a:schemeClr>
                </a:solidFill>
                <a:latin typeface="Times New Roman" panose="02020603050405020304" pitchFamily="18" charset="0"/>
                <a:cs typeface="Times New Roman" panose="02020603050405020304" pitchFamily="18" charset="0"/>
              </a:rPr>
              <a:t>пучок. </a:t>
            </a:r>
            <a:r>
              <a:rPr lang="uk-UA" sz="2400" dirty="0">
                <a:solidFill>
                  <a:schemeClr val="accent1">
                    <a:lumMod val="50000"/>
                  </a:schemeClr>
                </a:solidFill>
                <a:latin typeface="Times New Roman" panose="02020603050405020304" pitchFamily="18" charset="0"/>
                <a:cs typeface="Times New Roman" panose="02020603050405020304" pitchFamily="18" charset="0"/>
              </a:rPr>
              <a:t>Перед кип’ятильним пучком розташована екранована топкова </a:t>
            </a:r>
            <a:r>
              <a:rPr lang="uk-UA" sz="2400" dirty="0" smtClean="0">
                <a:solidFill>
                  <a:schemeClr val="accent1">
                    <a:lumMod val="50000"/>
                  </a:schemeClr>
                </a:solidFill>
                <a:latin typeface="Times New Roman" panose="02020603050405020304" pitchFamily="18" charset="0"/>
                <a:cs typeface="Times New Roman" panose="02020603050405020304" pitchFamily="18" charset="0"/>
              </a:rPr>
              <a:t>камера.</a:t>
            </a:r>
            <a:r>
              <a:rPr lang="uk-UA" sz="2400" dirty="0" smtClean="0">
                <a:solidFill>
                  <a:schemeClr val="accent1">
                    <a:lumMod val="50000"/>
                  </a:schemeClr>
                </a:solidFill>
              </a:rPr>
              <a:t> </a:t>
            </a:r>
            <a:r>
              <a:rPr lang="uk-UA" sz="2400" dirty="0">
                <a:solidFill>
                  <a:schemeClr val="accent1">
                    <a:lumMod val="50000"/>
                  </a:schemeClr>
                </a:solidFill>
                <a:latin typeface="Times New Roman" panose="02020603050405020304" pitchFamily="18" charset="0"/>
                <a:cs typeface="Times New Roman" panose="02020603050405020304" pitchFamily="18" charset="0"/>
              </a:rPr>
              <a:t>Труби бічних екранів виводяться в верхній барабан, нижні їх кінці приєднані до нижніх </a:t>
            </a:r>
            <a:r>
              <a:rPr lang="uk-UA" sz="2400" dirty="0" smtClean="0">
                <a:solidFill>
                  <a:schemeClr val="accent1">
                    <a:lumMod val="50000"/>
                  </a:schemeClr>
                </a:solidFill>
                <a:latin typeface="Times New Roman" panose="02020603050405020304" pitchFamily="18" charset="0"/>
                <a:cs typeface="Times New Roman" panose="02020603050405020304" pitchFamily="18" charset="0"/>
              </a:rPr>
              <a:t>колекторів. </a:t>
            </a:r>
            <a:endParaRPr lang="uk-UA" sz="2400" dirty="0">
              <a:solidFill>
                <a:schemeClr val="accent1">
                  <a:lumMod val="50000"/>
                </a:schemeClr>
              </a:solidFill>
            </a:endParaRPr>
          </a:p>
        </p:txBody>
      </p:sp>
      <p:pic>
        <p:nvPicPr>
          <p:cNvPr id="7" name="Рисунок 6"/>
          <p:cNvPicPr>
            <a:picLocks noChangeAspect="1"/>
          </p:cNvPicPr>
          <p:nvPr/>
        </p:nvPicPr>
        <p:blipFill>
          <a:blip r:embed="rId2"/>
          <a:stretch>
            <a:fillRect/>
          </a:stretch>
        </p:blipFill>
        <p:spPr>
          <a:xfrm>
            <a:off x="7055318" y="2254458"/>
            <a:ext cx="4793030" cy="4102782"/>
          </a:xfrm>
          <a:prstGeom prst="rect">
            <a:avLst/>
          </a:prstGeom>
          <a:effectLst>
            <a:glow rad="139700">
              <a:schemeClr val="accent1">
                <a:satMod val="175000"/>
                <a:alpha val="40000"/>
              </a:schemeClr>
            </a:glow>
          </a:effectLst>
        </p:spPr>
      </p:pic>
    </p:spTree>
    <p:extLst>
      <p:ext uri="{BB962C8B-B14F-4D97-AF65-F5344CB8AC3E}">
        <p14:creationId xmlns:p14="http://schemas.microsoft.com/office/powerpoint/2010/main" val="155421000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кутник 2"/>
          <p:cNvSpPr/>
          <p:nvPr/>
        </p:nvSpPr>
        <p:spPr>
          <a:xfrm>
            <a:off x="875899" y="300571"/>
            <a:ext cx="11020926" cy="3046988"/>
          </a:xfrm>
          <a:prstGeom prst="rect">
            <a:avLst/>
          </a:prstGeom>
        </p:spPr>
        <p:txBody>
          <a:bodyPr wrap="square">
            <a:spAutoFit/>
          </a:bodyPr>
          <a:lstStyle/>
          <a:p>
            <a:pPr algn="just"/>
            <a:r>
              <a:rPr lang="uk-UA" sz="2400" dirty="0" smtClean="0">
                <a:solidFill>
                  <a:schemeClr val="tx2">
                    <a:lumMod val="50000"/>
                  </a:schemeClr>
                </a:solidFill>
                <a:latin typeface="Times New Roman" panose="02020603050405020304" pitchFamily="18" charset="0"/>
                <a:cs typeface="Times New Roman" panose="02020603050405020304" pitchFamily="18" charset="0"/>
              </a:rPr>
              <a:t>		Вода</a:t>
            </a:r>
            <a:r>
              <a:rPr lang="uk-UA" sz="2400" dirty="0">
                <a:solidFill>
                  <a:schemeClr val="tx2">
                    <a:lumMod val="50000"/>
                  </a:schemeClr>
                </a:solidFill>
                <a:latin typeface="Times New Roman" panose="02020603050405020304" pitchFamily="18" charset="0"/>
                <a:cs typeface="Times New Roman" panose="02020603050405020304" pitchFamily="18" charset="0"/>
              </a:rPr>
              <a:t>, що живить котел по трубопроводах 5 подається під рівень води в верхній барабан. </a:t>
            </a:r>
            <a:r>
              <a:rPr lang="uk-UA" sz="2400" dirty="0">
                <a:latin typeface="Times New Roman" panose="02020603050405020304" pitchFamily="18" charset="0"/>
                <a:cs typeface="Times New Roman" panose="02020603050405020304" pitchFamily="18" charset="0"/>
              </a:rPr>
              <a:t>Вода по опускним трубах надходить з верхнього барабана в нижній, а пароводяна суміш по іншим трубам котельного пучка, які мають підвищену теплове навантаження, піднімається в верхній барабан. У верхньому барабані котла відбувається поділ пароводяної суміші на пару і воду.</a:t>
            </a:r>
          </a:p>
          <a:p>
            <a:pPr algn="just"/>
            <a:r>
              <a:rPr lang="uk-UA" sz="2400" dirty="0">
                <a:latin typeface="Times New Roman" panose="02020603050405020304" pitchFamily="18" charset="0"/>
                <a:cs typeface="Times New Roman" panose="02020603050405020304" pitchFamily="18" charset="0"/>
              </a:rPr>
              <a:t>	У верхньому барабані встановлений штуцер кріплення </a:t>
            </a:r>
            <a:r>
              <a:rPr lang="uk-UA" sz="2400" dirty="0" err="1">
                <a:latin typeface="Times New Roman" panose="02020603050405020304" pitchFamily="18" charset="0"/>
                <a:cs typeface="Times New Roman" panose="02020603050405020304" pitchFamily="18" charset="0"/>
              </a:rPr>
              <a:t>двоважільного</a:t>
            </a:r>
            <a:r>
              <a:rPr lang="uk-UA" sz="2400" dirty="0">
                <a:latin typeface="Times New Roman" panose="02020603050405020304" pitchFamily="18" charset="0"/>
                <a:cs typeface="Times New Roman" panose="02020603050405020304" pitchFamily="18" charset="0"/>
              </a:rPr>
              <a:t> запобіжного клапану, головний паровідвідний штуцер, штуцер вводу живлячої води і ін.</a:t>
            </a:r>
          </a:p>
        </p:txBody>
      </p:sp>
      <p:pic>
        <p:nvPicPr>
          <p:cNvPr id="6" name="Рисунок 5"/>
          <p:cNvPicPr>
            <a:picLocks noChangeAspect="1"/>
          </p:cNvPicPr>
          <p:nvPr/>
        </p:nvPicPr>
        <p:blipFill>
          <a:blip r:embed="rId2"/>
          <a:stretch>
            <a:fillRect/>
          </a:stretch>
        </p:blipFill>
        <p:spPr>
          <a:xfrm>
            <a:off x="7259712" y="3347559"/>
            <a:ext cx="4217963" cy="3303497"/>
          </a:xfrm>
          <a:prstGeom prst="rect">
            <a:avLst/>
          </a:prstGeom>
          <a:effectLst>
            <a:glow rad="228600">
              <a:srgbClr val="002060">
                <a:alpha val="40000"/>
              </a:srgbClr>
            </a:glow>
          </a:effectLst>
        </p:spPr>
      </p:pic>
      <p:pic>
        <p:nvPicPr>
          <p:cNvPr id="5" name="Рисунок 4"/>
          <p:cNvPicPr>
            <a:picLocks noChangeAspect="1"/>
          </p:cNvPicPr>
          <p:nvPr/>
        </p:nvPicPr>
        <p:blipFill>
          <a:blip r:embed="rId3"/>
          <a:stretch>
            <a:fillRect/>
          </a:stretch>
        </p:blipFill>
        <p:spPr>
          <a:xfrm>
            <a:off x="2194559" y="3243899"/>
            <a:ext cx="4527607" cy="3334968"/>
          </a:xfrm>
          <a:prstGeom prst="rect">
            <a:avLst/>
          </a:prstGeom>
          <a:effectLst>
            <a:glow rad="228600">
              <a:srgbClr val="002060">
                <a:alpha val="40000"/>
              </a:srgbClr>
            </a:glow>
          </a:effectLst>
        </p:spPr>
      </p:pic>
    </p:spTree>
    <p:extLst>
      <p:ext uri="{BB962C8B-B14F-4D97-AF65-F5344CB8AC3E}">
        <p14:creationId xmlns:p14="http://schemas.microsoft.com/office/powerpoint/2010/main" val="408550679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кутник 2"/>
          <p:cNvSpPr/>
          <p:nvPr/>
        </p:nvSpPr>
        <p:spPr>
          <a:xfrm>
            <a:off x="3295846" y="370807"/>
            <a:ext cx="7071360" cy="769441"/>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pPr algn="ctr"/>
            <a:r>
              <a:rPr lang="uk-UA" sz="4400" b="1" dirty="0" smtClean="0">
                <a:latin typeface="Times New Roman" panose="02020603050405020304" pitchFamily="18" charset="0"/>
                <a:cs typeface="Times New Roman" panose="02020603050405020304" pitchFamily="18" charset="0"/>
              </a:rPr>
              <a:t>Запитання</a:t>
            </a:r>
            <a:endParaRPr lang="uk-UA" sz="4400" b="1" dirty="0">
              <a:latin typeface="Times New Roman" panose="02020603050405020304" pitchFamily="18" charset="0"/>
              <a:cs typeface="Times New Roman" panose="02020603050405020304" pitchFamily="18" charset="0"/>
            </a:endParaRPr>
          </a:p>
        </p:txBody>
      </p:sp>
      <p:pic>
        <p:nvPicPr>
          <p:cNvPr id="44036" name="Picture 4" descr="Ð ÐµÐ·ÑÐ»ÑÑÐ°Ñ Ð¿Ð¾ÑÑÐºÑ Ð·Ð¾Ð±ÑÐ°Ð¶ÐµÐ½Ñ Ð·Ð° Ð·Ð°Ð¿Ð¸ÑÐ¾Ð¼ &quot;Ð²Ð¾Ð¿ÑÐ¾ÑÑ&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3515" y="2071888"/>
            <a:ext cx="9247265" cy="33626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802750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кутник 2"/>
          <p:cNvSpPr/>
          <p:nvPr/>
        </p:nvSpPr>
        <p:spPr>
          <a:xfrm>
            <a:off x="3169995" y="296609"/>
            <a:ext cx="7071360" cy="769441"/>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pPr algn="ctr"/>
            <a:r>
              <a:rPr lang="uk-UA" sz="4400" b="1" dirty="0" smtClean="0">
                <a:latin typeface="Times New Roman" panose="02020603050405020304" pitchFamily="18" charset="0"/>
                <a:cs typeface="Times New Roman" panose="02020603050405020304" pitchFamily="18" charset="0"/>
              </a:rPr>
              <a:t>Запитання</a:t>
            </a:r>
            <a:endParaRPr lang="uk-UA" sz="4400" b="1" dirty="0">
              <a:latin typeface="Times New Roman" panose="02020603050405020304" pitchFamily="18" charset="0"/>
              <a:cs typeface="Times New Roman" panose="02020603050405020304" pitchFamily="18" charset="0"/>
            </a:endParaRPr>
          </a:p>
        </p:txBody>
      </p:sp>
      <p:pic>
        <p:nvPicPr>
          <p:cNvPr id="44036" name="Picture 4" descr="Ð ÐµÐ·ÑÐ»ÑÑÐ°Ñ Ð¿Ð¾ÑÑÐºÑ Ð·Ð¾Ð±ÑÐ°Ð¶ÐµÐ½Ñ Ð·Ð° Ð·Ð°Ð¿Ð¸ÑÐ¾Ð¼ &quot;Ð²Ð¾Ð¿ÑÐ¾ÑÑ&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57161" y="3409180"/>
            <a:ext cx="6819659" cy="2479876"/>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
        <p:nvSpPr>
          <p:cNvPr id="2" name="Прямокутник 1"/>
          <p:cNvSpPr/>
          <p:nvPr/>
        </p:nvSpPr>
        <p:spPr>
          <a:xfrm>
            <a:off x="2300438" y="2001925"/>
            <a:ext cx="9606547" cy="800219"/>
          </a:xfrm>
          <a:prstGeom prst="rect">
            <a:avLst/>
          </a:prstGeom>
        </p:spPr>
        <p:txBody>
          <a:bodyPr wrap="square">
            <a:spAutoFit/>
          </a:bodyPr>
          <a:lstStyle/>
          <a:p>
            <a:pPr algn="just">
              <a:lnSpc>
                <a:spcPct val="115000"/>
              </a:lnSpc>
              <a:spcAft>
                <a:spcPts val="1000"/>
              </a:spcAft>
            </a:pPr>
            <a:r>
              <a:rPr lang="uk-UA" sz="4000" dirty="0" smtClean="0">
                <a:solidFill>
                  <a:schemeClr val="accent1">
                    <a:lumMod val="50000"/>
                  </a:schemeClr>
                </a:solidFill>
                <a:latin typeface="Times New Roman" panose="02020603050405020304" pitchFamily="18" charset="0"/>
                <a:cs typeface="Times New Roman" panose="02020603050405020304" pitchFamily="18" charset="0"/>
              </a:rPr>
              <a:t>1. Чому котел називається двобарабанним?</a:t>
            </a:r>
            <a:endParaRPr lang="uk-UA" sz="4000" dirty="0">
              <a:solidFill>
                <a:schemeClr val="accent1">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8790950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кутник 2"/>
          <p:cNvSpPr/>
          <p:nvPr/>
        </p:nvSpPr>
        <p:spPr>
          <a:xfrm>
            <a:off x="3169995" y="296609"/>
            <a:ext cx="7071360" cy="769441"/>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pPr algn="ctr"/>
            <a:r>
              <a:rPr lang="uk-UA" sz="4400" b="1" dirty="0" smtClean="0">
                <a:latin typeface="Times New Roman" panose="02020603050405020304" pitchFamily="18" charset="0"/>
                <a:cs typeface="Times New Roman" panose="02020603050405020304" pitchFamily="18" charset="0"/>
              </a:rPr>
              <a:t>Запитання</a:t>
            </a:r>
            <a:endParaRPr lang="uk-UA" sz="4400" b="1" dirty="0">
              <a:latin typeface="Times New Roman" panose="02020603050405020304" pitchFamily="18" charset="0"/>
              <a:cs typeface="Times New Roman" panose="02020603050405020304" pitchFamily="18" charset="0"/>
            </a:endParaRPr>
          </a:p>
        </p:txBody>
      </p:sp>
      <p:pic>
        <p:nvPicPr>
          <p:cNvPr id="44036" name="Picture 4" descr="Ð ÐµÐ·ÑÐ»ÑÑÐ°Ñ Ð¿Ð¾ÑÑÐºÑ Ð·Ð¾Ð±ÑÐ°Ð¶ÐµÐ½Ñ Ð·Ð° Ð·Ð°Ð¿Ð¸ÑÐ¾Ð¼ &quot;Ð²Ð¾Ð¿ÑÐ¾ÑÑ&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57161" y="3409180"/>
            <a:ext cx="6819659" cy="2479876"/>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
        <p:nvSpPr>
          <p:cNvPr id="2" name="Прямокутник 1"/>
          <p:cNvSpPr/>
          <p:nvPr/>
        </p:nvSpPr>
        <p:spPr>
          <a:xfrm>
            <a:off x="2300438" y="2001925"/>
            <a:ext cx="9606547" cy="800219"/>
          </a:xfrm>
          <a:prstGeom prst="rect">
            <a:avLst/>
          </a:prstGeom>
        </p:spPr>
        <p:txBody>
          <a:bodyPr wrap="square">
            <a:spAutoFit/>
          </a:bodyPr>
          <a:lstStyle/>
          <a:p>
            <a:pPr algn="just">
              <a:lnSpc>
                <a:spcPct val="115000"/>
              </a:lnSpc>
              <a:spcAft>
                <a:spcPts val="1000"/>
              </a:spcAft>
            </a:pPr>
            <a:r>
              <a:rPr lang="uk-UA" sz="4000" dirty="0" smtClean="0">
                <a:solidFill>
                  <a:schemeClr val="accent1">
                    <a:lumMod val="50000"/>
                  </a:schemeClr>
                </a:solidFill>
                <a:latin typeface="Times New Roman" panose="02020603050405020304" pitchFamily="18" charset="0"/>
                <a:cs typeface="Times New Roman" panose="02020603050405020304" pitchFamily="18" charset="0"/>
              </a:rPr>
              <a:t>2. Де накопичується утворена пара?</a:t>
            </a:r>
            <a:endParaRPr lang="uk-UA" sz="4000" dirty="0">
              <a:solidFill>
                <a:schemeClr val="accent1">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8637471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кутник 2"/>
          <p:cNvSpPr/>
          <p:nvPr/>
        </p:nvSpPr>
        <p:spPr>
          <a:xfrm>
            <a:off x="3169995" y="296609"/>
            <a:ext cx="7071360" cy="769441"/>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pPr algn="ctr"/>
            <a:r>
              <a:rPr lang="uk-UA" sz="4400" b="1" dirty="0" smtClean="0">
                <a:latin typeface="Times New Roman" panose="02020603050405020304" pitchFamily="18" charset="0"/>
                <a:cs typeface="Times New Roman" panose="02020603050405020304" pitchFamily="18" charset="0"/>
              </a:rPr>
              <a:t>Запитання</a:t>
            </a:r>
            <a:endParaRPr lang="uk-UA" sz="4400" b="1" dirty="0">
              <a:latin typeface="Times New Roman" panose="02020603050405020304" pitchFamily="18" charset="0"/>
              <a:cs typeface="Times New Roman" panose="02020603050405020304" pitchFamily="18" charset="0"/>
            </a:endParaRPr>
          </a:p>
        </p:txBody>
      </p:sp>
      <p:pic>
        <p:nvPicPr>
          <p:cNvPr id="44036" name="Picture 4" descr="Ð ÐµÐ·ÑÐ»ÑÑÐ°Ñ Ð¿Ð¾ÑÑÐºÑ Ð·Ð¾Ð±ÑÐ°Ð¶ÐµÐ½Ñ Ð·Ð° Ð·Ð°Ð¿Ð¸ÑÐ¾Ð¼ &quot;Ð²Ð¾Ð¿ÑÐ¾ÑÑ&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57161" y="3409180"/>
            <a:ext cx="6819659" cy="2479876"/>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
        <p:nvSpPr>
          <p:cNvPr id="2" name="Прямокутник 1"/>
          <p:cNvSpPr/>
          <p:nvPr/>
        </p:nvSpPr>
        <p:spPr>
          <a:xfrm>
            <a:off x="3301465" y="1982675"/>
            <a:ext cx="9606547" cy="800219"/>
          </a:xfrm>
          <a:prstGeom prst="rect">
            <a:avLst/>
          </a:prstGeom>
        </p:spPr>
        <p:txBody>
          <a:bodyPr wrap="square">
            <a:spAutoFit/>
          </a:bodyPr>
          <a:lstStyle/>
          <a:p>
            <a:pPr algn="just">
              <a:lnSpc>
                <a:spcPct val="115000"/>
              </a:lnSpc>
              <a:spcAft>
                <a:spcPts val="1000"/>
              </a:spcAft>
            </a:pPr>
            <a:r>
              <a:rPr lang="uk-UA" sz="4000" dirty="0" smtClean="0">
                <a:solidFill>
                  <a:schemeClr val="accent1">
                    <a:lumMod val="50000"/>
                  </a:schemeClr>
                </a:solidFill>
                <a:latin typeface="Times New Roman" panose="02020603050405020304" pitchFamily="18" charset="0"/>
                <a:cs typeface="Times New Roman" panose="02020603050405020304" pitchFamily="18" charset="0"/>
              </a:rPr>
              <a:t>3. Як подається вода у котел?</a:t>
            </a:r>
            <a:endParaRPr lang="uk-UA" sz="4000" dirty="0">
              <a:solidFill>
                <a:schemeClr val="accent1">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754474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кутник 4"/>
          <p:cNvSpPr/>
          <p:nvPr/>
        </p:nvSpPr>
        <p:spPr>
          <a:xfrm>
            <a:off x="2468880" y="118200"/>
            <a:ext cx="7985760" cy="707886"/>
          </a:xfrm>
          <a:prstGeom prst="rect">
            <a:avLst/>
          </a:prstGeom>
        </p:spPr>
        <p:txBody>
          <a:bodyPr wrap="square">
            <a:spAutoFit/>
          </a:bodyPr>
          <a:lstStyle/>
          <a:p>
            <a:pPr indent="449580">
              <a:spcAft>
                <a:spcPts val="0"/>
              </a:spcAft>
            </a:pPr>
            <a:r>
              <a:rPr lang="uk-UA" sz="40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 </a:t>
            </a:r>
            <a:r>
              <a:rPr lang="en-US" sz="40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a:t>
            </a:r>
            <a:r>
              <a:rPr lang="uk-UA" sz="40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Так або Ні</a:t>
            </a:r>
            <a:r>
              <a:rPr lang="en-US" sz="40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a:t>
            </a:r>
            <a:endParaRPr lang="uk-UA" dirty="0">
              <a:solidFill>
                <a:schemeClr val="accent1">
                  <a:lumMod val="50000"/>
                </a:schemeClr>
              </a:solidFill>
              <a:latin typeface="Times New Roman" panose="02020603050405020304" pitchFamily="18" charset="0"/>
              <a:ea typeface="Times New Roman" panose="02020603050405020304" pitchFamily="18" charset="0"/>
            </a:endParaRPr>
          </a:p>
        </p:txBody>
      </p:sp>
      <p:sp>
        <p:nvSpPr>
          <p:cNvPr id="6" name="Rectangle 5"/>
          <p:cNvSpPr>
            <a:spLocks noChangeArrowheads="1"/>
          </p:cNvSpPr>
          <p:nvPr/>
        </p:nvSpPr>
        <p:spPr bwMode="auto">
          <a:xfrm>
            <a:off x="2987039" y="1168399"/>
            <a:ext cx="1878343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uk-UA" dirty="0"/>
          </a:p>
        </p:txBody>
      </p:sp>
      <p:graphicFrame>
        <p:nvGraphicFramePr>
          <p:cNvPr id="7" name="Об'єкт 6"/>
          <p:cNvGraphicFramePr>
            <a:graphicFrameLocks noChangeAspect="1"/>
          </p:cNvGraphicFramePr>
          <p:nvPr>
            <p:extLst>
              <p:ext uri="{D42A27DB-BD31-4B8C-83A1-F6EECF244321}">
                <p14:modId xmlns:p14="http://schemas.microsoft.com/office/powerpoint/2010/main" val="1512141986"/>
              </p:ext>
            </p:extLst>
          </p:nvPr>
        </p:nvGraphicFramePr>
        <p:xfrm>
          <a:off x="5364479" y="1076959"/>
          <a:ext cx="5998531" cy="5161280"/>
        </p:xfrm>
        <a:graphic>
          <a:graphicData uri="http://schemas.openxmlformats.org/presentationml/2006/ole">
            <mc:AlternateContent xmlns:mc="http://schemas.openxmlformats.org/markup-compatibility/2006">
              <mc:Choice xmlns:v="urn:schemas-microsoft-com:vml" Requires="v">
                <p:oleObj spid="_x0000_s17490" name="Visio" r:id="rId3" imgW="5428615" imgH="4662488" progId="Visio.Drawing.11">
                  <p:embed/>
                </p:oleObj>
              </mc:Choice>
              <mc:Fallback>
                <p:oleObj name="Visio" r:id="rId3" imgW="5428615" imgH="4662488"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4479" y="1076959"/>
                        <a:ext cx="5998531" cy="5161280"/>
                      </a:xfrm>
                      <a:prstGeom prst="rect">
                        <a:avLst/>
                      </a:prstGeom>
                      <a:noFill/>
                    </p:spPr>
                  </p:pic>
                </p:oleObj>
              </mc:Fallback>
            </mc:AlternateContent>
          </a:graphicData>
        </a:graphic>
      </p:graphicFrame>
      <p:sp>
        <p:nvSpPr>
          <p:cNvPr id="9" name="Прямокутник 8"/>
          <p:cNvSpPr/>
          <p:nvPr/>
        </p:nvSpPr>
        <p:spPr>
          <a:xfrm>
            <a:off x="213360" y="1925685"/>
            <a:ext cx="6014720" cy="1200329"/>
          </a:xfrm>
          <a:prstGeom prst="rect">
            <a:avLst/>
          </a:prstGeom>
        </p:spPr>
        <p:txBody>
          <a:bodyPr wrap="square">
            <a:spAutoFit/>
          </a:bodyPr>
          <a:lstStyle/>
          <a:p>
            <a:pPr indent="449580">
              <a:spcAft>
                <a:spcPts val="0"/>
              </a:spcAft>
            </a:pPr>
            <a:r>
              <a:rPr lang="ru-RU" sz="3600" dirty="0">
                <a:ln w="0"/>
                <a:solidFill>
                  <a:schemeClr val="accent1">
                    <a:lumMod val="50000"/>
                  </a:schemeClr>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	</a:t>
            </a:r>
            <a:r>
              <a:rPr lang="uk-UA" sz="3600" dirty="0" smtClean="0">
                <a:ln w="0"/>
                <a:solidFill>
                  <a:schemeClr val="accent1">
                    <a:lumMod val="50000"/>
                  </a:schemeClr>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На рисунку зображений 	астатичний об</a:t>
            </a:r>
            <a:r>
              <a:rPr lang="en-US" sz="3600" dirty="0" smtClean="0">
                <a:ln w="0"/>
                <a:solidFill>
                  <a:schemeClr val="accent1">
                    <a:lumMod val="50000"/>
                  </a:schemeClr>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a:t>
            </a:r>
            <a:r>
              <a:rPr lang="uk-UA" sz="3600" dirty="0" smtClean="0">
                <a:ln w="0"/>
                <a:solidFill>
                  <a:schemeClr val="accent1">
                    <a:lumMod val="50000"/>
                  </a:schemeClr>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єкт.</a:t>
            </a:r>
            <a:endParaRPr lang="uk-UA" sz="1600" dirty="0">
              <a:solidFill>
                <a:schemeClr val="accent1">
                  <a:lumMod val="50000"/>
                </a:schemeClr>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52961460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кутник 2"/>
          <p:cNvSpPr/>
          <p:nvPr/>
        </p:nvSpPr>
        <p:spPr>
          <a:xfrm>
            <a:off x="3169995" y="296609"/>
            <a:ext cx="7071360" cy="769441"/>
          </a:xfrm>
          <a:prstGeom prst="rect">
            <a:avLst/>
          </a:prstGeom>
        </p:spPr>
        <p:style>
          <a:lnRef idx="1">
            <a:schemeClr val="accent1"/>
          </a:lnRef>
          <a:fillRef idx="3">
            <a:schemeClr val="accent1"/>
          </a:fillRef>
          <a:effectRef idx="2">
            <a:schemeClr val="accent1"/>
          </a:effectRef>
          <a:fontRef idx="minor">
            <a:schemeClr val="lt1"/>
          </a:fontRef>
        </p:style>
        <p:txBody>
          <a:bodyPr wrap="square">
            <a:spAutoFit/>
          </a:bodyPr>
          <a:lstStyle/>
          <a:p>
            <a:pPr algn="ctr"/>
            <a:r>
              <a:rPr lang="uk-UA" sz="4400" b="1" dirty="0" smtClean="0">
                <a:latin typeface="Times New Roman" panose="02020603050405020304" pitchFamily="18" charset="0"/>
                <a:cs typeface="Times New Roman" panose="02020603050405020304" pitchFamily="18" charset="0"/>
              </a:rPr>
              <a:t>Запитання</a:t>
            </a:r>
            <a:endParaRPr lang="uk-UA" sz="4400" b="1" dirty="0">
              <a:latin typeface="Times New Roman" panose="02020603050405020304" pitchFamily="18" charset="0"/>
              <a:cs typeface="Times New Roman" panose="02020603050405020304" pitchFamily="18" charset="0"/>
            </a:endParaRPr>
          </a:p>
        </p:txBody>
      </p:sp>
      <p:pic>
        <p:nvPicPr>
          <p:cNvPr id="44036" name="Picture 4" descr="Ð ÐµÐ·ÑÐ»ÑÑÐ°Ñ Ð¿Ð¾ÑÑÐºÑ Ð·Ð¾Ð±ÑÐ°Ð¶ÐµÐ½Ñ Ð·Ð° Ð·Ð°Ð¿Ð¸ÑÐ¾Ð¼ &quot;Ð²Ð¾Ð¿ÑÐ¾ÑÑ&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57161" y="3409180"/>
            <a:ext cx="6819659" cy="2479876"/>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
        <p:nvSpPr>
          <p:cNvPr id="2" name="Прямокутник 1"/>
          <p:cNvSpPr/>
          <p:nvPr/>
        </p:nvSpPr>
        <p:spPr>
          <a:xfrm>
            <a:off x="2387065" y="1942918"/>
            <a:ext cx="9606547" cy="800219"/>
          </a:xfrm>
          <a:prstGeom prst="rect">
            <a:avLst/>
          </a:prstGeom>
        </p:spPr>
        <p:txBody>
          <a:bodyPr wrap="square">
            <a:spAutoFit/>
          </a:bodyPr>
          <a:lstStyle/>
          <a:p>
            <a:pPr algn="just">
              <a:lnSpc>
                <a:spcPct val="115000"/>
              </a:lnSpc>
              <a:spcAft>
                <a:spcPts val="1000"/>
              </a:spcAft>
            </a:pPr>
            <a:r>
              <a:rPr lang="uk-UA" sz="4000" dirty="0" smtClean="0">
                <a:solidFill>
                  <a:schemeClr val="accent1">
                    <a:lumMod val="50000"/>
                  </a:schemeClr>
                </a:solidFill>
                <a:latin typeface="Times New Roman" panose="02020603050405020304" pitchFamily="18" charset="0"/>
                <a:cs typeface="Times New Roman" panose="02020603050405020304" pitchFamily="18" charset="0"/>
              </a:rPr>
              <a:t>4. Де розташований запобіжний клапан?</a:t>
            </a:r>
            <a:endParaRPr lang="uk-UA" sz="4000" dirty="0">
              <a:solidFill>
                <a:schemeClr val="accent1">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1667386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2061679" y="68886"/>
            <a:ext cx="8229600" cy="58477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uk-UA" sz="3200" b="1" dirty="0" smtClean="0">
                <a:solidFill>
                  <a:schemeClr val="accent1">
                    <a:lumMod val="75000"/>
                  </a:schemeClr>
                </a:solidFill>
                <a:latin typeface="Times New Roman" panose="02020603050405020304" pitchFamily="18" charset="0"/>
                <a:cs typeface="Times New Roman" panose="02020603050405020304" pitchFamily="18" charset="0"/>
              </a:rPr>
              <a:t>3. Парогенератор як об</a:t>
            </a:r>
            <a:r>
              <a:rPr lang="en-US" sz="3200" b="1" dirty="0" smtClean="0">
                <a:solidFill>
                  <a:schemeClr val="accent1">
                    <a:lumMod val="75000"/>
                  </a:schemeClr>
                </a:solidFill>
                <a:latin typeface="Times New Roman" panose="02020603050405020304" pitchFamily="18" charset="0"/>
                <a:cs typeface="Times New Roman" panose="02020603050405020304" pitchFamily="18" charset="0"/>
              </a:rPr>
              <a:t>’</a:t>
            </a:r>
            <a:r>
              <a:rPr lang="uk-UA" sz="3200" b="1" dirty="0" smtClean="0">
                <a:solidFill>
                  <a:schemeClr val="accent1">
                    <a:lumMod val="75000"/>
                  </a:schemeClr>
                </a:solidFill>
                <a:latin typeface="Times New Roman" panose="02020603050405020304" pitchFamily="18" charset="0"/>
                <a:cs typeface="Times New Roman" panose="02020603050405020304" pitchFamily="18" charset="0"/>
              </a:rPr>
              <a:t>єкт автоматизації</a:t>
            </a:r>
            <a:endParaRPr lang="uk-UA" sz="3200" b="1"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2965" y="915071"/>
            <a:ext cx="7607028" cy="508719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5732665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кутник 2"/>
          <p:cNvSpPr/>
          <p:nvPr/>
        </p:nvSpPr>
        <p:spPr>
          <a:xfrm>
            <a:off x="500514" y="1607105"/>
            <a:ext cx="5650030" cy="378565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just"/>
            <a:r>
              <a:rPr lang="uk-UA" sz="2400" dirty="0" smtClean="0">
                <a:latin typeface="Times New Roman" panose="02020603050405020304" pitchFamily="18" charset="0"/>
                <a:cs typeface="Times New Roman" panose="02020603050405020304" pitchFamily="18" charset="0"/>
              </a:rPr>
              <a:t>	</a:t>
            </a:r>
            <a:r>
              <a:rPr lang="uk-UA" sz="2400" dirty="0" smtClean="0">
                <a:solidFill>
                  <a:schemeClr val="accent1">
                    <a:lumMod val="75000"/>
                  </a:schemeClr>
                </a:solidFill>
                <a:latin typeface="Times New Roman" panose="02020603050405020304" pitchFamily="18" charset="0"/>
                <a:cs typeface="Times New Roman" panose="02020603050405020304" pitchFamily="18" charset="0"/>
              </a:rPr>
              <a:t>Найкращі </a:t>
            </a:r>
            <a:r>
              <a:rPr lang="uk-UA" sz="2400" dirty="0">
                <a:solidFill>
                  <a:schemeClr val="accent1">
                    <a:lumMod val="75000"/>
                  </a:schemeClr>
                </a:solidFill>
                <a:latin typeface="Times New Roman" panose="02020603050405020304" pitchFamily="18" charset="0"/>
                <a:cs typeface="Times New Roman" panose="02020603050405020304" pitchFamily="18" charset="0"/>
              </a:rPr>
              <a:t>умови протікання технологічного процесу отримання пари в барабанному парогенераторі </a:t>
            </a:r>
            <a:r>
              <a:rPr lang="uk-UA" sz="2400" dirty="0" smtClean="0">
                <a:solidFill>
                  <a:schemeClr val="accent1">
                    <a:lumMod val="75000"/>
                  </a:schemeClr>
                </a:solidFill>
                <a:latin typeface="Times New Roman" panose="02020603050405020304" pitchFamily="18" charset="0"/>
                <a:cs typeface="Times New Roman" panose="02020603050405020304" pitchFamily="18" charset="0"/>
              </a:rPr>
              <a:t>загального </a:t>
            </a:r>
            <a:r>
              <a:rPr lang="uk-UA" sz="2400" dirty="0">
                <a:solidFill>
                  <a:schemeClr val="accent1">
                    <a:lumMod val="75000"/>
                  </a:schemeClr>
                </a:solidFill>
                <a:latin typeface="Times New Roman" panose="02020603050405020304" pitchFamily="18" charset="0"/>
                <a:cs typeface="Times New Roman" panose="02020603050405020304" pitchFamily="18" charset="0"/>
              </a:rPr>
              <a:t>призначення </a:t>
            </a:r>
            <a:r>
              <a:rPr lang="uk-UA" sz="2400" dirty="0" smtClean="0">
                <a:solidFill>
                  <a:schemeClr val="accent1">
                    <a:lumMod val="75000"/>
                  </a:schemeClr>
                </a:solidFill>
                <a:latin typeface="Times New Roman" panose="02020603050405020304" pitchFamily="18" charset="0"/>
                <a:cs typeface="Times New Roman" panose="02020603050405020304" pitchFamily="18" charset="0"/>
              </a:rPr>
              <a:t>забезпечується: </a:t>
            </a:r>
          </a:p>
          <a:p>
            <a:pPr algn="just"/>
            <a:r>
              <a:rPr lang="uk-UA" sz="2400" dirty="0" smtClean="0">
                <a:solidFill>
                  <a:schemeClr val="accent1">
                    <a:lumMod val="75000"/>
                  </a:schemeClr>
                </a:solidFill>
                <a:latin typeface="Times New Roman" panose="02020603050405020304" pitchFamily="18" charset="0"/>
                <a:cs typeface="Times New Roman" panose="02020603050405020304" pitchFamily="18" charset="0"/>
              </a:rPr>
              <a:t>АСР навантаження котла, </a:t>
            </a:r>
          </a:p>
          <a:p>
            <a:pPr algn="just"/>
            <a:r>
              <a:rPr lang="uk-UA" sz="2400" dirty="0" smtClean="0">
                <a:solidFill>
                  <a:schemeClr val="accent1">
                    <a:lumMod val="75000"/>
                  </a:schemeClr>
                </a:solidFill>
                <a:latin typeface="Times New Roman" panose="02020603050405020304" pitchFamily="18" charset="0"/>
                <a:cs typeface="Times New Roman" panose="02020603050405020304" pitchFamily="18" charset="0"/>
              </a:rPr>
              <a:t>АСР живлення котла, </a:t>
            </a:r>
          </a:p>
          <a:p>
            <a:pPr algn="just"/>
            <a:r>
              <a:rPr lang="uk-UA" sz="2400" dirty="0" smtClean="0">
                <a:solidFill>
                  <a:schemeClr val="accent1">
                    <a:lumMod val="75000"/>
                  </a:schemeClr>
                </a:solidFill>
                <a:latin typeface="Times New Roman" panose="02020603050405020304" pitchFamily="18" charset="0"/>
                <a:cs typeface="Times New Roman" panose="02020603050405020304" pitchFamily="18" charset="0"/>
              </a:rPr>
              <a:t>АСР горіння, </a:t>
            </a:r>
          </a:p>
          <a:p>
            <a:pPr algn="just"/>
            <a:r>
              <a:rPr lang="uk-UA" sz="2400" dirty="0" smtClean="0">
                <a:solidFill>
                  <a:schemeClr val="accent1">
                    <a:lumMod val="75000"/>
                  </a:schemeClr>
                </a:solidFill>
                <a:latin typeface="Times New Roman" panose="02020603050405020304" pitchFamily="18" charset="0"/>
                <a:cs typeface="Times New Roman" panose="02020603050405020304" pitchFamily="18" charset="0"/>
              </a:rPr>
              <a:t>АСР </a:t>
            </a:r>
            <a:r>
              <a:rPr lang="uk-UA" sz="2400" dirty="0">
                <a:solidFill>
                  <a:schemeClr val="accent1">
                    <a:lumMod val="75000"/>
                  </a:schemeClr>
                </a:solidFill>
                <a:latin typeface="Times New Roman" panose="02020603050405020304" pitchFamily="18" charset="0"/>
                <a:cs typeface="Times New Roman" panose="02020603050405020304" pitchFamily="18" charset="0"/>
              </a:rPr>
              <a:t>перегріву </a:t>
            </a:r>
            <a:r>
              <a:rPr lang="uk-UA" sz="2400" dirty="0" smtClean="0">
                <a:solidFill>
                  <a:schemeClr val="accent1">
                    <a:lumMod val="75000"/>
                  </a:schemeClr>
                </a:solidFill>
                <a:latin typeface="Times New Roman" panose="02020603050405020304" pitchFamily="18" charset="0"/>
                <a:cs typeface="Times New Roman" panose="02020603050405020304" pitchFamily="18" charset="0"/>
              </a:rPr>
              <a:t>пари </a:t>
            </a:r>
          </a:p>
          <a:p>
            <a:pPr algn="just"/>
            <a:r>
              <a:rPr lang="uk-UA" sz="2400" dirty="0" smtClean="0">
                <a:solidFill>
                  <a:schemeClr val="accent1">
                    <a:lumMod val="75000"/>
                  </a:schemeClr>
                </a:solidFill>
                <a:latin typeface="Times New Roman" panose="02020603050405020304" pitchFamily="18" charset="0"/>
                <a:cs typeface="Times New Roman" panose="02020603050405020304" pitchFamily="18" charset="0"/>
              </a:rPr>
              <a:t>АСР солевмісту. </a:t>
            </a:r>
          </a:p>
          <a:p>
            <a:pPr algn="just"/>
            <a:r>
              <a:rPr lang="uk-UA" sz="2400" dirty="0">
                <a:solidFill>
                  <a:schemeClr val="accent1">
                    <a:lumMod val="75000"/>
                  </a:schemeClr>
                </a:solidFill>
                <a:latin typeface="Times New Roman" panose="02020603050405020304" pitchFamily="18" charset="0"/>
                <a:cs typeface="Times New Roman" panose="02020603050405020304" pitchFamily="18" charset="0"/>
              </a:rPr>
              <a:t>	</a:t>
            </a:r>
            <a:r>
              <a:rPr lang="uk-UA" sz="2400" dirty="0" smtClean="0">
                <a:solidFill>
                  <a:schemeClr val="accent1">
                    <a:lumMod val="75000"/>
                  </a:schemeClr>
                </a:solidFill>
                <a:latin typeface="Times New Roman" panose="02020603050405020304" pitchFamily="18" charset="0"/>
                <a:cs typeface="Times New Roman" panose="02020603050405020304" pitchFamily="18" charset="0"/>
              </a:rPr>
              <a:t>Кожна </a:t>
            </a:r>
            <a:r>
              <a:rPr lang="uk-UA" sz="2400" dirty="0">
                <a:solidFill>
                  <a:schemeClr val="accent1">
                    <a:lumMod val="75000"/>
                  </a:schemeClr>
                </a:solidFill>
                <a:latin typeface="Times New Roman" panose="02020603050405020304" pitchFamily="18" charset="0"/>
                <a:cs typeface="Times New Roman" panose="02020603050405020304" pitchFamily="18" charset="0"/>
              </a:rPr>
              <a:t>АСР має свої особливості.</a:t>
            </a: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94579" y="1607105"/>
            <a:ext cx="5797421" cy="387702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0342677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7087" y="1338583"/>
            <a:ext cx="7607028" cy="508719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Прямокутник 5"/>
          <p:cNvSpPr/>
          <p:nvPr/>
        </p:nvSpPr>
        <p:spPr>
          <a:xfrm>
            <a:off x="1149253" y="339922"/>
            <a:ext cx="9553940" cy="58477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uk-UA" sz="3200" b="1" dirty="0">
                <a:solidFill>
                  <a:schemeClr val="accent1">
                    <a:lumMod val="75000"/>
                  </a:schemeClr>
                </a:solidFill>
                <a:latin typeface="Times New Roman" panose="02020603050405020304" pitchFamily="18" charset="0"/>
                <a:cs typeface="Times New Roman" panose="02020603050405020304" pitchFamily="18" charset="0"/>
              </a:rPr>
              <a:t>4</a:t>
            </a:r>
            <a:r>
              <a:rPr lang="uk-UA" sz="3200" b="1" dirty="0" smtClean="0">
                <a:solidFill>
                  <a:schemeClr val="accent1">
                    <a:lumMod val="75000"/>
                  </a:schemeClr>
                </a:solidFill>
                <a:latin typeface="Times New Roman" panose="02020603050405020304" pitchFamily="18" charset="0"/>
                <a:cs typeface="Times New Roman" panose="02020603050405020304" pitchFamily="18" charset="0"/>
              </a:rPr>
              <a:t>. Розробка схеми автоматизації парогенератора</a:t>
            </a:r>
            <a:endParaRPr lang="uk-UA" sz="32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48980707"/>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782320" y="454112"/>
            <a:ext cx="10945340" cy="5753649"/>
          </a:xfrm>
          <a:prstGeom prst="rect">
            <a:avLst/>
          </a:prstGeom>
        </p:spPr>
      </p:pic>
    </p:spTree>
    <p:extLst>
      <p:ext uri="{BB962C8B-B14F-4D97-AF65-F5344CB8AC3E}">
        <p14:creationId xmlns:p14="http://schemas.microsoft.com/office/powerpoint/2010/main" val="1041486477"/>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1800000" y="360000"/>
            <a:ext cx="8733558" cy="6120000"/>
          </a:xfrm>
          <a:prstGeom prst="rect">
            <a:avLst/>
          </a:prstGeom>
        </p:spPr>
      </p:pic>
    </p:spTree>
    <p:extLst>
      <p:ext uri="{BB962C8B-B14F-4D97-AF65-F5344CB8AC3E}">
        <p14:creationId xmlns:p14="http://schemas.microsoft.com/office/powerpoint/2010/main" val="192204781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2875830" y="228000"/>
            <a:ext cx="7411452" cy="58477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uk-UA" sz="3200" b="1" dirty="0" smtClean="0">
                <a:solidFill>
                  <a:schemeClr val="accent1">
                    <a:lumMod val="75000"/>
                  </a:schemeClr>
                </a:solidFill>
                <a:latin typeface="Times New Roman" panose="02020603050405020304" pitchFamily="18" charset="0"/>
                <a:cs typeface="Times New Roman" panose="02020603050405020304" pitchFamily="18" charset="0"/>
              </a:rPr>
              <a:t>АСР навантаження котла</a:t>
            </a:r>
            <a:endParaRPr lang="uk-UA" sz="3200" b="1"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2"/>
          <a:stretch>
            <a:fillRect/>
          </a:stretch>
        </p:blipFill>
        <p:spPr>
          <a:xfrm>
            <a:off x="6590805" y="1743344"/>
            <a:ext cx="5304312" cy="3782368"/>
          </a:xfrm>
          <a:prstGeom prst="rect">
            <a:avLst/>
          </a:prstGeom>
          <a:solidFill>
            <a:srgbClr val="FFFFFF">
              <a:shade val="85000"/>
            </a:srgbClr>
          </a:solidFill>
          <a:ln w="190500" cap="rnd">
            <a:solidFill>
              <a:schemeClr val="bg2">
                <a:lumMod val="60000"/>
                <a:lumOff val="40000"/>
              </a:schemeClr>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5324" y="1648687"/>
            <a:ext cx="5797421" cy="3877025"/>
          </a:xfrm>
          <a:prstGeom prst="rect">
            <a:avLst/>
          </a:prstGeom>
          <a:ln w="9525">
            <a:solidFill>
              <a:schemeClr val="tx1"/>
            </a:solidFill>
            <a:miter lim="800000"/>
            <a:headEnd/>
            <a:tailEnd/>
          </a:ln>
          <a:effectLst>
            <a:outerShdw blurRad="254000" algn="bl" rotWithShape="0">
              <a:srgbClr val="000000">
                <a:alpha val="43000"/>
              </a:srgbClr>
            </a:outerShdw>
          </a:effectLst>
          <a:scene3d>
            <a:camera prst="perspectiveFront" fov="3900000">
              <a:rot lat="0" lon="20099993" rev="0"/>
            </a:camera>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chemeClr val="accent1"/>
                </a:solidFill>
              </a14:hiddenFill>
            </a:ext>
          </a:extLst>
        </p:spPr>
      </p:pic>
      <p:pic>
        <p:nvPicPr>
          <p:cNvPr id="8" name="Picture 4" descr="Результат пошуку зображень за запитом &quot;вопрос&quo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33658" y="2825264"/>
            <a:ext cx="1713186" cy="17131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912633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2804577" y="105878"/>
            <a:ext cx="7411452" cy="46166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АСР навантаження котла</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3" name="Прямокутник 2"/>
          <p:cNvSpPr/>
          <p:nvPr/>
        </p:nvSpPr>
        <p:spPr>
          <a:xfrm>
            <a:off x="404261" y="1270454"/>
            <a:ext cx="5650030" cy="341632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just"/>
            <a:r>
              <a:rPr lang="uk-UA" sz="2400" dirty="0" smtClean="0">
                <a:latin typeface="Times New Roman" panose="02020603050405020304" pitchFamily="18" charset="0"/>
                <a:cs typeface="Times New Roman" panose="02020603050405020304" pitchFamily="18" charset="0"/>
              </a:rPr>
              <a:t>	</a:t>
            </a:r>
            <a:r>
              <a:rPr lang="uk-UA" sz="2400" dirty="0">
                <a:solidFill>
                  <a:schemeClr val="accent1">
                    <a:lumMod val="75000"/>
                  </a:schemeClr>
                </a:solidFill>
                <a:latin typeface="Times New Roman" panose="02020603050405020304" pitchFamily="18" charset="0"/>
                <a:cs typeface="Times New Roman" panose="02020603050405020304" pitchFamily="18" charset="0"/>
              </a:rPr>
              <a:t>Щоб тиск пари залишався незмінним протягом всього періоду роботи парогенератора, необхідна відповідність подачі палива в топку кількості тепла, що відбирається </a:t>
            </a:r>
            <a:r>
              <a:rPr lang="uk-UA" sz="2400" dirty="0" smtClean="0">
                <a:solidFill>
                  <a:schemeClr val="accent1">
                    <a:lumMod val="75000"/>
                  </a:schemeClr>
                </a:solidFill>
                <a:latin typeface="Times New Roman" panose="02020603050405020304" pitchFamily="18" charset="0"/>
                <a:cs typeface="Times New Roman" panose="02020603050405020304" pitchFamily="18" charset="0"/>
              </a:rPr>
              <a:t>разом </a:t>
            </a:r>
            <a:r>
              <a:rPr lang="uk-UA" sz="2400" dirty="0">
                <a:solidFill>
                  <a:schemeClr val="accent1">
                    <a:lumMod val="75000"/>
                  </a:schemeClr>
                </a:solidFill>
                <a:latin typeface="Times New Roman" panose="02020603050405020304" pitchFamily="18" charset="0"/>
                <a:cs typeface="Times New Roman" panose="02020603050405020304" pitchFamily="18" charset="0"/>
              </a:rPr>
              <a:t>парою з котла. Процес регулювання подачі палива називається регулюванням навантаження котла.</a:t>
            </a:r>
          </a:p>
          <a:p>
            <a:pPr algn="just"/>
            <a:endParaRPr lang="uk-UA" sz="2400"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12" name="Рисунок 11"/>
          <p:cNvPicPr>
            <a:picLocks noChangeAspect="1"/>
          </p:cNvPicPr>
          <p:nvPr/>
        </p:nvPicPr>
        <p:blipFill>
          <a:blip r:embed="rId2"/>
          <a:stretch>
            <a:fillRect/>
          </a:stretch>
        </p:blipFill>
        <p:spPr>
          <a:xfrm>
            <a:off x="8581124" y="913829"/>
            <a:ext cx="3558638" cy="2537573"/>
          </a:xfrm>
          <a:prstGeom prst="rect">
            <a:avLst/>
          </a:prstGeom>
          <a:solidFill>
            <a:srgbClr val="FFFFFF">
              <a:shade val="85000"/>
            </a:srgbClr>
          </a:solidFill>
          <a:ln w="190500" cap="rnd">
            <a:solidFill>
              <a:schemeClr val="bg2">
                <a:lumMod val="60000"/>
                <a:lumOff val="40000"/>
              </a:schemeClr>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13" name="Рисунок 12"/>
          <p:cNvPicPr>
            <a:picLocks noChangeAspect="1"/>
          </p:cNvPicPr>
          <p:nvPr/>
        </p:nvPicPr>
        <p:blipFill>
          <a:blip r:embed="rId2"/>
          <a:stretch>
            <a:fillRect/>
          </a:stretch>
        </p:blipFill>
        <p:spPr>
          <a:xfrm>
            <a:off x="7688709" y="1680298"/>
            <a:ext cx="3558638" cy="2537573"/>
          </a:xfrm>
          <a:prstGeom prst="rect">
            <a:avLst/>
          </a:prstGeom>
          <a:solidFill>
            <a:srgbClr val="FFFFFF">
              <a:shade val="85000"/>
            </a:srgbClr>
          </a:solidFill>
          <a:ln w="190500" cap="rnd">
            <a:solidFill>
              <a:schemeClr val="bg2">
                <a:lumMod val="60000"/>
                <a:lumOff val="40000"/>
              </a:schemeClr>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14" name="Рисунок 13"/>
          <p:cNvPicPr>
            <a:picLocks noChangeAspect="1"/>
          </p:cNvPicPr>
          <p:nvPr/>
        </p:nvPicPr>
        <p:blipFill>
          <a:blip r:embed="rId2"/>
          <a:stretch>
            <a:fillRect/>
          </a:stretch>
        </p:blipFill>
        <p:spPr>
          <a:xfrm>
            <a:off x="7052952" y="2517306"/>
            <a:ext cx="3558638" cy="2537573"/>
          </a:xfrm>
          <a:prstGeom prst="rect">
            <a:avLst/>
          </a:prstGeom>
          <a:solidFill>
            <a:srgbClr val="FFFFFF">
              <a:shade val="85000"/>
            </a:srgbClr>
          </a:solidFill>
          <a:ln w="190500" cap="rnd">
            <a:solidFill>
              <a:schemeClr val="bg2">
                <a:lumMod val="60000"/>
                <a:lumOff val="40000"/>
              </a:schemeClr>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15" name="Рисунок 14"/>
          <p:cNvPicPr>
            <a:picLocks noChangeAspect="1"/>
          </p:cNvPicPr>
          <p:nvPr/>
        </p:nvPicPr>
        <p:blipFill>
          <a:blip r:embed="rId2"/>
          <a:stretch>
            <a:fillRect/>
          </a:stretch>
        </p:blipFill>
        <p:spPr>
          <a:xfrm>
            <a:off x="6766535" y="3266538"/>
            <a:ext cx="3097973" cy="2209085"/>
          </a:xfrm>
          <a:prstGeom prst="rect">
            <a:avLst/>
          </a:prstGeom>
          <a:solidFill>
            <a:srgbClr val="FFFFFF">
              <a:shade val="85000"/>
            </a:srgbClr>
          </a:solidFill>
          <a:ln w="190500" cap="rnd">
            <a:solidFill>
              <a:schemeClr val="bg2">
                <a:lumMod val="60000"/>
                <a:lumOff val="40000"/>
              </a:schemeClr>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16" name="Рисунок 15"/>
          <p:cNvPicPr>
            <a:picLocks noChangeAspect="1"/>
          </p:cNvPicPr>
          <p:nvPr/>
        </p:nvPicPr>
        <p:blipFill>
          <a:blip r:embed="rId2"/>
          <a:stretch>
            <a:fillRect/>
          </a:stretch>
        </p:blipFill>
        <p:spPr>
          <a:xfrm>
            <a:off x="5907941" y="4313459"/>
            <a:ext cx="2856932" cy="2037205"/>
          </a:xfrm>
          <a:prstGeom prst="rect">
            <a:avLst/>
          </a:prstGeom>
          <a:solidFill>
            <a:srgbClr val="FFFFFF">
              <a:shade val="85000"/>
            </a:srgbClr>
          </a:solidFill>
          <a:ln w="190500" cap="rnd">
            <a:solidFill>
              <a:schemeClr val="bg2">
                <a:lumMod val="60000"/>
                <a:lumOff val="40000"/>
              </a:schemeClr>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17" name="Рисунок 16"/>
          <p:cNvPicPr>
            <a:picLocks noChangeAspect="1"/>
          </p:cNvPicPr>
          <p:nvPr/>
        </p:nvPicPr>
        <p:blipFill>
          <a:blip r:embed="rId2"/>
          <a:stretch>
            <a:fillRect/>
          </a:stretch>
        </p:blipFill>
        <p:spPr>
          <a:xfrm>
            <a:off x="5215792" y="5079923"/>
            <a:ext cx="2103235" cy="1499763"/>
          </a:xfrm>
          <a:prstGeom prst="rect">
            <a:avLst/>
          </a:prstGeom>
          <a:solidFill>
            <a:srgbClr val="FFFFFF">
              <a:shade val="85000"/>
            </a:srgbClr>
          </a:solidFill>
          <a:ln w="190500" cap="rnd">
            <a:solidFill>
              <a:schemeClr val="bg2">
                <a:lumMod val="60000"/>
                <a:lumOff val="40000"/>
              </a:schemeClr>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18" name="Рисунок 17"/>
          <p:cNvPicPr>
            <a:picLocks noChangeAspect="1"/>
          </p:cNvPicPr>
          <p:nvPr/>
        </p:nvPicPr>
        <p:blipFill>
          <a:blip r:embed="rId2"/>
          <a:stretch>
            <a:fillRect/>
          </a:stretch>
        </p:blipFill>
        <p:spPr>
          <a:xfrm>
            <a:off x="3804706" y="5332061"/>
            <a:ext cx="2103235" cy="1499763"/>
          </a:xfrm>
          <a:prstGeom prst="rect">
            <a:avLst/>
          </a:prstGeom>
          <a:solidFill>
            <a:srgbClr val="FFFFFF">
              <a:shade val="85000"/>
            </a:srgbClr>
          </a:solidFill>
          <a:ln w="190500" cap="rnd">
            <a:solidFill>
              <a:schemeClr val="bg2">
                <a:lumMod val="60000"/>
                <a:lumOff val="40000"/>
              </a:schemeClr>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19" name="Рисунок 18"/>
          <p:cNvPicPr>
            <a:picLocks noChangeAspect="1"/>
          </p:cNvPicPr>
          <p:nvPr/>
        </p:nvPicPr>
        <p:blipFill>
          <a:blip r:embed="rId2"/>
          <a:stretch>
            <a:fillRect/>
          </a:stretch>
        </p:blipFill>
        <p:spPr>
          <a:xfrm>
            <a:off x="2420557" y="5475623"/>
            <a:ext cx="2103235" cy="1499763"/>
          </a:xfrm>
          <a:prstGeom prst="rect">
            <a:avLst/>
          </a:prstGeom>
          <a:solidFill>
            <a:srgbClr val="FFFFFF">
              <a:shade val="85000"/>
            </a:srgbClr>
          </a:solidFill>
          <a:ln w="190500" cap="rnd">
            <a:solidFill>
              <a:schemeClr val="bg2">
                <a:lumMod val="60000"/>
                <a:lumOff val="40000"/>
              </a:schemeClr>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20" name="Рисунок 19"/>
          <p:cNvPicPr>
            <a:picLocks noChangeAspect="1"/>
          </p:cNvPicPr>
          <p:nvPr/>
        </p:nvPicPr>
        <p:blipFill>
          <a:blip r:embed="rId2"/>
          <a:stretch>
            <a:fillRect/>
          </a:stretch>
        </p:blipFill>
        <p:spPr>
          <a:xfrm>
            <a:off x="1052866" y="5912932"/>
            <a:ext cx="2103235" cy="1499763"/>
          </a:xfrm>
          <a:prstGeom prst="rect">
            <a:avLst/>
          </a:prstGeom>
          <a:solidFill>
            <a:srgbClr val="FFFFFF">
              <a:shade val="85000"/>
            </a:srgbClr>
          </a:solidFill>
          <a:ln w="190500" cap="rnd">
            <a:solidFill>
              <a:schemeClr val="bg2">
                <a:lumMod val="60000"/>
                <a:lumOff val="40000"/>
              </a:schemeClr>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21" name="Рисунок 20"/>
          <p:cNvPicPr>
            <a:picLocks noChangeAspect="1"/>
          </p:cNvPicPr>
          <p:nvPr/>
        </p:nvPicPr>
        <p:blipFill>
          <a:blip r:embed="rId2"/>
          <a:stretch>
            <a:fillRect/>
          </a:stretch>
        </p:blipFill>
        <p:spPr>
          <a:xfrm>
            <a:off x="-76907" y="6440628"/>
            <a:ext cx="2103235" cy="1499763"/>
          </a:xfrm>
          <a:prstGeom prst="rect">
            <a:avLst/>
          </a:prstGeom>
          <a:solidFill>
            <a:srgbClr val="FFFFFF">
              <a:shade val="85000"/>
            </a:srgbClr>
          </a:solidFill>
          <a:ln w="190500" cap="rnd">
            <a:solidFill>
              <a:schemeClr val="bg2">
                <a:lumMod val="60000"/>
                <a:lumOff val="40000"/>
              </a:schemeClr>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val="1631087254"/>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712520" y="2285500"/>
            <a:ext cx="3515096" cy="1754326"/>
          </a:xfrm>
          <a:prstGeom prst="rect">
            <a:avLst/>
          </a:prstGeom>
          <a:ln>
            <a:noFill/>
          </a:ln>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uk-UA" sz="3600" b="1" dirty="0" smtClean="0">
                <a:solidFill>
                  <a:schemeClr val="accent1">
                    <a:lumMod val="75000"/>
                  </a:schemeClr>
                </a:solidFill>
                <a:latin typeface="Times New Roman" panose="02020603050405020304" pitchFamily="18" charset="0"/>
                <a:cs typeface="Times New Roman" panose="02020603050405020304" pitchFamily="18" charset="0"/>
              </a:rPr>
              <a:t>АСР навантаження котла</a:t>
            </a:r>
            <a:endParaRPr lang="uk-UA" sz="36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3" name="Стрілка вправо 2"/>
          <p:cNvSpPr/>
          <p:nvPr/>
        </p:nvSpPr>
        <p:spPr>
          <a:xfrm>
            <a:off x="4947073" y="2671947"/>
            <a:ext cx="1864426" cy="71244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
        <p:nvSpPr>
          <p:cNvPr id="4" name="Прямокутник 3"/>
          <p:cNvSpPr/>
          <p:nvPr/>
        </p:nvSpPr>
        <p:spPr>
          <a:xfrm>
            <a:off x="7530957" y="2285500"/>
            <a:ext cx="3928732" cy="1754326"/>
          </a:xfrm>
          <a:prstGeom prst="rect">
            <a:avLst/>
          </a:prstGeom>
          <a:ln>
            <a:noFill/>
          </a:ln>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uk-UA" sz="3600" b="1" dirty="0" smtClean="0">
                <a:solidFill>
                  <a:schemeClr val="accent1">
                    <a:lumMod val="75000"/>
                  </a:schemeClr>
                </a:solidFill>
                <a:latin typeface="Times New Roman" panose="02020603050405020304" pitchFamily="18" charset="0"/>
                <a:cs typeface="Times New Roman" panose="02020603050405020304" pitchFamily="18" charset="0"/>
              </a:rPr>
              <a:t>АСР </a:t>
            </a:r>
          </a:p>
          <a:p>
            <a:pPr algn="ctr"/>
            <a:r>
              <a:rPr lang="uk-UA" sz="3600" b="1" dirty="0" smtClean="0">
                <a:solidFill>
                  <a:schemeClr val="accent1">
                    <a:lumMod val="75000"/>
                  </a:schemeClr>
                </a:solidFill>
                <a:latin typeface="Times New Roman" panose="02020603050405020304" pitchFamily="18" charset="0"/>
                <a:cs typeface="Times New Roman" panose="02020603050405020304" pitchFamily="18" charset="0"/>
              </a:rPr>
              <a:t>тиску пари в барабані котла</a:t>
            </a:r>
            <a:endParaRPr lang="uk-UA" sz="36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5042836"/>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1800000" y="360000"/>
            <a:ext cx="8733558" cy="6120000"/>
          </a:xfrm>
          <a:prstGeom prst="rect">
            <a:avLst/>
          </a:prstGeom>
        </p:spPr>
      </p:pic>
      <p:sp>
        <p:nvSpPr>
          <p:cNvPr id="4" name="Прямокутник 3"/>
          <p:cNvSpPr/>
          <p:nvPr/>
        </p:nvSpPr>
        <p:spPr>
          <a:xfrm>
            <a:off x="9453996" y="360000"/>
            <a:ext cx="2387723" cy="830997"/>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АСР тиску барабані котла</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417416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кутник 4"/>
          <p:cNvSpPr/>
          <p:nvPr/>
        </p:nvSpPr>
        <p:spPr>
          <a:xfrm>
            <a:off x="2468880" y="0"/>
            <a:ext cx="7985760" cy="830997"/>
          </a:xfrm>
          <a:prstGeom prst="rect">
            <a:avLst/>
          </a:prstGeom>
        </p:spPr>
        <p:txBody>
          <a:bodyPr wrap="square">
            <a:spAutoFit/>
          </a:bodyPr>
          <a:lstStyle/>
          <a:p>
            <a:pPr indent="449580">
              <a:spcAft>
                <a:spcPts val="0"/>
              </a:spcAft>
            </a:pPr>
            <a:r>
              <a:rPr lang="uk-UA" sz="48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 </a:t>
            </a:r>
            <a:r>
              <a:rPr lang="en-US" sz="40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a:t>
            </a:r>
            <a:r>
              <a:rPr lang="uk-UA" sz="40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Так або Ні</a:t>
            </a:r>
            <a:r>
              <a:rPr lang="en-US" sz="40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a:t>
            </a:r>
            <a:endParaRPr lang="uk-UA" dirty="0">
              <a:solidFill>
                <a:schemeClr val="accent1">
                  <a:lumMod val="50000"/>
                </a:schemeClr>
              </a:solidFill>
              <a:latin typeface="Times New Roman" panose="02020603050405020304" pitchFamily="18" charset="0"/>
              <a:ea typeface="Times New Roman" panose="02020603050405020304" pitchFamily="18" charset="0"/>
            </a:endParaRPr>
          </a:p>
        </p:txBody>
      </p:sp>
      <p:sp>
        <p:nvSpPr>
          <p:cNvPr id="6" name="Rectangle 5"/>
          <p:cNvSpPr>
            <a:spLocks noChangeArrowheads="1"/>
          </p:cNvSpPr>
          <p:nvPr/>
        </p:nvSpPr>
        <p:spPr bwMode="auto">
          <a:xfrm>
            <a:off x="2987039" y="1168399"/>
            <a:ext cx="1878343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uk-UA" dirty="0"/>
          </a:p>
        </p:txBody>
      </p:sp>
      <p:sp>
        <p:nvSpPr>
          <p:cNvPr id="9" name="Прямокутник 8"/>
          <p:cNvSpPr/>
          <p:nvPr/>
        </p:nvSpPr>
        <p:spPr>
          <a:xfrm>
            <a:off x="487681" y="1962667"/>
            <a:ext cx="6014720" cy="1200329"/>
          </a:xfrm>
          <a:prstGeom prst="rect">
            <a:avLst/>
          </a:prstGeom>
        </p:spPr>
        <p:txBody>
          <a:bodyPr wrap="square">
            <a:spAutoFit/>
          </a:bodyPr>
          <a:lstStyle/>
          <a:p>
            <a:pPr>
              <a:spcAft>
                <a:spcPts val="0"/>
              </a:spcAft>
            </a:pPr>
            <a:r>
              <a:rPr lang="uk-UA" sz="3600" dirty="0" smtClean="0">
                <a:ln w="0"/>
                <a:solidFill>
                  <a:schemeClr val="accent1">
                    <a:lumMod val="50000"/>
                  </a:schemeClr>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В даній схемі застосоване</a:t>
            </a:r>
          </a:p>
          <a:p>
            <a:pPr>
              <a:spcAft>
                <a:spcPts val="0"/>
              </a:spcAft>
            </a:pPr>
            <a:r>
              <a:rPr lang="uk-UA" sz="3600" dirty="0" smtClean="0">
                <a:ln w="0"/>
                <a:solidFill>
                  <a:schemeClr val="accent1">
                    <a:lumMod val="50000"/>
                  </a:schemeClr>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позиційне регулювання. </a:t>
            </a:r>
            <a:endParaRPr lang="uk-UA" sz="1600" dirty="0">
              <a:solidFill>
                <a:schemeClr val="accent1">
                  <a:lumMod val="50000"/>
                </a:schemeClr>
              </a:solidFill>
              <a:latin typeface="Times New Roman" panose="02020603050405020304" pitchFamily="18" charset="0"/>
              <a:ea typeface="Times New Roman" panose="02020603050405020304" pitchFamily="18" charset="0"/>
            </a:endParaRPr>
          </a:p>
        </p:txBody>
      </p:sp>
      <p:sp>
        <p:nvSpPr>
          <p:cNvPr id="8" name="Rectangle 7"/>
          <p:cNvSpPr>
            <a:spLocks noChangeArrowheads="1"/>
          </p:cNvSpPr>
          <p:nvPr/>
        </p:nvSpPr>
        <p:spPr bwMode="auto">
          <a:xfrm>
            <a:off x="-223520" y="22352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uk-UA" dirty="0"/>
          </a:p>
        </p:txBody>
      </p:sp>
      <p:graphicFrame>
        <p:nvGraphicFramePr>
          <p:cNvPr id="7" name="Об'єкт 6"/>
          <p:cNvGraphicFramePr>
            <a:graphicFrameLocks noChangeAspect="1"/>
          </p:cNvGraphicFramePr>
          <p:nvPr>
            <p:extLst>
              <p:ext uri="{D42A27DB-BD31-4B8C-83A1-F6EECF244321}">
                <p14:modId xmlns:p14="http://schemas.microsoft.com/office/powerpoint/2010/main" val="3997949947"/>
              </p:ext>
            </p:extLst>
          </p:nvPr>
        </p:nvGraphicFramePr>
        <p:xfrm>
          <a:off x="4521201" y="792480"/>
          <a:ext cx="6571100" cy="5519724"/>
        </p:xfrm>
        <a:graphic>
          <a:graphicData uri="http://schemas.openxmlformats.org/presentationml/2006/ole">
            <mc:AlternateContent xmlns:mc="http://schemas.openxmlformats.org/markup-compatibility/2006">
              <mc:Choice xmlns:v="urn:schemas-microsoft-com:vml" Requires="v">
                <p:oleObj spid="_x0000_s18514" name="Visio" r:id="rId3" imgW="5549071" imgH="4662540" progId="Visio.Drawing.11">
                  <p:embed/>
                </p:oleObj>
              </mc:Choice>
              <mc:Fallback>
                <p:oleObj name="Visio" r:id="rId3" imgW="5549071" imgH="4662540" progId="Visio.Drawing.11">
                  <p:embed/>
                  <p:pic>
                    <p:nvPicPr>
                      <p:cNvPr id="0" name=""/>
                      <p:cNvPicPr>
                        <a:picLocks noChangeAspect="1" noChangeArrowheads="1"/>
                      </p:cNvPicPr>
                      <p:nvPr/>
                    </p:nvPicPr>
                    <p:blipFill>
                      <a:blip r:embed="rId4"/>
                      <a:srcRect/>
                      <a:stretch>
                        <a:fillRect/>
                      </a:stretch>
                    </p:blipFill>
                    <p:spPr bwMode="auto">
                      <a:xfrm>
                        <a:off x="4521201" y="792480"/>
                        <a:ext cx="6571100" cy="5519724"/>
                      </a:xfrm>
                      <a:prstGeom prst="rect">
                        <a:avLst/>
                      </a:prstGeom>
                      <a:noFill/>
                    </p:spPr>
                  </p:pic>
                </p:oleObj>
              </mc:Fallback>
            </mc:AlternateContent>
          </a:graphicData>
        </a:graphic>
      </p:graphicFrame>
    </p:spTree>
    <p:extLst>
      <p:ext uri="{BB962C8B-B14F-4D97-AF65-F5344CB8AC3E}">
        <p14:creationId xmlns:p14="http://schemas.microsoft.com/office/powerpoint/2010/main" val="4012796664"/>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800000" y="360000"/>
            <a:ext cx="8733558" cy="6120000"/>
          </a:xfrm>
          <a:prstGeom prst="rect">
            <a:avLst/>
          </a:prstGeom>
        </p:spPr>
      </p:pic>
      <p:sp>
        <p:nvSpPr>
          <p:cNvPr id="5" name="Прямокутник 4"/>
          <p:cNvSpPr/>
          <p:nvPr/>
        </p:nvSpPr>
        <p:spPr>
          <a:xfrm>
            <a:off x="9453996" y="360000"/>
            <a:ext cx="2387723" cy="830997"/>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АСР тиску барабані котла</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4672090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stretch>
            <a:fillRect/>
          </a:stretch>
        </p:blipFill>
        <p:spPr>
          <a:xfrm>
            <a:off x="1800000" y="360000"/>
            <a:ext cx="8733558" cy="6120000"/>
          </a:xfrm>
          <a:prstGeom prst="rect">
            <a:avLst/>
          </a:prstGeom>
        </p:spPr>
      </p:pic>
      <p:sp>
        <p:nvSpPr>
          <p:cNvPr id="6" name="Прямокутник 5"/>
          <p:cNvSpPr/>
          <p:nvPr/>
        </p:nvSpPr>
        <p:spPr>
          <a:xfrm>
            <a:off x="9453996" y="360000"/>
            <a:ext cx="2387723" cy="830997"/>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АСР тиску барабані котла</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1692583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4" name="Рисунок 283"/>
          <p:cNvPicPr>
            <a:picLocks noChangeAspect="1"/>
          </p:cNvPicPr>
          <p:nvPr/>
        </p:nvPicPr>
        <p:blipFill>
          <a:blip r:embed="rId2"/>
          <a:stretch>
            <a:fillRect/>
          </a:stretch>
        </p:blipFill>
        <p:spPr>
          <a:xfrm>
            <a:off x="1800000" y="360000"/>
            <a:ext cx="8733558" cy="6120000"/>
          </a:xfrm>
          <a:prstGeom prst="rect">
            <a:avLst/>
          </a:prstGeom>
        </p:spPr>
      </p:pic>
      <p:sp>
        <p:nvSpPr>
          <p:cNvPr id="5" name="Прямокутник 4"/>
          <p:cNvSpPr/>
          <p:nvPr/>
        </p:nvSpPr>
        <p:spPr>
          <a:xfrm>
            <a:off x="9453996" y="360000"/>
            <a:ext cx="2387723" cy="830997"/>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АСР тиску барабані котла</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81621189"/>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2875830" y="228000"/>
            <a:ext cx="7411452" cy="58477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uk-UA" sz="3200" b="1" dirty="0" smtClean="0">
                <a:solidFill>
                  <a:schemeClr val="accent1">
                    <a:lumMod val="75000"/>
                  </a:schemeClr>
                </a:solidFill>
                <a:latin typeface="Times New Roman" panose="02020603050405020304" pitchFamily="18" charset="0"/>
                <a:cs typeface="Times New Roman" panose="02020603050405020304" pitchFamily="18" charset="0"/>
              </a:rPr>
              <a:t>АСР живлення котла</a:t>
            </a:r>
            <a:endParaRPr lang="uk-UA" sz="3200" b="1"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2"/>
          <a:stretch>
            <a:fillRect/>
          </a:stretch>
        </p:blipFill>
        <p:spPr>
          <a:xfrm>
            <a:off x="6590805" y="1743344"/>
            <a:ext cx="5304312" cy="3782368"/>
          </a:xfrm>
          <a:prstGeom prst="rect">
            <a:avLst/>
          </a:prstGeom>
          <a:solidFill>
            <a:srgbClr val="FFFFFF">
              <a:shade val="85000"/>
            </a:srgbClr>
          </a:solidFill>
          <a:ln w="190500" cap="rnd">
            <a:solidFill>
              <a:schemeClr val="bg2">
                <a:lumMod val="60000"/>
                <a:lumOff val="40000"/>
              </a:schemeClr>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5324" y="1648687"/>
            <a:ext cx="5797421" cy="3877025"/>
          </a:xfrm>
          <a:prstGeom prst="rect">
            <a:avLst/>
          </a:prstGeom>
          <a:ln w="9525">
            <a:solidFill>
              <a:schemeClr val="tx1"/>
            </a:solidFill>
            <a:miter lim="800000"/>
            <a:headEnd/>
            <a:tailEnd/>
          </a:ln>
          <a:effectLst>
            <a:outerShdw blurRad="254000" algn="bl" rotWithShape="0">
              <a:srgbClr val="000000">
                <a:alpha val="43000"/>
              </a:srgbClr>
            </a:outerShdw>
          </a:effectLst>
          <a:scene3d>
            <a:camera prst="perspectiveFront" fov="3900000">
              <a:rot lat="0" lon="20099993" rev="0"/>
            </a:camera>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chemeClr val="accent1"/>
                </a:solidFill>
              </a14:hiddenFill>
            </a:ext>
          </a:extLst>
        </p:spPr>
      </p:pic>
      <p:pic>
        <p:nvPicPr>
          <p:cNvPr id="8" name="Picture 4" descr="Результат пошуку зображень за запитом &quot;вопрос&quo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33658" y="2825264"/>
            <a:ext cx="1713186" cy="17131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7442528"/>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2531445" y="105878"/>
            <a:ext cx="7411452" cy="52322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uk-UA" sz="2800" b="1" dirty="0" smtClean="0">
                <a:solidFill>
                  <a:schemeClr val="accent1">
                    <a:lumMod val="75000"/>
                  </a:schemeClr>
                </a:solidFill>
                <a:latin typeface="Times New Roman" panose="02020603050405020304" pitchFamily="18" charset="0"/>
                <a:cs typeface="Times New Roman" panose="02020603050405020304" pitchFamily="18" charset="0"/>
              </a:rPr>
              <a:t>АСР живлення котла</a:t>
            </a:r>
            <a:endParaRPr lang="uk-UA" sz="28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3" name="Прямокутник 2"/>
          <p:cNvSpPr/>
          <p:nvPr/>
        </p:nvSpPr>
        <p:spPr>
          <a:xfrm>
            <a:off x="689268" y="1306079"/>
            <a:ext cx="5650030" cy="452431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just"/>
            <a:r>
              <a:rPr lang="uk-UA" sz="2400" dirty="0" smtClean="0">
                <a:latin typeface="Times New Roman" panose="02020603050405020304" pitchFamily="18" charset="0"/>
                <a:cs typeface="Times New Roman" panose="02020603050405020304" pitchFamily="18" charset="0"/>
              </a:rPr>
              <a:t>	</a:t>
            </a:r>
            <a:r>
              <a:rPr lang="uk-UA" sz="2400" dirty="0">
                <a:solidFill>
                  <a:schemeClr val="accent1">
                    <a:lumMod val="75000"/>
                  </a:schemeClr>
                </a:solidFill>
                <a:latin typeface="Times New Roman" panose="02020603050405020304" pitchFamily="18" charset="0"/>
                <a:cs typeface="Times New Roman" panose="02020603050405020304" pitchFamily="18" charset="0"/>
              </a:rPr>
              <a:t>Рівень води в барабані котла відноситься до числа головних регульованих величин, що визначає безпеку і надійність роботи самого агрегату і пов'язаних з ним установок. Зміна рівня відбувається внаслідок збільшення або зменшення витрати пари, зміни теплового навантаження топки </a:t>
            </a:r>
            <a:r>
              <a:rPr lang="uk-UA" sz="2400" dirty="0" smtClean="0">
                <a:solidFill>
                  <a:schemeClr val="accent1">
                    <a:lumMod val="75000"/>
                  </a:schemeClr>
                </a:solidFill>
                <a:latin typeface="Times New Roman" panose="02020603050405020304" pitchFamily="18" charset="0"/>
                <a:cs typeface="Times New Roman" panose="02020603050405020304" pitchFamily="18" charset="0"/>
              </a:rPr>
              <a:t>і зміни </a:t>
            </a:r>
            <a:r>
              <a:rPr lang="uk-UA" sz="2400" dirty="0">
                <a:solidFill>
                  <a:schemeClr val="accent1">
                    <a:lumMod val="75000"/>
                  </a:schemeClr>
                </a:solidFill>
                <a:latin typeface="Times New Roman" panose="02020603050405020304" pitchFamily="18" charset="0"/>
                <a:cs typeface="Times New Roman" panose="02020603050405020304" pitchFamily="18" charset="0"/>
              </a:rPr>
              <a:t>тиску пари. Рівень повинен підтримуватися в межах допустимого, щоб забезпечувати найбільше дзеркало випаровування. </a:t>
            </a:r>
          </a:p>
        </p:txBody>
      </p:sp>
      <p:pic>
        <p:nvPicPr>
          <p:cNvPr id="5" name="Picture 12" descr="Ð ÐµÐ·ÑÐ»ÑÑÐ°Ñ Ð¿Ð¾ÑÑÐºÑ Ð·Ð¾Ð±ÑÐ°Ð¶ÐµÐ½Ñ Ð·Ð° Ð·Ð°Ð¿Ð¸ÑÐ¾Ð¼ &quot;Ð²Ð¾Ð´Ð°&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09061" y="1041407"/>
            <a:ext cx="3206232" cy="1923740"/>
          </a:xfrm>
          <a:prstGeom prst="rect">
            <a:avLst/>
          </a:prstGeom>
          <a:noFill/>
          <a:effectLst>
            <a:glow rad="228600">
              <a:schemeClr val="accent1">
                <a:satMod val="175000"/>
                <a:alpha val="40000"/>
              </a:schemeClr>
            </a:glow>
          </a:effectLst>
          <a:extLst>
            <a:ext uri="{909E8E84-426E-40DD-AFC4-6F175D3DCCD1}">
              <a14:hiddenFill xmlns:a14="http://schemas.microsoft.com/office/drawing/2010/main">
                <a:solidFill>
                  <a:srgbClr val="FFFFFF"/>
                </a:solidFill>
              </a14:hiddenFill>
            </a:ext>
          </a:extLst>
        </p:spPr>
      </p:pic>
      <p:pic>
        <p:nvPicPr>
          <p:cNvPr id="6" name="Picture 2" descr="ÐÐ¾Ð²âÑÐ·Ð°Ð½Ðµ Ð·Ð¾Ð±ÑÐ°Ð¶ÐµÐ½Ð½Ñ"/>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27927" y="3377456"/>
            <a:ext cx="4368500" cy="2761697"/>
          </a:xfrm>
          <a:prstGeom prst="rect">
            <a:avLst/>
          </a:prstGeom>
          <a:noFill/>
          <a:effectLst>
            <a:glow rad="228600">
              <a:schemeClr val="accent1">
                <a:satMod val="175000"/>
                <a:alpha val="40000"/>
              </a:schemeClr>
            </a:glo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9088738"/>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9771" y="-103377"/>
            <a:ext cx="10364451" cy="1596177"/>
          </a:xfrm>
        </p:spPr>
        <p:txBody>
          <a:bodyPr/>
          <a:lstStyle/>
          <a:p>
            <a:r>
              <a:rPr lang="ru-RU"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Перегляд в</a:t>
            </a:r>
            <a:r>
              <a:rPr lang="uk-UA" dirty="0" smtClean="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ідеоролика</a:t>
            </a:r>
            <a:endParaRPr lang="uk-UA" dirty="0">
              <a:solidFill>
                <a:schemeClr val="accent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29700" name="Picture 4" descr="Ð ÐµÐ·ÑÐ»ÑÑÐ°Ñ Ð¿Ð¾ÑÑÐºÑ Ð·Ð¾Ð±ÑÐ°Ð¶ÐµÐ½Ñ Ð·Ð° Ð·Ð°Ð¿Ð¸ÑÐ¾Ð¼ &quot;Ð²ÑÐ´ÐµÐ¾ÑÐ¾Ð»Ð¸Ðº&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3484" y="1309036"/>
            <a:ext cx="7626948" cy="4207123"/>
          </a:xfrm>
          <a:prstGeom prst="rect">
            <a:avLst/>
          </a:prstGeom>
          <a:noFill/>
          <a:effectLst>
            <a:glow rad="101600">
              <a:schemeClr val="accent1">
                <a:satMod val="175000"/>
                <a:alpha val="40000"/>
              </a:schemeClr>
            </a:glow>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5605839"/>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2531445" y="105878"/>
            <a:ext cx="7411452" cy="52322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uk-UA" sz="2800" b="1" dirty="0" smtClean="0">
                <a:solidFill>
                  <a:schemeClr val="accent1">
                    <a:lumMod val="75000"/>
                  </a:schemeClr>
                </a:solidFill>
                <a:latin typeface="Times New Roman" panose="02020603050405020304" pitchFamily="18" charset="0"/>
                <a:cs typeface="Times New Roman" panose="02020603050405020304" pitchFamily="18" charset="0"/>
              </a:rPr>
              <a:t>АСР живлення котла</a:t>
            </a:r>
            <a:endParaRPr lang="uk-UA" sz="28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3" name="Прямокутник 2"/>
          <p:cNvSpPr/>
          <p:nvPr/>
        </p:nvSpPr>
        <p:spPr>
          <a:xfrm>
            <a:off x="214255" y="1187327"/>
            <a:ext cx="6471552" cy="4893647"/>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just"/>
            <a:r>
              <a:rPr lang="uk-UA" sz="2400" dirty="0" smtClean="0">
                <a:latin typeface="Times New Roman" panose="02020603050405020304" pitchFamily="18" charset="0"/>
                <a:cs typeface="Times New Roman" panose="02020603050405020304" pitchFamily="18" charset="0"/>
              </a:rPr>
              <a:t>	</a:t>
            </a:r>
            <a:r>
              <a:rPr lang="uk-UA" sz="2400" dirty="0">
                <a:latin typeface="Times New Roman" panose="02020603050405020304" pitchFamily="18" charset="0"/>
                <a:cs typeface="Times New Roman" panose="02020603050405020304" pitchFamily="18" charset="0"/>
              </a:rPr>
              <a:t>Відхилення рівня в барабані котла від номінального в сторону пониження може викликати перегрів барабану і екранних трубок, що пов’язане з їх механічною міцністю і призвести до виходу з ладу котла.</a:t>
            </a:r>
          </a:p>
          <a:p>
            <a:pPr algn="just"/>
            <a:r>
              <a:rPr lang="uk-UA" sz="2400" dirty="0" smtClean="0">
                <a:latin typeface="Times New Roman" panose="02020603050405020304" pitchFamily="18" charset="0"/>
                <a:cs typeface="Times New Roman" panose="02020603050405020304" pitchFamily="18" charset="0"/>
              </a:rPr>
              <a:t>	При </a:t>
            </a:r>
            <a:r>
              <a:rPr lang="uk-UA" sz="2400" dirty="0">
                <a:latin typeface="Times New Roman" panose="02020603050405020304" pitchFamily="18" charset="0"/>
                <a:cs typeface="Times New Roman" panose="02020603050405020304" pitchFamily="18" charset="0"/>
              </a:rPr>
              <a:t>надлишковому рівні виникне збільшене зволоження пари, що не дозволить підтримувати параметри перегрітої пари на рівні, що забезпечують нормальну роботу парової турбіни. Підвищення рівня також веде до аварійних наслідків, так як можливий закид води в пароперегрівач може викликати вихід його з ладу. </a:t>
            </a:r>
          </a:p>
        </p:txBody>
      </p:sp>
      <p:pic>
        <p:nvPicPr>
          <p:cNvPr id="5" name="Picture 12" descr="Ð ÐµÐ·ÑÐ»ÑÑÐ°Ñ Ð¿Ð¾ÑÑÐºÑ Ð·Ð¾Ð±ÑÐ°Ð¶ÐµÐ½Ñ Ð·Ð° Ð·Ð°Ð¿Ð¸ÑÐ¾Ð¼ &quot;Ð²Ð¾Ð´Ð°&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99066" y="4560231"/>
            <a:ext cx="3206232" cy="1923740"/>
          </a:xfrm>
          <a:prstGeom prst="rect">
            <a:avLst/>
          </a:prstGeom>
          <a:noFill/>
          <a:effectLst>
            <a:glow rad="228600">
              <a:schemeClr val="accent1">
                <a:satMod val="175000"/>
                <a:alpha val="40000"/>
              </a:schemeClr>
            </a:glow>
          </a:effectLst>
          <a:extLst>
            <a:ext uri="{909E8E84-426E-40DD-AFC4-6F175D3DCCD1}">
              <a14:hiddenFill xmlns:a14="http://schemas.microsoft.com/office/drawing/2010/main">
                <a:solidFill>
                  <a:srgbClr val="FFFFFF"/>
                </a:solidFill>
              </a14:hiddenFill>
            </a:ext>
          </a:extLst>
        </p:spPr>
      </p:pic>
      <p:pic>
        <p:nvPicPr>
          <p:cNvPr id="7" name="Picture 2" descr="ÐÐ¾Ð²âÑÐ·Ð°Ð½Ðµ Ð·Ð¾Ð±ÑÐ°Ð¶ÐµÐ½Ð½Ñ"/>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7932" y="1386178"/>
            <a:ext cx="4368500" cy="2761697"/>
          </a:xfrm>
          <a:prstGeom prst="rect">
            <a:avLst/>
          </a:prstGeom>
          <a:noFill/>
          <a:effectLst>
            <a:glow rad="228600">
              <a:schemeClr val="accent1">
                <a:satMod val="175000"/>
                <a:alpha val="40000"/>
              </a:schemeClr>
            </a:glo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170210"/>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2" descr="Ð ÐµÐ·ÑÐ»ÑÑÐ°Ñ Ð¿Ð¾ÑÑÐºÑ Ð·Ð¾Ð±ÑÐ°Ð¶ÐµÐ½Ñ Ð·Ð° Ð·Ð°Ð¿Ð¸ÑÐ¾Ð¼ &quot;Ð²Ð¾Ð´Ð°&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5151" y="2285500"/>
            <a:ext cx="2928269" cy="1756963"/>
          </a:xfrm>
          <a:prstGeom prst="rect">
            <a:avLst/>
          </a:prstGeom>
          <a:noFill/>
          <a:effectLst>
            <a:glow rad="228600">
              <a:schemeClr val="accent1">
                <a:satMod val="175000"/>
                <a:alpha val="40000"/>
              </a:schemeClr>
            </a:glow>
          </a:effectLst>
          <a:extLst>
            <a:ext uri="{909E8E84-426E-40DD-AFC4-6F175D3DCCD1}">
              <a14:hiddenFill xmlns:a14="http://schemas.microsoft.com/office/drawing/2010/main">
                <a:solidFill>
                  <a:srgbClr val="FFFFFF"/>
                </a:solidFill>
              </a14:hiddenFill>
            </a:ext>
          </a:extLst>
        </p:spPr>
      </p:pic>
      <p:sp>
        <p:nvSpPr>
          <p:cNvPr id="2" name="Прямокутник 1"/>
          <p:cNvSpPr/>
          <p:nvPr/>
        </p:nvSpPr>
        <p:spPr>
          <a:xfrm>
            <a:off x="510640" y="2285500"/>
            <a:ext cx="3515096" cy="1754326"/>
          </a:xfrm>
          <a:prstGeom prst="rect">
            <a:avLst/>
          </a:prstGeom>
          <a:ln>
            <a:noFill/>
          </a:ln>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uk-UA" sz="3600" b="1" dirty="0" smtClean="0">
                <a:solidFill>
                  <a:schemeClr val="accent1">
                    <a:lumMod val="75000"/>
                  </a:schemeClr>
                </a:solidFill>
                <a:latin typeface="Times New Roman" panose="02020603050405020304" pitchFamily="18" charset="0"/>
                <a:cs typeface="Times New Roman" panose="02020603050405020304" pitchFamily="18" charset="0"/>
              </a:rPr>
              <a:t>АСР </a:t>
            </a:r>
          </a:p>
          <a:p>
            <a:pPr algn="ctr"/>
            <a:r>
              <a:rPr lang="uk-UA" sz="3600" b="1" dirty="0" smtClean="0">
                <a:solidFill>
                  <a:schemeClr val="accent1">
                    <a:lumMod val="75000"/>
                  </a:schemeClr>
                </a:solidFill>
                <a:latin typeface="Times New Roman" panose="02020603050405020304" pitchFamily="18" charset="0"/>
                <a:cs typeface="Times New Roman" panose="02020603050405020304" pitchFamily="18" charset="0"/>
              </a:rPr>
              <a:t>живлення котла</a:t>
            </a:r>
            <a:endParaRPr lang="uk-UA" sz="36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3" name="Стрілка вправо 2"/>
          <p:cNvSpPr/>
          <p:nvPr/>
        </p:nvSpPr>
        <p:spPr>
          <a:xfrm>
            <a:off x="4947073" y="2671947"/>
            <a:ext cx="1864426" cy="71244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
        <p:nvSpPr>
          <p:cNvPr id="4" name="Прямокутник 3"/>
          <p:cNvSpPr/>
          <p:nvPr/>
        </p:nvSpPr>
        <p:spPr>
          <a:xfrm>
            <a:off x="7732835" y="2285500"/>
            <a:ext cx="3928732" cy="1754326"/>
          </a:xfrm>
          <a:prstGeom prst="rect">
            <a:avLst/>
          </a:prstGeom>
          <a:ln>
            <a:noFill/>
          </a:ln>
        </p:spPr>
        <p:style>
          <a:lnRef idx="1">
            <a:schemeClr val="accent4"/>
          </a:lnRef>
          <a:fillRef idx="2">
            <a:schemeClr val="accent4"/>
          </a:fillRef>
          <a:effectRef idx="1">
            <a:schemeClr val="accent4"/>
          </a:effectRef>
          <a:fontRef idx="minor">
            <a:schemeClr val="dk1"/>
          </a:fontRef>
        </p:style>
        <p:txBody>
          <a:bodyPr wrap="square">
            <a:spAutoFit/>
          </a:bodyPr>
          <a:lstStyle/>
          <a:p>
            <a:pPr algn="ctr"/>
            <a:r>
              <a:rPr lang="uk-UA" sz="3600" b="1" dirty="0" smtClean="0">
                <a:solidFill>
                  <a:schemeClr val="accent1">
                    <a:lumMod val="75000"/>
                  </a:schemeClr>
                </a:solidFill>
                <a:latin typeface="Times New Roman" panose="02020603050405020304" pitchFamily="18" charset="0"/>
                <a:cs typeface="Times New Roman" panose="02020603050405020304" pitchFamily="18" charset="0"/>
              </a:rPr>
              <a:t>АСР </a:t>
            </a:r>
          </a:p>
          <a:p>
            <a:pPr algn="ctr"/>
            <a:r>
              <a:rPr lang="uk-UA" sz="3600" b="1" dirty="0" smtClean="0">
                <a:solidFill>
                  <a:schemeClr val="accent1">
                    <a:lumMod val="75000"/>
                  </a:schemeClr>
                </a:solidFill>
                <a:latin typeface="Times New Roman" panose="02020603050405020304" pitchFamily="18" charset="0"/>
                <a:cs typeface="Times New Roman" panose="02020603050405020304" pitchFamily="18" charset="0"/>
              </a:rPr>
              <a:t>рівня води в барабані котла</a:t>
            </a:r>
            <a:endParaRPr lang="uk-UA" sz="36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17687557"/>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4" name="Рисунок 283"/>
          <p:cNvPicPr>
            <a:picLocks noChangeAspect="1"/>
          </p:cNvPicPr>
          <p:nvPr/>
        </p:nvPicPr>
        <p:blipFill>
          <a:blip r:embed="rId2"/>
          <a:stretch>
            <a:fillRect/>
          </a:stretch>
        </p:blipFill>
        <p:spPr>
          <a:xfrm>
            <a:off x="1800000" y="360000"/>
            <a:ext cx="8733558" cy="6120000"/>
          </a:xfrm>
          <a:prstGeom prst="rect">
            <a:avLst/>
          </a:prstGeom>
        </p:spPr>
      </p:pic>
      <p:sp>
        <p:nvSpPr>
          <p:cNvPr id="4" name="Прямокутник 3"/>
          <p:cNvSpPr/>
          <p:nvPr/>
        </p:nvSpPr>
        <p:spPr>
          <a:xfrm>
            <a:off x="9446376" y="360000"/>
            <a:ext cx="2387723" cy="1200329"/>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АСР рівня води в барабані котла</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30951102"/>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2"/>
          <a:stretch>
            <a:fillRect/>
          </a:stretch>
        </p:blipFill>
        <p:spPr>
          <a:xfrm>
            <a:off x="1800000" y="360000"/>
            <a:ext cx="8733558" cy="6120000"/>
          </a:xfrm>
          <a:prstGeom prst="rect">
            <a:avLst/>
          </a:prstGeom>
        </p:spPr>
      </p:pic>
      <p:sp>
        <p:nvSpPr>
          <p:cNvPr id="4" name="Прямокутник 3"/>
          <p:cNvSpPr/>
          <p:nvPr/>
        </p:nvSpPr>
        <p:spPr>
          <a:xfrm>
            <a:off x="9446376" y="360000"/>
            <a:ext cx="2387723" cy="1200329"/>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АСР рівня води в барабані котла</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378630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кутник 4"/>
          <p:cNvSpPr/>
          <p:nvPr/>
        </p:nvSpPr>
        <p:spPr>
          <a:xfrm>
            <a:off x="2468880" y="118200"/>
            <a:ext cx="7985760" cy="707886"/>
          </a:xfrm>
          <a:prstGeom prst="rect">
            <a:avLst/>
          </a:prstGeom>
        </p:spPr>
        <p:txBody>
          <a:bodyPr wrap="square">
            <a:spAutoFit/>
          </a:bodyPr>
          <a:lstStyle/>
          <a:p>
            <a:pPr indent="449580">
              <a:spcAft>
                <a:spcPts val="0"/>
              </a:spcAft>
            </a:pPr>
            <a:r>
              <a:rPr lang="uk-UA" sz="4000" dirty="0" smtClean="0">
                <a:ln w="0"/>
                <a:solidFill>
                  <a:schemeClr val="accent1"/>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Продовжити думку</a:t>
            </a:r>
            <a:endParaRPr lang="uk-UA" dirty="0">
              <a:solidFill>
                <a:schemeClr val="accent1">
                  <a:lumMod val="50000"/>
                </a:schemeClr>
              </a:solidFill>
              <a:latin typeface="Times New Roman" panose="02020603050405020304" pitchFamily="18" charset="0"/>
              <a:ea typeface="Times New Roman" panose="02020603050405020304" pitchFamily="18" charset="0"/>
            </a:endParaRPr>
          </a:p>
        </p:txBody>
      </p:sp>
      <p:sp>
        <p:nvSpPr>
          <p:cNvPr id="6" name="Rectangle 5"/>
          <p:cNvSpPr>
            <a:spLocks noChangeArrowheads="1"/>
          </p:cNvSpPr>
          <p:nvPr/>
        </p:nvSpPr>
        <p:spPr bwMode="auto">
          <a:xfrm>
            <a:off x="2987039" y="1168399"/>
            <a:ext cx="1878343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uk-UA" dirty="0"/>
          </a:p>
        </p:txBody>
      </p:sp>
      <p:sp>
        <p:nvSpPr>
          <p:cNvPr id="9" name="Прямокутник 8"/>
          <p:cNvSpPr/>
          <p:nvPr/>
        </p:nvSpPr>
        <p:spPr>
          <a:xfrm>
            <a:off x="447040" y="1770964"/>
            <a:ext cx="6014720" cy="1200329"/>
          </a:xfrm>
          <a:prstGeom prst="rect">
            <a:avLst/>
          </a:prstGeom>
        </p:spPr>
        <p:txBody>
          <a:bodyPr wrap="square">
            <a:spAutoFit/>
          </a:bodyPr>
          <a:lstStyle/>
          <a:p>
            <a:pPr>
              <a:spcAft>
                <a:spcPts val="0"/>
              </a:spcAft>
            </a:pPr>
            <a:r>
              <a:rPr lang="uk-UA" sz="3600" dirty="0" smtClean="0">
                <a:ln w="0"/>
                <a:solidFill>
                  <a:schemeClr val="accent1">
                    <a:lumMod val="50000"/>
                  </a:schemeClr>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Позиційне регулювання </a:t>
            </a:r>
          </a:p>
          <a:p>
            <a:pPr>
              <a:spcAft>
                <a:spcPts val="0"/>
              </a:spcAft>
            </a:pPr>
            <a:r>
              <a:rPr lang="uk-UA" sz="3600" dirty="0" smtClean="0">
                <a:ln w="0"/>
                <a:solidFill>
                  <a:schemeClr val="accent1">
                    <a:lumMod val="50000"/>
                  </a:schemeClr>
                </a:solidFill>
                <a:effectLst>
                  <a:outerShdw blurRad="38100" dist="25400" dir="5400000" algn="ctr" rotWithShape="0">
                    <a:srgbClr val="6E747A">
                      <a:alpha val="43000"/>
                    </a:srgbClr>
                  </a:outerShdw>
                </a:effectLst>
                <a:latin typeface="Times New Roman" panose="02020603050405020304" pitchFamily="18" charset="0"/>
                <a:ea typeface="Times New Roman" panose="02020603050405020304" pitchFamily="18" charset="0"/>
              </a:rPr>
              <a:t>рівня застосовується…</a:t>
            </a:r>
            <a:endParaRPr lang="uk-UA" sz="1600" dirty="0">
              <a:solidFill>
                <a:schemeClr val="accent1">
                  <a:lumMod val="50000"/>
                </a:schemeClr>
              </a:solidFill>
              <a:latin typeface="Times New Roman" panose="02020603050405020304" pitchFamily="18" charset="0"/>
              <a:ea typeface="Times New Roman" panose="02020603050405020304" pitchFamily="18" charset="0"/>
            </a:endParaRPr>
          </a:p>
        </p:txBody>
      </p:sp>
      <p:sp>
        <p:nvSpPr>
          <p:cNvPr id="8" name="Rectangle 7"/>
          <p:cNvSpPr>
            <a:spLocks noChangeArrowheads="1"/>
          </p:cNvSpPr>
          <p:nvPr/>
        </p:nvSpPr>
        <p:spPr bwMode="auto">
          <a:xfrm>
            <a:off x="-223520" y="22352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uk-UA" dirty="0"/>
          </a:p>
        </p:txBody>
      </p:sp>
      <p:graphicFrame>
        <p:nvGraphicFramePr>
          <p:cNvPr id="10" name="Об'єкт 9"/>
          <p:cNvGraphicFramePr>
            <a:graphicFrameLocks noChangeAspect="1"/>
          </p:cNvGraphicFramePr>
          <p:nvPr>
            <p:extLst>
              <p:ext uri="{D42A27DB-BD31-4B8C-83A1-F6EECF244321}">
                <p14:modId xmlns:p14="http://schemas.microsoft.com/office/powerpoint/2010/main" val="3070069250"/>
              </p:ext>
            </p:extLst>
          </p:nvPr>
        </p:nvGraphicFramePr>
        <p:xfrm>
          <a:off x="4582161" y="920149"/>
          <a:ext cx="6571100" cy="5519724"/>
        </p:xfrm>
        <a:graphic>
          <a:graphicData uri="http://schemas.openxmlformats.org/presentationml/2006/ole">
            <mc:AlternateContent xmlns:mc="http://schemas.openxmlformats.org/markup-compatibility/2006">
              <mc:Choice xmlns:v="urn:schemas-microsoft-com:vml" Requires="v">
                <p:oleObj spid="_x0000_s19538" name="Visio" r:id="rId3" imgW="5549071" imgH="4662540" progId="Visio.Drawing.11">
                  <p:embed/>
                </p:oleObj>
              </mc:Choice>
              <mc:Fallback>
                <p:oleObj name="Visio" r:id="rId3" imgW="5549071" imgH="4662540" progId="Visio.Drawing.11">
                  <p:embed/>
                  <p:pic>
                    <p:nvPicPr>
                      <p:cNvPr id="0" name=""/>
                      <p:cNvPicPr>
                        <a:picLocks noChangeAspect="1" noChangeArrowheads="1"/>
                      </p:cNvPicPr>
                      <p:nvPr/>
                    </p:nvPicPr>
                    <p:blipFill>
                      <a:blip r:embed="rId4"/>
                      <a:srcRect/>
                      <a:stretch>
                        <a:fillRect/>
                      </a:stretch>
                    </p:blipFill>
                    <p:spPr bwMode="auto">
                      <a:xfrm>
                        <a:off x="4582161" y="920149"/>
                        <a:ext cx="6571100" cy="5519724"/>
                      </a:xfrm>
                      <a:prstGeom prst="rect">
                        <a:avLst/>
                      </a:prstGeom>
                      <a:noFill/>
                    </p:spPr>
                  </p:pic>
                </p:oleObj>
              </mc:Fallback>
            </mc:AlternateContent>
          </a:graphicData>
        </a:graphic>
      </p:graphicFrame>
    </p:spTree>
    <p:extLst>
      <p:ext uri="{BB962C8B-B14F-4D97-AF65-F5344CB8AC3E}">
        <p14:creationId xmlns:p14="http://schemas.microsoft.com/office/powerpoint/2010/main" val="760835678"/>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800000" y="360000"/>
            <a:ext cx="8733558" cy="6120000"/>
          </a:xfrm>
          <a:prstGeom prst="rect">
            <a:avLst/>
          </a:prstGeom>
        </p:spPr>
      </p:pic>
      <p:sp>
        <p:nvSpPr>
          <p:cNvPr id="5" name="Прямокутник 4"/>
          <p:cNvSpPr/>
          <p:nvPr/>
        </p:nvSpPr>
        <p:spPr>
          <a:xfrm>
            <a:off x="9446376" y="360000"/>
            <a:ext cx="2387723" cy="1200329"/>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АСР рівня води в барабані котла</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91856718"/>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1800000" y="360000"/>
            <a:ext cx="8733558" cy="6120000"/>
          </a:xfrm>
          <a:prstGeom prst="rect">
            <a:avLst/>
          </a:prstGeom>
        </p:spPr>
      </p:pic>
      <p:sp>
        <p:nvSpPr>
          <p:cNvPr id="4" name="Прямокутник 3"/>
          <p:cNvSpPr/>
          <p:nvPr/>
        </p:nvSpPr>
        <p:spPr>
          <a:xfrm>
            <a:off x="9446376" y="360000"/>
            <a:ext cx="2387723" cy="1200329"/>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АСР рівня води в барабані котла</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88750143"/>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2875830" y="228000"/>
            <a:ext cx="7411452" cy="58477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uk-UA" sz="3200" b="1" dirty="0" smtClean="0">
                <a:solidFill>
                  <a:schemeClr val="accent1">
                    <a:lumMod val="75000"/>
                  </a:schemeClr>
                </a:solidFill>
                <a:latin typeface="Times New Roman" panose="02020603050405020304" pitchFamily="18" charset="0"/>
                <a:cs typeface="Times New Roman" panose="02020603050405020304" pitchFamily="18" charset="0"/>
              </a:rPr>
              <a:t>АСР горіння</a:t>
            </a:r>
            <a:endParaRPr lang="uk-UA" sz="3200" b="1"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2"/>
          <a:stretch>
            <a:fillRect/>
          </a:stretch>
        </p:blipFill>
        <p:spPr>
          <a:xfrm>
            <a:off x="6581556" y="1798307"/>
            <a:ext cx="5436310" cy="3876493"/>
          </a:xfrm>
          <a:prstGeom prst="rect">
            <a:avLst/>
          </a:prstGeom>
          <a:solidFill>
            <a:srgbClr val="FFFFFF">
              <a:shade val="85000"/>
            </a:srgbClr>
          </a:solidFill>
          <a:ln w="190500" cap="rnd">
            <a:solidFill>
              <a:schemeClr val="bg2">
                <a:lumMod val="60000"/>
                <a:lumOff val="40000"/>
              </a:schemeClr>
            </a:solidFill>
          </a:ln>
          <a:effectLst>
            <a:outerShdw blurRad="36195" dist="12700" dir="11400000" algn="tl" rotWithShape="0">
              <a:srgbClr val="000000">
                <a:alpha val="33000"/>
              </a:srgbClr>
            </a:outerShdw>
          </a:effectLst>
          <a:scene3d>
            <a:camera prst="perspectiveContrastingLeftFacing" fov="2100000">
              <a:rot lat="540000" lon="2100000" rev="0"/>
            </a:camera>
            <a:lightRig rig="soft" dir="t"/>
          </a:scene3d>
          <a:sp3d contourW="12700" prstMaterial="matte">
            <a:bevelT w="63500" h="50800"/>
            <a:contourClr>
              <a:srgbClr val="C0C0C0"/>
            </a:contourClr>
          </a:sp3d>
        </p:spPr>
      </p:pic>
      <p:pic>
        <p:nvPicPr>
          <p:cNvPr id="8" name="Picture 4" descr="Результат пошуку зображень за запитом &quot;вопрос&quo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32903" y="2713486"/>
            <a:ext cx="1713186" cy="1713186"/>
          </a:xfrm>
          <a:prstGeom prst="rect">
            <a:avLst/>
          </a:prstGeom>
          <a:noFill/>
          <a:extLst>
            <a:ext uri="{909E8E84-426E-40DD-AFC4-6F175D3DCCD1}">
              <a14:hiddenFill xmlns:a14="http://schemas.microsoft.com/office/drawing/2010/main">
                <a:solidFill>
                  <a:srgbClr val="FFFFFF"/>
                </a:solidFill>
              </a14:hiddenFill>
            </a:ext>
          </a:extLst>
        </p:spPr>
      </p:pic>
      <p:pic>
        <p:nvPicPr>
          <p:cNvPr id="33794" name="Picture 2" descr="Ð ÐµÐ·ÑÐ»ÑÑÐ°Ñ Ð¿Ð¾ÑÑÐºÑ Ð·Ð¾Ð±ÑÐ°Ð¶ÐµÐ½Ñ Ð·Ð° Ð·Ð°Ð¿Ð¸ÑÐ¾Ð¼ &quot;Ð¿Ð»Ð°Ð¼Ñ&qu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7017" y="1798307"/>
            <a:ext cx="5273886" cy="3743470"/>
          </a:xfrm>
          <a:prstGeom prst="rect">
            <a:avLst/>
          </a:prstGeom>
          <a:ln w="190500" cap="sq">
            <a:solidFill>
              <a:schemeClr val="bg2">
                <a:lumMod val="60000"/>
                <a:lumOff val="40000"/>
              </a:schemeClr>
            </a:solidFill>
            <a:prstDash val="solid"/>
            <a:miter lim="800000"/>
          </a:ln>
          <a:effectLst>
            <a:outerShdw blurRad="254000" algn="bl" rotWithShape="0">
              <a:srgbClr val="000000">
                <a:alpha val="43000"/>
              </a:srgbClr>
            </a:outerShdw>
          </a:effectLst>
          <a:scene3d>
            <a:camera prst="perspectiveRight">
              <a:rot lat="0" lon="20099999" rev="0"/>
            </a:camera>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276088"/>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Ð ÐµÐ·ÑÐ»ÑÑÐ°Ñ Ð¿Ð¾ÑÑÐºÑ Ð·Ð¾Ð±ÑÐ°Ð¶ÐµÐ½Ñ Ð·Ð° Ð·Ð°Ð¿Ð¸ÑÐ¾Ð¼ &quot;Ð¿Ð»Ð°Ð¼Ñ&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2268" y="-179081"/>
            <a:ext cx="14196418" cy="7098210"/>
          </a:xfrm>
          <a:prstGeom prst="rect">
            <a:avLst/>
          </a:prstGeom>
          <a:noFill/>
          <a:effectLst>
            <a:glow rad="228600">
              <a:schemeClr val="accent4">
                <a:satMod val="175000"/>
                <a:alpha val="40000"/>
              </a:schemeClr>
            </a:glow>
            <a:softEdge rad="127000"/>
          </a:effectLst>
          <a:extLst>
            <a:ext uri="{909E8E84-426E-40DD-AFC4-6F175D3DCCD1}">
              <a14:hiddenFill xmlns:a14="http://schemas.microsoft.com/office/drawing/2010/main">
                <a:solidFill>
                  <a:srgbClr val="FFFFFF"/>
                </a:solidFill>
              </a14:hiddenFill>
            </a:ext>
          </a:extLst>
        </p:spPr>
      </p:pic>
      <p:sp>
        <p:nvSpPr>
          <p:cNvPr id="2" name="Прямокутник 1"/>
          <p:cNvSpPr/>
          <p:nvPr/>
        </p:nvSpPr>
        <p:spPr>
          <a:xfrm>
            <a:off x="1040689" y="1832761"/>
            <a:ext cx="3578443" cy="2308324"/>
          </a:xfrm>
          <a:prstGeom prst="rect">
            <a:avLst/>
          </a:prstGeom>
          <a:ln/>
        </p:spPr>
        <p:style>
          <a:lnRef idx="1">
            <a:schemeClr val="accent2"/>
          </a:lnRef>
          <a:fillRef idx="2">
            <a:schemeClr val="accent2"/>
          </a:fillRef>
          <a:effectRef idx="1">
            <a:schemeClr val="accent2"/>
          </a:effectRef>
          <a:fontRef idx="minor">
            <a:schemeClr val="dk1"/>
          </a:fontRef>
        </p:style>
        <p:txBody>
          <a:bodyPr wrap="square">
            <a:spAutoFit/>
          </a:bodyPr>
          <a:lstStyle/>
          <a:p>
            <a:pPr algn="ctr"/>
            <a:endParaRPr lang="uk-UA" sz="3600" b="1" dirty="0" smtClean="0">
              <a:solidFill>
                <a:schemeClr val="accent1">
                  <a:lumMod val="75000"/>
                </a:schemeClr>
              </a:solidFill>
              <a:latin typeface="Times New Roman" panose="02020603050405020304" pitchFamily="18" charset="0"/>
              <a:cs typeface="Times New Roman" panose="02020603050405020304" pitchFamily="18" charset="0"/>
            </a:endParaRPr>
          </a:p>
          <a:p>
            <a:pPr algn="ctr"/>
            <a:r>
              <a:rPr lang="uk-UA" sz="3600" b="1" dirty="0" smtClean="0">
                <a:solidFill>
                  <a:schemeClr val="accent1">
                    <a:lumMod val="75000"/>
                  </a:schemeClr>
                </a:solidFill>
                <a:latin typeface="Times New Roman" panose="02020603050405020304" pitchFamily="18" charset="0"/>
                <a:cs typeface="Times New Roman" panose="02020603050405020304" pitchFamily="18" charset="0"/>
              </a:rPr>
              <a:t>АСР </a:t>
            </a:r>
          </a:p>
          <a:p>
            <a:pPr algn="ctr"/>
            <a:r>
              <a:rPr lang="uk-UA" sz="3600" b="1" dirty="0" smtClean="0">
                <a:solidFill>
                  <a:schemeClr val="accent1">
                    <a:lumMod val="75000"/>
                  </a:schemeClr>
                </a:solidFill>
                <a:latin typeface="Times New Roman" panose="02020603050405020304" pitchFamily="18" charset="0"/>
                <a:cs typeface="Times New Roman" panose="02020603050405020304" pitchFamily="18" charset="0"/>
              </a:rPr>
              <a:t>горіння</a:t>
            </a:r>
          </a:p>
          <a:p>
            <a:pPr algn="ctr"/>
            <a:endParaRPr lang="uk-UA" sz="36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3" name="Стрілка вправо 2"/>
          <p:cNvSpPr/>
          <p:nvPr/>
        </p:nvSpPr>
        <p:spPr>
          <a:xfrm>
            <a:off x="4871515" y="1982217"/>
            <a:ext cx="1864426" cy="71244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
        <p:nvSpPr>
          <p:cNvPr id="4" name="Прямокутник 3"/>
          <p:cNvSpPr/>
          <p:nvPr/>
        </p:nvSpPr>
        <p:spPr>
          <a:xfrm>
            <a:off x="6988323" y="1058887"/>
            <a:ext cx="4103229" cy="1754326"/>
          </a:xfrm>
          <a:prstGeom prst="rect">
            <a:avLst/>
          </a:prstGeom>
          <a:ln/>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uk-UA" sz="3600" b="1" dirty="0" smtClean="0">
                <a:solidFill>
                  <a:schemeClr val="accent1">
                    <a:lumMod val="75000"/>
                  </a:schemeClr>
                </a:solidFill>
                <a:latin typeface="Times New Roman" panose="02020603050405020304" pitchFamily="18" charset="0"/>
                <a:cs typeface="Times New Roman" panose="02020603050405020304" pitchFamily="18" charset="0"/>
              </a:rPr>
              <a:t>АСР </a:t>
            </a:r>
          </a:p>
          <a:p>
            <a:pPr algn="ctr"/>
            <a:r>
              <a:rPr lang="uk-UA" sz="3600" b="1" dirty="0" smtClean="0">
                <a:solidFill>
                  <a:schemeClr val="accent1">
                    <a:lumMod val="75000"/>
                  </a:schemeClr>
                </a:solidFill>
                <a:latin typeface="Times New Roman" panose="02020603050405020304" pitchFamily="18" charset="0"/>
                <a:cs typeface="Times New Roman" panose="02020603050405020304" pitchFamily="18" charset="0"/>
              </a:rPr>
              <a:t>співвідношення </a:t>
            </a:r>
            <a:r>
              <a:rPr lang="en-US" sz="3600" b="1" dirty="0" smtClean="0">
                <a:solidFill>
                  <a:schemeClr val="accent1">
                    <a:lumMod val="75000"/>
                  </a:schemeClr>
                </a:solidFill>
                <a:latin typeface="Times New Roman" panose="02020603050405020304" pitchFamily="18" charset="0"/>
                <a:cs typeface="Times New Roman" panose="02020603050405020304" pitchFamily="18" charset="0"/>
              </a:rPr>
              <a:t>“</a:t>
            </a:r>
            <a:r>
              <a:rPr lang="uk-UA" sz="3600" b="1" dirty="0" smtClean="0">
                <a:solidFill>
                  <a:schemeClr val="accent1">
                    <a:lumMod val="75000"/>
                  </a:schemeClr>
                </a:solidFill>
                <a:latin typeface="Times New Roman" panose="02020603050405020304" pitchFamily="18" charset="0"/>
                <a:cs typeface="Times New Roman" panose="02020603050405020304" pitchFamily="18" charset="0"/>
              </a:rPr>
              <a:t>паливо - повітря</a:t>
            </a:r>
            <a:r>
              <a:rPr lang="en-US" sz="3600" b="1" dirty="0" smtClean="0">
                <a:solidFill>
                  <a:schemeClr val="accent1">
                    <a:lumMod val="75000"/>
                  </a:schemeClr>
                </a:solidFill>
                <a:latin typeface="Times New Roman" panose="02020603050405020304" pitchFamily="18" charset="0"/>
                <a:cs typeface="Times New Roman" panose="02020603050405020304" pitchFamily="18" charset="0"/>
              </a:rPr>
              <a:t>”</a:t>
            </a:r>
            <a:endParaRPr lang="uk-UA" sz="36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18" name="Стрілка вправо 17"/>
          <p:cNvSpPr/>
          <p:nvPr/>
        </p:nvSpPr>
        <p:spPr>
          <a:xfrm>
            <a:off x="4871515" y="3136232"/>
            <a:ext cx="1864426" cy="71244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sp>
        <p:nvSpPr>
          <p:cNvPr id="19" name="Прямокутник 18"/>
          <p:cNvSpPr/>
          <p:nvPr/>
        </p:nvSpPr>
        <p:spPr>
          <a:xfrm>
            <a:off x="6988323" y="3081280"/>
            <a:ext cx="4103228" cy="1754326"/>
          </a:xfrm>
          <a:prstGeom prst="rect">
            <a:avLst/>
          </a:prstGeom>
          <a:ln/>
        </p:spPr>
        <p:style>
          <a:lnRef idx="1">
            <a:schemeClr val="accent2"/>
          </a:lnRef>
          <a:fillRef idx="2">
            <a:schemeClr val="accent2"/>
          </a:fillRef>
          <a:effectRef idx="1">
            <a:schemeClr val="accent2"/>
          </a:effectRef>
          <a:fontRef idx="minor">
            <a:schemeClr val="dk1"/>
          </a:fontRef>
        </p:style>
        <p:txBody>
          <a:bodyPr wrap="square">
            <a:spAutoFit/>
          </a:bodyPr>
          <a:lstStyle/>
          <a:p>
            <a:pPr algn="ctr"/>
            <a:endParaRPr lang="uk-UA" sz="3600" b="1" dirty="0" smtClean="0">
              <a:solidFill>
                <a:schemeClr val="accent1">
                  <a:lumMod val="75000"/>
                </a:schemeClr>
              </a:solidFill>
              <a:latin typeface="Times New Roman" panose="02020603050405020304" pitchFamily="18" charset="0"/>
              <a:cs typeface="Times New Roman" panose="02020603050405020304" pitchFamily="18" charset="0"/>
            </a:endParaRPr>
          </a:p>
          <a:p>
            <a:pPr algn="ctr"/>
            <a:endParaRPr lang="uk-UA" sz="3600" b="1" dirty="0">
              <a:solidFill>
                <a:schemeClr val="accent1">
                  <a:lumMod val="75000"/>
                </a:schemeClr>
              </a:solidFill>
              <a:latin typeface="Times New Roman" panose="02020603050405020304" pitchFamily="18" charset="0"/>
              <a:cs typeface="Times New Roman" panose="02020603050405020304" pitchFamily="18" charset="0"/>
            </a:endParaRPr>
          </a:p>
          <a:p>
            <a:pPr algn="ctr"/>
            <a:endParaRPr lang="uk-UA" sz="3600" b="1"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9" name="Picture 4" descr="Результат пошуку зображень за запитом &quot;вопрос&quo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34072" y="3370024"/>
            <a:ext cx="1542122" cy="1542122"/>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3064021"/>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кутник 1"/>
          <p:cNvSpPr/>
          <p:nvPr/>
        </p:nvSpPr>
        <p:spPr>
          <a:xfrm>
            <a:off x="2875830" y="228000"/>
            <a:ext cx="7411452" cy="1077218"/>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uk-UA" sz="3200" b="1" dirty="0" smtClean="0">
                <a:solidFill>
                  <a:schemeClr val="accent1">
                    <a:lumMod val="75000"/>
                  </a:schemeClr>
                </a:solidFill>
                <a:latin typeface="Times New Roman" panose="02020603050405020304" pitchFamily="18" charset="0"/>
                <a:cs typeface="Times New Roman" panose="02020603050405020304" pitchFamily="18" charset="0"/>
              </a:rPr>
              <a:t>АСР співвідношення</a:t>
            </a:r>
            <a:r>
              <a:rPr lang="en-US" sz="3200" b="1" dirty="0" smtClean="0">
                <a:solidFill>
                  <a:schemeClr val="accent1">
                    <a:lumMod val="75000"/>
                  </a:schemeClr>
                </a:solidFill>
                <a:latin typeface="Times New Roman" panose="02020603050405020304" pitchFamily="18" charset="0"/>
                <a:cs typeface="Times New Roman" panose="02020603050405020304" pitchFamily="18" charset="0"/>
              </a:rPr>
              <a:t> “</a:t>
            </a:r>
            <a:r>
              <a:rPr lang="uk-UA" sz="3200" b="1" dirty="0" smtClean="0">
                <a:solidFill>
                  <a:schemeClr val="accent1">
                    <a:lumMod val="75000"/>
                  </a:schemeClr>
                </a:solidFill>
                <a:latin typeface="Times New Roman" panose="02020603050405020304" pitchFamily="18" charset="0"/>
                <a:cs typeface="Times New Roman" panose="02020603050405020304" pitchFamily="18" charset="0"/>
              </a:rPr>
              <a:t>паливо - повітря</a:t>
            </a:r>
            <a:r>
              <a:rPr lang="en-US" sz="3200" b="1" dirty="0" smtClean="0">
                <a:solidFill>
                  <a:schemeClr val="accent1">
                    <a:lumMod val="75000"/>
                  </a:schemeClr>
                </a:solidFill>
                <a:latin typeface="Times New Roman" panose="02020603050405020304" pitchFamily="18" charset="0"/>
                <a:cs typeface="Times New Roman" panose="02020603050405020304" pitchFamily="18" charset="0"/>
              </a:rPr>
              <a:t>”</a:t>
            </a:r>
            <a:endParaRPr lang="uk-UA" sz="3200" b="1"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6" name="Picture 2" descr="Ð ÐµÐ·ÑÐ»ÑÑÐ°Ñ Ð¿Ð¾ÑÑÐºÑ Ð·Ð¾Ð±ÑÐ°Ð¶ÐµÐ½Ñ Ð·Ð° Ð·Ð°Ð¿Ð¸ÑÐ¾Ð¼ &quot;Ð¿Ð»Ð°Ð¼Ñ&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49682" y="1857684"/>
            <a:ext cx="5273886" cy="3743470"/>
          </a:xfrm>
          <a:prstGeom prst="rect">
            <a:avLst/>
          </a:prstGeom>
          <a:ln w="190500" cap="sq">
            <a:solidFill>
              <a:schemeClr val="bg2">
                <a:lumMod val="60000"/>
                <a:lumOff val="40000"/>
              </a:schemeClr>
            </a:solidFill>
            <a:prstDash val="solid"/>
            <a:miter lim="800000"/>
          </a:ln>
          <a:effectLst>
            <a:outerShdw blurRad="254000" algn="bl" rotWithShape="0">
              <a:srgbClr val="000000">
                <a:alpha val="43000"/>
              </a:srgbClr>
            </a:outerShdw>
          </a:effectLst>
          <a:scene3d>
            <a:camera prst="perspectiveLeft"/>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
        <p:nvSpPr>
          <p:cNvPr id="10" name="Прямокутник 9"/>
          <p:cNvSpPr/>
          <p:nvPr/>
        </p:nvSpPr>
        <p:spPr>
          <a:xfrm>
            <a:off x="258611" y="1857683"/>
            <a:ext cx="6308444" cy="4154984"/>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indent="449580" algn="just">
              <a:spcAft>
                <a:spcPts val="0"/>
              </a:spcAft>
            </a:pPr>
            <a:r>
              <a:rPr lang="uk-UA" sz="2400" dirty="0">
                <a:solidFill>
                  <a:schemeClr val="accent1">
                    <a:lumMod val="75000"/>
                  </a:schemeClr>
                </a:solidFill>
                <a:latin typeface="Times New Roman" panose="02020603050405020304" pitchFamily="18" charset="0"/>
                <a:ea typeface="Times New Roman" panose="02020603050405020304" pitchFamily="18" charset="0"/>
              </a:rPr>
              <a:t>Кількість повітря, що подається в топку, повинна відповідати кількості палива, в іншому випадку паливо буде згорати неповністю при недостачі повітря, або температура топкових газів понизиться внаслідок надлишку повітря</a:t>
            </a:r>
            <a:r>
              <a:rPr lang="uk-UA" sz="2400" dirty="0" smtClean="0">
                <a:solidFill>
                  <a:schemeClr val="accent1">
                    <a:lumMod val="75000"/>
                  </a:schemeClr>
                </a:solidFill>
                <a:latin typeface="Times New Roman" panose="02020603050405020304" pitchFamily="18" charset="0"/>
                <a:ea typeface="Times New Roman" panose="02020603050405020304" pitchFamily="18" charset="0"/>
              </a:rPr>
              <a:t>.</a:t>
            </a:r>
          </a:p>
          <a:p>
            <a:pPr indent="449580" algn="just">
              <a:spcAft>
                <a:spcPts val="0"/>
              </a:spcAft>
            </a:pPr>
            <a:r>
              <a:rPr lang="uk-UA" sz="2400" dirty="0">
                <a:solidFill>
                  <a:schemeClr val="accent1">
                    <a:lumMod val="75000"/>
                  </a:schemeClr>
                </a:solidFill>
                <a:latin typeface="Times New Roman" panose="02020603050405020304" pitchFamily="18" charset="0"/>
                <a:cs typeface="Times New Roman" panose="02020603050405020304" pitchFamily="18" charset="0"/>
              </a:rPr>
              <a:t>Регулювання співвідношення газ-повітря необхідно як чисто фізично, так і економічно</a:t>
            </a:r>
            <a:r>
              <a:rPr lang="uk-UA" sz="2400" dirty="0" smtClean="0">
                <a:solidFill>
                  <a:schemeClr val="accent1">
                    <a:lumMod val="75000"/>
                  </a:schemeClr>
                </a:solidFill>
                <a:latin typeface="Times New Roman" panose="02020603050405020304" pitchFamily="18" charset="0"/>
                <a:cs typeface="Times New Roman" panose="02020603050405020304" pitchFamily="18" charset="0"/>
              </a:rPr>
              <a:t>.</a:t>
            </a:r>
          </a:p>
          <a:p>
            <a:pPr indent="449580" algn="just"/>
            <a:r>
              <a:rPr lang="uk-UA" sz="2400" dirty="0">
                <a:solidFill>
                  <a:schemeClr val="accent1">
                    <a:lumMod val="75000"/>
                  </a:schemeClr>
                </a:solidFill>
                <a:latin typeface="Times New Roman" panose="02020603050405020304" pitchFamily="18" charset="0"/>
                <a:cs typeface="Times New Roman" panose="02020603050405020304" pitchFamily="18" charset="0"/>
              </a:rPr>
              <a:t>Співвідношення газ-повітря приблизно складає 1:10. </a:t>
            </a:r>
            <a:endParaRPr lang="uk-UA" sz="2400" dirty="0">
              <a:solidFill>
                <a:schemeClr val="accent1">
                  <a:lumMod val="75000"/>
                </a:schemeClr>
              </a:solidFill>
              <a:latin typeface="Times New Roman" panose="02020603050405020304" pitchFamily="18" charset="0"/>
              <a:ea typeface="Times New Roman" panose="02020603050405020304" pitchFamily="18" charset="0"/>
              <a:cs typeface="Times New Roman" panose="02020603050405020304" pitchFamily="18" charset="0"/>
            </a:endParaRPr>
          </a:p>
          <a:p>
            <a:pPr algn="just"/>
            <a:endParaRPr lang="uk-UA" sz="2400"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60177866"/>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Ð ÐµÐ·ÑÐ»ÑÑÐ°Ñ Ð¿Ð¾ÑÑÐºÑ Ð·Ð¾Ð±ÑÐ°Ð¶ÐµÐ½Ñ Ð·Ð° Ð·Ð°Ð¿Ð¸ÑÐ¾Ð¼ &quot;Ð¿Ð»Ð°Ð¼Ñ&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87381" y="1698377"/>
            <a:ext cx="5499622" cy="39037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Прямокутник 1"/>
          <p:cNvSpPr/>
          <p:nvPr/>
        </p:nvSpPr>
        <p:spPr>
          <a:xfrm>
            <a:off x="2875830" y="228000"/>
            <a:ext cx="7411452" cy="1077218"/>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uk-UA" sz="3200" b="1" dirty="0" smtClean="0">
                <a:solidFill>
                  <a:schemeClr val="accent1">
                    <a:lumMod val="75000"/>
                  </a:schemeClr>
                </a:solidFill>
                <a:latin typeface="Times New Roman" panose="02020603050405020304" pitchFamily="18" charset="0"/>
                <a:cs typeface="Times New Roman" panose="02020603050405020304" pitchFamily="18" charset="0"/>
              </a:rPr>
              <a:t>АСР співвідношення</a:t>
            </a:r>
            <a:r>
              <a:rPr lang="en-US" sz="3200" b="1" dirty="0" smtClean="0">
                <a:solidFill>
                  <a:schemeClr val="accent1">
                    <a:lumMod val="75000"/>
                  </a:schemeClr>
                </a:solidFill>
                <a:latin typeface="Times New Roman" panose="02020603050405020304" pitchFamily="18" charset="0"/>
                <a:cs typeface="Times New Roman" panose="02020603050405020304" pitchFamily="18" charset="0"/>
              </a:rPr>
              <a:t> “</a:t>
            </a:r>
            <a:r>
              <a:rPr lang="uk-UA" sz="3200" b="1" dirty="0" smtClean="0">
                <a:solidFill>
                  <a:schemeClr val="accent1">
                    <a:lumMod val="75000"/>
                  </a:schemeClr>
                </a:solidFill>
                <a:latin typeface="Times New Roman" panose="02020603050405020304" pitchFamily="18" charset="0"/>
                <a:cs typeface="Times New Roman" panose="02020603050405020304" pitchFamily="18" charset="0"/>
              </a:rPr>
              <a:t>паливо - повітря</a:t>
            </a:r>
            <a:r>
              <a:rPr lang="en-US" sz="3200" b="1" dirty="0" smtClean="0">
                <a:solidFill>
                  <a:schemeClr val="accent1">
                    <a:lumMod val="75000"/>
                  </a:schemeClr>
                </a:solidFill>
                <a:latin typeface="Times New Roman" panose="02020603050405020304" pitchFamily="18" charset="0"/>
                <a:cs typeface="Times New Roman" panose="02020603050405020304" pitchFamily="18" charset="0"/>
              </a:rPr>
              <a:t>”</a:t>
            </a:r>
            <a:endParaRPr lang="uk-UA" sz="3200" b="1" dirty="0">
              <a:solidFill>
                <a:schemeClr val="accent1">
                  <a:lumMod val="75000"/>
                </a:schemeClr>
              </a:solidFill>
              <a:latin typeface="Times New Roman" panose="02020603050405020304" pitchFamily="18" charset="0"/>
              <a:cs typeface="Times New Roman" panose="02020603050405020304" pitchFamily="18" charset="0"/>
            </a:endParaRPr>
          </a:p>
        </p:txBody>
      </p:sp>
      <p:sp>
        <p:nvSpPr>
          <p:cNvPr id="10" name="Прямокутник 9"/>
          <p:cNvSpPr/>
          <p:nvPr/>
        </p:nvSpPr>
        <p:spPr>
          <a:xfrm>
            <a:off x="141238" y="1703303"/>
            <a:ext cx="6308444" cy="4524315"/>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indent="449580" algn="just"/>
            <a:r>
              <a:rPr lang="uk-UA" sz="2400" dirty="0">
                <a:solidFill>
                  <a:schemeClr val="accent1">
                    <a:lumMod val="75000"/>
                  </a:schemeClr>
                </a:solidFill>
                <a:latin typeface="Times New Roman" panose="02020603050405020304" pitchFamily="18" charset="0"/>
                <a:cs typeface="Times New Roman" panose="02020603050405020304" pitchFamily="18" charset="0"/>
              </a:rPr>
              <a:t>При нестачі повітря в котельній камері відбувається неповне згоряння палива, або </a:t>
            </a:r>
            <a:r>
              <a:rPr lang="uk-UA" sz="2400" dirty="0" smtClean="0">
                <a:solidFill>
                  <a:schemeClr val="accent1">
                    <a:lumMod val="75000"/>
                  </a:schemeClr>
                </a:solidFill>
                <a:latin typeface="Times New Roman" panose="02020603050405020304" pitchFamily="18" charset="0"/>
                <a:cs typeface="Times New Roman" panose="02020603050405020304" pitchFamily="18" charset="0"/>
              </a:rPr>
              <a:t>незгорілий </a:t>
            </a:r>
            <a:r>
              <a:rPr lang="uk-UA" sz="2400" dirty="0">
                <a:solidFill>
                  <a:schemeClr val="accent1">
                    <a:lumMod val="75000"/>
                  </a:schemeClr>
                </a:solidFill>
                <a:latin typeface="Times New Roman" panose="02020603050405020304" pitchFamily="18" charset="0"/>
                <a:cs typeface="Times New Roman" panose="02020603050405020304" pitchFamily="18" charset="0"/>
              </a:rPr>
              <a:t>газ буде викидатися в атмосферу, що економічно і екологічно не припустимо. При надлишку повітря в котельній камері буде відбуватися охолодження топки, хоча газ буде згоряти повністю, але в цьому випадку залишки повітря будуть утворювати двоокис азоту, що екологічно неприпустимо, так як це з'єднання шкідливо для людини і навколишнього середовища.</a:t>
            </a:r>
          </a:p>
          <a:p>
            <a:pPr algn="just"/>
            <a:endParaRPr lang="uk-UA" sz="2400"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3"/>
          <a:stretch>
            <a:fillRect/>
          </a:stretch>
        </p:blipFill>
        <p:spPr>
          <a:xfrm>
            <a:off x="8559788" y="1698377"/>
            <a:ext cx="3454988" cy="2463664"/>
          </a:xfrm>
          <a:prstGeom prst="rect">
            <a:avLst/>
          </a:prstGeom>
          <a:solidFill>
            <a:srgbClr val="FFFFFF">
              <a:shade val="85000"/>
            </a:srgbClr>
          </a:solidFill>
          <a:ln w="190500" cap="rnd">
            <a:solidFill>
              <a:schemeClr val="bg2">
                <a:lumMod val="60000"/>
                <a:lumOff val="40000"/>
              </a:schemeClr>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7" name="Рисунок 6"/>
          <p:cNvPicPr>
            <a:picLocks noChangeAspect="1"/>
          </p:cNvPicPr>
          <p:nvPr/>
        </p:nvPicPr>
        <p:blipFill>
          <a:blip r:embed="rId3"/>
          <a:stretch>
            <a:fillRect/>
          </a:stretch>
        </p:blipFill>
        <p:spPr>
          <a:xfrm>
            <a:off x="7570672" y="2733628"/>
            <a:ext cx="3454988" cy="2463664"/>
          </a:xfrm>
          <a:prstGeom prst="rect">
            <a:avLst/>
          </a:prstGeom>
          <a:solidFill>
            <a:srgbClr val="FFFFFF">
              <a:shade val="85000"/>
            </a:srgbClr>
          </a:solidFill>
          <a:ln w="190500" cap="rnd">
            <a:solidFill>
              <a:schemeClr val="bg2">
                <a:lumMod val="60000"/>
                <a:lumOff val="40000"/>
              </a:schemeClr>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8" name="Рисунок 7"/>
          <p:cNvPicPr>
            <a:picLocks noChangeAspect="1"/>
          </p:cNvPicPr>
          <p:nvPr/>
        </p:nvPicPr>
        <p:blipFill>
          <a:blip r:embed="rId3"/>
          <a:stretch>
            <a:fillRect/>
          </a:stretch>
        </p:blipFill>
        <p:spPr>
          <a:xfrm>
            <a:off x="6581556" y="3948909"/>
            <a:ext cx="3454988" cy="2463664"/>
          </a:xfrm>
          <a:prstGeom prst="rect">
            <a:avLst/>
          </a:prstGeom>
          <a:solidFill>
            <a:srgbClr val="FFFFFF">
              <a:shade val="85000"/>
            </a:srgbClr>
          </a:solidFill>
          <a:ln w="190500" cap="rnd">
            <a:solidFill>
              <a:schemeClr val="bg2">
                <a:lumMod val="60000"/>
                <a:lumOff val="40000"/>
              </a:schemeClr>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val="2894631876"/>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stretch>
            <a:fillRect/>
          </a:stretch>
        </p:blipFill>
        <p:spPr>
          <a:xfrm>
            <a:off x="1800000" y="360000"/>
            <a:ext cx="8733558" cy="6120000"/>
          </a:xfrm>
          <a:prstGeom prst="rect">
            <a:avLst/>
          </a:prstGeom>
        </p:spPr>
      </p:pic>
      <p:sp>
        <p:nvSpPr>
          <p:cNvPr id="5" name="Прямокутник 4"/>
          <p:cNvSpPr/>
          <p:nvPr/>
        </p:nvSpPr>
        <p:spPr>
          <a:xfrm>
            <a:off x="9446376" y="360000"/>
            <a:ext cx="2387723" cy="1569660"/>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АСР співвідношення</a:t>
            </a:r>
          </a:p>
          <a:p>
            <a:pPr algn="ctr"/>
            <a:r>
              <a:rPr lang="en-US" sz="2400" b="1" dirty="0" smtClean="0">
                <a:solidFill>
                  <a:schemeClr val="accent1">
                    <a:lumMod val="75000"/>
                  </a:schemeClr>
                </a:solidFill>
                <a:latin typeface="Times New Roman" panose="02020603050405020304" pitchFamily="18" charset="0"/>
                <a:cs typeface="Times New Roman" panose="02020603050405020304" pitchFamily="18" charset="0"/>
              </a:rPr>
              <a:t>“</a:t>
            </a: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паливо-повітря</a:t>
            </a:r>
            <a:r>
              <a:rPr lang="en-US" sz="2400" b="1" dirty="0" smtClean="0">
                <a:solidFill>
                  <a:schemeClr val="accent1">
                    <a:lumMod val="75000"/>
                  </a:schemeClr>
                </a:solidFill>
                <a:latin typeface="Times New Roman" panose="02020603050405020304" pitchFamily="18" charset="0"/>
                <a:cs typeface="Times New Roman" panose="02020603050405020304" pitchFamily="18" charset="0"/>
              </a:rPr>
              <a:t>”</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25010889"/>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кутник 4"/>
          <p:cNvSpPr/>
          <p:nvPr/>
        </p:nvSpPr>
        <p:spPr>
          <a:xfrm>
            <a:off x="9446376" y="360000"/>
            <a:ext cx="2387723" cy="1569660"/>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АСР співвідношення</a:t>
            </a:r>
          </a:p>
          <a:p>
            <a:pPr algn="ctr"/>
            <a:r>
              <a:rPr lang="en-US" sz="2400" b="1" dirty="0" smtClean="0">
                <a:solidFill>
                  <a:schemeClr val="accent1">
                    <a:lumMod val="75000"/>
                  </a:schemeClr>
                </a:solidFill>
                <a:latin typeface="Times New Roman" panose="02020603050405020304" pitchFamily="18" charset="0"/>
                <a:cs typeface="Times New Roman" panose="02020603050405020304" pitchFamily="18" charset="0"/>
              </a:rPr>
              <a:t>“</a:t>
            </a: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паливо-повітря</a:t>
            </a:r>
            <a:r>
              <a:rPr lang="en-US" sz="2400" b="1" dirty="0" smtClean="0">
                <a:solidFill>
                  <a:schemeClr val="accent1">
                    <a:lumMod val="75000"/>
                  </a:schemeClr>
                </a:solidFill>
                <a:latin typeface="Times New Roman" panose="02020603050405020304" pitchFamily="18" charset="0"/>
                <a:cs typeface="Times New Roman" panose="02020603050405020304" pitchFamily="18" charset="0"/>
              </a:rPr>
              <a:t>”</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1800000" y="360000"/>
            <a:ext cx="8733558" cy="6120000"/>
          </a:xfrm>
          <a:prstGeom prst="rect">
            <a:avLst/>
          </a:prstGeom>
        </p:spPr>
      </p:pic>
    </p:spTree>
    <p:extLst>
      <p:ext uri="{BB962C8B-B14F-4D97-AF65-F5344CB8AC3E}">
        <p14:creationId xmlns:p14="http://schemas.microsoft.com/office/powerpoint/2010/main" val="581183335"/>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кутник 4"/>
          <p:cNvSpPr/>
          <p:nvPr/>
        </p:nvSpPr>
        <p:spPr>
          <a:xfrm>
            <a:off x="9446376" y="360000"/>
            <a:ext cx="2387723" cy="1569660"/>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АСР співвідношення</a:t>
            </a:r>
          </a:p>
          <a:p>
            <a:pPr algn="ctr"/>
            <a:r>
              <a:rPr lang="en-US" sz="2400" b="1" dirty="0" smtClean="0">
                <a:solidFill>
                  <a:schemeClr val="accent1">
                    <a:lumMod val="75000"/>
                  </a:schemeClr>
                </a:solidFill>
                <a:latin typeface="Times New Roman" panose="02020603050405020304" pitchFamily="18" charset="0"/>
                <a:cs typeface="Times New Roman" panose="02020603050405020304" pitchFamily="18" charset="0"/>
              </a:rPr>
              <a:t>“</a:t>
            </a: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паливо-повітря</a:t>
            </a:r>
            <a:r>
              <a:rPr lang="en-US" sz="2400" b="1" dirty="0" smtClean="0">
                <a:solidFill>
                  <a:schemeClr val="accent1">
                    <a:lumMod val="75000"/>
                  </a:schemeClr>
                </a:solidFill>
                <a:latin typeface="Times New Roman" panose="02020603050405020304" pitchFamily="18" charset="0"/>
                <a:cs typeface="Times New Roman" panose="02020603050405020304" pitchFamily="18" charset="0"/>
              </a:rPr>
              <a:t>”</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stretch>
            <a:fillRect/>
          </a:stretch>
        </p:blipFill>
        <p:spPr>
          <a:xfrm>
            <a:off x="1800000" y="360000"/>
            <a:ext cx="8733558" cy="6120000"/>
          </a:xfrm>
          <a:prstGeom prst="rect">
            <a:avLst/>
          </a:prstGeom>
        </p:spPr>
      </p:pic>
    </p:spTree>
    <p:extLst>
      <p:ext uri="{BB962C8B-B14F-4D97-AF65-F5344CB8AC3E}">
        <p14:creationId xmlns:p14="http://schemas.microsoft.com/office/powerpoint/2010/main" val="3419245165"/>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кутник 4"/>
          <p:cNvSpPr/>
          <p:nvPr/>
        </p:nvSpPr>
        <p:spPr>
          <a:xfrm>
            <a:off x="9446376" y="360000"/>
            <a:ext cx="2387723" cy="1569660"/>
          </a:xfrm>
          <a:prstGeom prst="rect">
            <a:avLst/>
          </a:prstGeom>
          <a:ln>
            <a:noFill/>
          </a:ln>
        </p:spPr>
        <p:style>
          <a:lnRef idx="2">
            <a:schemeClr val="accent5"/>
          </a:lnRef>
          <a:fillRef idx="1">
            <a:schemeClr val="lt1"/>
          </a:fillRef>
          <a:effectRef idx="0">
            <a:schemeClr val="accent5"/>
          </a:effectRef>
          <a:fontRef idx="minor">
            <a:schemeClr val="dk1"/>
          </a:fontRef>
        </p:style>
        <p:txBody>
          <a:bodyPr wrap="square">
            <a:spAutoFit/>
          </a:bodyPr>
          <a:lstStyle/>
          <a:p>
            <a:pPr algn="ct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АСР співвідношення</a:t>
            </a:r>
          </a:p>
          <a:p>
            <a:pPr algn="ctr"/>
            <a:r>
              <a:rPr lang="en-US" sz="2400" b="1" dirty="0" smtClean="0">
                <a:solidFill>
                  <a:schemeClr val="accent1">
                    <a:lumMod val="75000"/>
                  </a:schemeClr>
                </a:solidFill>
                <a:latin typeface="Times New Roman" panose="02020603050405020304" pitchFamily="18" charset="0"/>
                <a:cs typeface="Times New Roman" panose="02020603050405020304" pitchFamily="18" charset="0"/>
              </a:rPr>
              <a:t>“</a:t>
            </a:r>
            <a:r>
              <a:rPr lang="uk-UA" sz="2400" b="1" dirty="0" smtClean="0">
                <a:solidFill>
                  <a:schemeClr val="accent1">
                    <a:lumMod val="75000"/>
                  </a:schemeClr>
                </a:solidFill>
                <a:latin typeface="Times New Roman" panose="02020603050405020304" pitchFamily="18" charset="0"/>
                <a:cs typeface="Times New Roman" panose="02020603050405020304" pitchFamily="18" charset="0"/>
              </a:rPr>
              <a:t>паливо-повітря</a:t>
            </a:r>
            <a:r>
              <a:rPr lang="en-US" sz="2400" b="1" dirty="0" smtClean="0">
                <a:solidFill>
                  <a:schemeClr val="accent1">
                    <a:lumMod val="75000"/>
                  </a:schemeClr>
                </a:solidFill>
                <a:latin typeface="Times New Roman" panose="02020603050405020304" pitchFamily="18" charset="0"/>
                <a:cs typeface="Times New Roman" panose="02020603050405020304" pitchFamily="18" charset="0"/>
              </a:rPr>
              <a:t>”</a:t>
            </a:r>
            <a:endParaRPr lang="uk-UA" sz="2400" b="1" dirty="0">
              <a:solidFill>
                <a:schemeClr val="accent1">
                  <a:lumMod val="75000"/>
                </a:schemeClr>
              </a:solidFill>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a:blip r:embed="rId2"/>
          <a:stretch>
            <a:fillRect/>
          </a:stretch>
        </p:blipFill>
        <p:spPr>
          <a:xfrm>
            <a:off x="1800000" y="360000"/>
            <a:ext cx="8733558" cy="6120000"/>
          </a:xfrm>
          <a:prstGeom prst="rect">
            <a:avLst/>
          </a:prstGeom>
        </p:spPr>
      </p:pic>
    </p:spTree>
    <p:extLst>
      <p:ext uri="{BB962C8B-B14F-4D97-AF65-F5344CB8AC3E}">
        <p14:creationId xmlns:p14="http://schemas.microsoft.com/office/powerpoint/2010/main" val="3846113950"/>
      </p:ext>
    </p:extLst>
  </p:cSld>
  <p:clrMapOvr>
    <a:masterClrMapping/>
  </p:clrMapOvr>
  <p:timing>
    <p:tnLst>
      <p:par>
        <p:cTn id="1" dur="indefinite" restart="never" nodeType="tmRoot"/>
      </p:par>
    </p:tnLst>
  </p:timing>
</p:sld>
</file>

<file path=ppt/theme/_rels/theme5.xml.rels><?xml version="1.0" encoding="UTF-8" standalone="yes"?>
<Relationships xmlns="http://schemas.openxmlformats.org/package/2006/relationships"><Relationship Id="rId1" Type="http://schemas.openxmlformats.org/officeDocument/2006/relationships/image" Target="../media/image4.jpeg"/></Relationships>
</file>

<file path=ppt/theme/_rels/them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image" Target="../media/image5.jpeg"/></Relationships>
</file>

<file path=ppt/theme/_rels/them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image" Target="../media/image8.jpeg"/></Relationships>
</file>

<file path=ppt/theme/theme1.xml><?xml version="1.0" encoding="utf-8"?>
<a:theme xmlns:a="http://schemas.openxmlformats.org/drawingml/2006/main" name="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1_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Основа">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Основа">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Основа">
      <a:fillStyleLst>
        <a:solidFill>
          <a:schemeClr val="phClr"/>
        </a:solidFill>
        <a:solidFill>
          <a:schemeClr val="phClr">
            <a:tint val="55000"/>
            <a:satMod val="130000"/>
          </a:schemeClr>
        </a:solidFill>
        <a:gradFill rotWithShape="1">
          <a:gsLst>
            <a:gs pos="0">
              <a:schemeClr val="phClr"/>
            </a:gs>
            <a:gs pos="90000">
              <a:schemeClr val="phClr">
                <a:shade val="100000"/>
                <a:satMod val="105000"/>
              </a:schemeClr>
            </a:gs>
            <a:gs pos="100000">
              <a:schemeClr val="phClr">
                <a:shade val="80000"/>
                <a:satMod val="120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27000"/>
                <a:satMod val="120000"/>
              </a:schemeClr>
            </a:contourClr>
          </a:sp3d>
        </a:effectStyle>
      </a:effectStyleLst>
      <a:bgFillStyleLst>
        <a:solidFill>
          <a:schemeClr val="phClr"/>
        </a:solidFill>
        <a:solidFill>
          <a:schemeClr val="phClr">
            <a:tint val="95000"/>
            <a:shade val="95000"/>
            <a:satMod val="140000"/>
          </a:schemeClr>
        </a:solidFill>
        <a:solidFill>
          <a:schemeClr val="phClr">
            <a:tint val="90000"/>
            <a:shade val="85000"/>
            <a:satMod val="160000"/>
            <a:lumMod val="110000"/>
          </a:schemeClr>
        </a:solidFill>
      </a:bgFillStyleLst>
    </a:fmtScheme>
  </a:themeElements>
  <a:objectDefaults/>
  <a:extraClrSchemeLst/>
  <a:extLst>
    <a:ext uri="{05A4C25C-085E-4340-85A3-A5531E510DB2}">
      <thm15:themeFamily xmlns:thm15="http://schemas.microsoft.com/office/thememl/2012/main" name="Basis" id="{5665723A-49BA-4B57-8411-A56F8F207965}" vid="{D9D01AC2-EE7D-4E49-99EE-8E62E4E7E8A7}"/>
    </a:ext>
  </a:extLst>
</a:theme>
</file>

<file path=ppt/theme/theme4.xml><?xml version="1.0" encoding="utf-8"?>
<a:theme xmlns:a="http://schemas.openxmlformats.org/drawingml/2006/main" name="Краплинка">
  <a:themeElements>
    <a:clrScheme name="Краплинка">
      <a:dk1>
        <a:sysClr val="windowText" lastClr="000000"/>
      </a:dk1>
      <a:lt1>
        <a:sysClr val="window" lastClr="FFFFFF"/>
      </a:lt1>
      <a:dk2>
        <a:srgbClr val="1C647B"/>
      </a:dk2>
      <a:lt2>
        <a:srgbClr val="98B7D3"/>
      </a:lt2>
      <a:accent1>
        <a:srgbClr val="274FA4"/>
      </a:accent1>
      <a:accent2>
        <a:srgbClr val="48A8D0"/>
      </a:accent2>
      <a:accent3>
        <a:srgbClr val="53B18F"/>
      </a:accent3>
      <a:accent4>
        <a:srgbClr val="D78D38"/>
      </a:accent4>
      <a:accent5>
        <a:srgbClr val="BA3F51"/>
      </a:accent5>
      <a:accent6>
        <a:srgbClr val="AE52D9"/>
      </a:accent6>
      <a:hlink>
        <a:srgbClr val="2AA2DA"/>
      </a:hlink>
      <a:folHlink>
        <a:srgbClr val="76A3B8"/>
      </a:folHlink>
    </a:clrScheme>
    <a:fontScheme name="Краплинка">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Краплинка">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92000"/>
                <a:satMod val="180000"/>
                <a:lumMod val="114000"/>
              </a:schemeClr>
            </a:gs>
            <a:gs pos="100000">
              <a:schemeClr val="phClr">
                <a:shade val="92000"/>
                <a:satMod val="170000"/>
                <a:lumMod val="96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DEB094D4-7FD8-4F86-93D5-B0F1341EF586}"/>
    </a:ext>
  </a:extLst>
</a:theme>
</file>

<file path=ppt/theme/theme5.xml><?xml version="1.0" encoding="utf-8"?>
<a:theme xmlns:a="http://schemas.openxmlformats.org/drawingml/2006/main" name="Паралакс">
  <a:themeElements>
    <a:clrScheme name="Паралакс">
      <a:dk1>
        <a:sysClr val="windowText" lastClr="000000"/>
      </a:dk1>
      <a:lt1>
        <a:sysClr val="window" lastClr="FFFFFF"/>
      </a:lt1>
      <a:dk2>
        <a:srgbClr val="212121"/>
      </a:dk2>
      <a:lt2>
        <a:srgbClr val="CDD0D1"/>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Паралакс">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Паралакс">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ppt/theme/theme6.xml><?xml version="1.0" encoding="utf-8"?>
<a:theme xmlns:a="http://schemas.openxmlformats.org/drawingml/2006/main" name="Основна подія">
  <a:themeElements>
    <a:clrScheme name="Основна подія">
      <a:dk1>
        <a:sysClr val="windowText" lastClr="000000"/>
      </a:dk1>
      <a:lt1>
        <a:sysClr val="window" lastClr="FFFFFF"/>
      </a:lt1>
      <a:dk2>
        <a:srgbClr val="424242"/>
      </a:dk2>
      <a:lt2>
        <a:srgbClr val="C8C8C8"/>
      </a:lt2>
      <a:accent1>
        <a:srgbClr val="346492"/>
      </a:accent1>
      <a:accent2>
        <a:srgbClr val="6DA5D4"/>
      </a:accent2>
      <a:accent3>
        <a:srgbClr val="538C79"/>
      </a:accent3>
      <a:accent4>
        <a:srgbClr val="93B75D"/>
      </a:accent4>
      <a:accent5>
        <a:srgbClr val="DEB050"/>
      </a:accent5>
      <a:accent6>
        <a:srgbClr val="BB5354"/>
      </a:accent6>
      <a:hlink>
        <a:srgbClr val="3289DD"/>
      </a:hlink>
      <a:folHlink>
        <a:srgbClr val="859EB6"/>
      </a:folHlink>
    </a:clrScheme>
    <a:fontScheme name="Основна подія">
      <a:majorFont>
        <a:latin typeface="Impact" panose="020B080603090205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panose="020B080603090205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Основна подія">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thm15="http://schemas.microsoft.com/office/thememl/2012/main" name="Main Event" id="{AC372BB4-D83D-411E-B849-B641926BA760}" vid="{FE3530EC-BA5B-407C-9B36-00820F39551C}"/>
    </a:ext>
  </a:extLst>
</a:theme>
</file>

<file path=ppt/theme/theme7.xml><?xml version="1.0" encoding="utf-8"?>
<a:theme xmlns:a="http://schemas.openxmlformats.org/drawingml/2006/main" name="Природа">
  <a:themeElements>
    <a:clrScheme name="Природа">
      <a:dk1>
        <a:sysClr val="windowText" lastClr="000000"/>
      </a:dk1>
      <a:lt1>
        <a:sysClr val="window" lastClr="FFFFFF"/>
      </a:lt1>
      <a:dk2>
        <a:srgbClr val="212121"/>
      </a:dk2>
      <a:lt2>
        <a:srgbClr val="DADADA"/>
      </a:lt2>
      <a:accent1>
        <a:srgbClr val="D9B247"/>
      </a:accent1>
      <a:accent2>
        <a:srgbClr val="CC702D"/>
      </a:accent2>
      <a:accent3>
        <a:srgbClr val="B53A31"/>
      </a:accent3>
      <a:accent4>
        <a:srgbClr val="815F56"/>
      </a:accent4>
      <a:accent5>
        <a:srgbClr val="AE9E7C"/>
      </a:accent5>
      <a:accent6>
        <a:srgbClr val="7B8865"/>
      </a:accent6>
      <a:hlink>
        <a:srgbClr val="BB7826"/>
      </a:hlink>
      <a:folHlink>
        <a:srgbClr val="CF9C5F"/>
      </a:folHlink>
    </a:clrScheme>
    <a:fontScheme name="Природа">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Природа">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E4E49EB0-FB00-41F5-9359-4843D783A23D}"/>
    </a:ext>
  </a:extLst>
</a:theme>
</file>

<file path=ppt/theme/theme8.xml><?xml version="1.0" encoding="utf-8"?>
<a:theme xmlns:a="http://schemas.openxmlformats.org/drawingml/2006/main" name="Тема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13727</TotalTime>
  <Words>1508</Words>
  <Application>Microsoft Office PowerPoint</Application>
  <PresentationFormat>Широкий екран</PresentationFormat>
  <Paragraphs>459</Paragraphs>
  <Slides>188</Slides>
  <Notes>7</Notes>
  <HiddenSlides>0</HiddenSlides>
  <MMClips>0</MMClips>
  <ScaleCrop>false</ScaleCrop>
  <HeadingPairs>
    <vt:vector size="8" baseType="variant">
      <vt:variant>
        <vt:lpstr>Використані шрифти</vt:lpstr>
      </vt:variant>
      <vt:variant>
        <vt:i4>9</vt:i4>
      </vt:variant>
      <vt:variant>
        <vt:lpstr>Тема</vt:lpstr>
      </vt:variant>
      <vt:variant>
        <vt:i4>7</vt:i4>
      </vt:variant>
      <vt:variant>
        <vt:lpstr>Вбудовані сервери OLE</vt:lpstr>
      </vt:variant>
      <vt:variant>
        <vt:i4>1</vt:i4>
      </vt:variant>
      <vt:variant>
        <vt:lpstr>Заголовки слайдів</vt:lpstr>
      </vt:variant>
      <vt:variant>
        <vt:i4>188</vt:i4>
      </vt:variant>
    </vt:vector>
  </HeadingPairs>
  <TitlesOfParts>
    <vt:vector size="205" baseType="lpstr">
      <vt:lpstr>Arial</vt:lpstr>
      <vt:lpstr>Calibri</vt:lpstr>
      <vt:lpstr>Calibri Light</vt:lpstr>
      <vt:lpstr>Corbel</vt:lpstr>
      <vt:lpstr>Garamond</vt:lpstr>
      <vt:lpstr>Impact</vt:lpstr>
      <vt:lpstr>Times New Roman</vt:lpstr>
      <vt:lpstr>Tw Cen MT</vt:lpstr>
      <vt:lpstr>Wingdings 2</vt:lpstr>
      <vt:lpstr>HDOfficeLightV0</vt:lpstr>
      <vt:lpstr>1_HDOfficeLightV0</vt:lpstr>
      <vt:lpstr>Основа</vt:lpstr>
      <vt:lpstr>Краплинка</vt:lpstr>
      <vt:lpstr>Паралакс</vt:lpstr>
      <vt:lpstr>Основна подія</vt:lpstr>
      <vt:lpstr>Природа</vt:lpstr>
      <vt:lpstr>Visio</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Перегляд відеоролика</vt:lpstr>
      <vt:lpstr>Запитання</vt:lpstr>
      <vt:lpstr>Запитання</vt:lpstr>
      <vt:lpstr>Запитання</vt:lpstr>
      <vt:lpstr>Запитання</vt:lpstr>
      <vt:lpstr>Запитання</vt:lpstr>
      <vt:lpstr>1. Загальні відомості</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Перегляд відеоролика</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Запитання</vt:lpstr>
      <vt:lpstr>Запитання</vt:lpstr>
      <vt:lpstr>Запитання</vt:lpstr>
      <vt:lpstr>Запитання</vt:lpstr>
      <vt:lpstr>Запитання</vt:lpstr>
      <vt:lpstr>Запитання</vt:lpstr>
      <vt:lpstr>Перегляд відеоролика</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Презентація PowerPoint</dc:title>
  <dc:creator>Shura</dc:creator>
  <cp:lastModifiedBy>Shura</cp:lastModifiedBy>
  <cp:revision>536</cp:revision>
  <dcterms:created xsi:type="dcterms:W3CDTF">2018-02-01T08:20:41Z</dcterms:created>
  <dcterms:modified xsi:type="dcterms:W3CDTF">2021-01-10T18:10:45Z</dcterms:modified>
</cp:coreProperties>
</file>