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1709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878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2665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4884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177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1931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326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5634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41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900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813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D83C3-E463-4A94-8037-2637E5F1AA9C}" type="datetimeFigureOut">
              <a:rPr lang="uk-UA" smtClean="0"/>
              <a:t>24.01.2021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06BB4-101E-46F6-958C-8A9BFD28B5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7560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D:\Мои фотографии\2011.01.31-откр.урок креслення - Розріз\1 - стручо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10163" cy="593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063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D:\Мои фотографии\2011.01.31-откр.урок креслення - Розріз\10 - моделі 4,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310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D:\Мои фотографии\2011.01.31-откр.урок креслення - Розріз\11 - розрізи моделей 4, 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"/>
          <a:stretch/>
        </p:blipFill>
        <p:spPr bwMode="auto">
          <a:xfrm>
            <a:off x="107504" y="620688"/>
            <a:ext cx="8975208" cy="482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5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D:\Мои фотографии\2011.01.31-откр.урок креслення - Розріз\2 - горо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595"/>
            <a:ext cx="8861292" cy="680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563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D:\Мои фотографии\2011.01.31-откр.урок креслення - Розріз\3 - легені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10864" cy="645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74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D:\Мои фотографии\2011.01.31-откр.урок креслення - Розріз\4 - альвео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7"/>
            <a:ext cx="9114791" cy="642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15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D:\Мои фотографии\2011.01.31-откр.урок креслення - Розріз\5 - модель 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1"/>
          <a:stretch/>
        </p:blipFill>
        <p:spPr bwMode="auto">
          <a:xfrm>
            <a:off x="2123728" y="-25819"/>
            <a:ext cx="4608512" cy="692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97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 descr="D:\Мои фотографии\2011.01.31-откр.урок креслення - Розріз\6 - розріз     моделі 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"/>
          <a:stretch/>
        </p:blipFill>
        <p:spPr bwMode="auto">
          <a:xfrm>
            <a:off x="2276068" y="90355"/>
            <a:ext cx="4744204" cy="672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26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D:\Мои фотографии\2011.01.31-откр.урок креслення - Розріз\7 - плакат    модель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9328"/>
            <a:ext cx="5248131" cy="674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806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D:\Мои фотографии\2011.01.31-откр.урок креслення - Розріз\8 - модель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184576" cy="689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04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D:\Мои фотографии\2011.01.31-откр.урок креслення - Розріз\9 - половина розрізу моделі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10344"/>
            <a:ext cx="5135741" cy="684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6603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2</cp:revision>
  <dcterms:created xsi:type="dcterms:W3CDTF">2021-01-24T20:23:30Z</dcterms:created>
  <dcterms:modified xsi:type="dcterms:W3CDTF">2021-01-24T20:34:54Z</dcterms:modified>
</cp:coreProperties>
</file>