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6" r:id="rId5"/>
    <p:sldId id="265" r:id="rId6"/>
    <p:sldId id="259" r:id="rId7"/>
    <p:sldId id="267" r:id="rId8"/>
    <p:sldId id="260" r:id="rId9"/>
    <p:sldId id="26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00"/>
    <a:srgbClr val="006600"/>
    <a:srgbClr val="00FF00"/>
    <a:srgbClr val="CC00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326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2139755" cy="1933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23928" y="238264"/>
            <a:ext cx="5112568" cy="1704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Комунальний заклад освіти 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«Спеціалізована середня  загальноосвітня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школа № 142 еколого – економічного профілю»</a:t>
            </a:r>
          </a:p>
          <a:p>
            <a:pPr>
              <a:lnSpc>
                <a:spcPct val="150000"/>
              </a:lnSpc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Дніпровської міської ради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07704" y="2564904"/>
            <a:ext cx="723629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2800" b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28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«ШЛЯХ ДО ЧИСТОГО ДОВКІЛЛЯ»</a:t>
            </a:r>
          </a:p>
          <a:p>
            <a:r>
              <a:rPr lang="en-US" dirty="0" smtClean="0">
                <a:solidFill>
                  <a:srgbClr val="009900"/>
                </a:solidFill>
              </a:rPr>
              <a:t>  </a:t>
            </a:r>
            <a:endParaRPr lang="ru-RU" dirty="0">
              <a:solidFill>
                <a:srgbClr val="009900"/>
              </a:solidFill>
            </a:endParaRPr>
          </a:p>
        </p:txBody>
      </p:sp>
      <p:pic>
        <p:nvPicPr>
          <p:cNvPr id="1027" name="Picture 3" descr="D:\Школа 142\Служба 142\2017-2018\Тренинг, 21.09.17\фото\IMG_10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12976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Школа 142\Служба 142\2016-2017\Толератность\тренинг\фото\IMG_63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84984"/>
            <a:ext cx="3251200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91680" y="1988840"/>
            <a:ext cx="13604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Тренінг</a:t>
            </a:r>
            <a:endParaRPr lang="ru-RU" sz="2800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6309320"/>
            <a:ext cx="1811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dirty="0" smtClean="0">
                <a:latin typeface="Times New Roman" pitchFamily="18" charset="0"/>
                <a:cs typeface="Times New Roman" pitchFamily="18" charset="0"/>
              </a:rPr>
              <a:t>Лютий 2018 рік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03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 smtClean="0">
                <a:solidFill>
                  <a:srgbClr val="B56FF4">
                    <a:lumMod val="50000"/>
                  </a:srgbClr>
                </a:solidFill>
                <a:latin typeface="Times New Roman" panose="02020603050405020304" pitchFamily="18" charset="0"/>
                <a:cs typeface="Times New Roman" pitchFamily="18" charset="0"/>
              </a:rPr>
              <a:t>Вправа  </a:t>
            </a:r>
            <a:r>
              <a:rPr lang="uk-UA" b="1" i="1" dirty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>„ Кроки  до  </a:t>
            </a:r>
            <a:r>
              <a:rPr lang="uk-UA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чистого середовища</a:t>
            </a:r>
            <a:r>
              <a:rPr lang="uk-UA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uk-UA" b="1" i="1" dirty="0" smtClean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rgbClr val="B56FF4">
                    <a:lumMod val="50000"/>
                  </a:srgb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89" y="1600200"/>
            <a:ext cx="5378821" cy="45259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601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857" y="116632"/>
            <a:ext cx="9036496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"</a:t>
            </a: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 людства повинно бути майбутнє, і воно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може бути світлим. Нерозв'язаних проблем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немає. Пройти небезпечну ділянку шляху в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майбутнє допоможе світло екологічних знань,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активність, праця та високий професіоналізм".</a:t>
            </a:r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7"/>
            <a:ext cx="9144000" cy="3648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90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768"/>
            <a:ext cx="9144000" cy="6912768"/>
          </a:xfrm>
          <a:prstGeom prst="rect">
            <a:avLst/>
          </a:prstGeom>
          <a:noFill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64" y="1700808"/>
            <a:ext cx="9144000" cy="518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260648"/>
            <a:ext cx="87129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Тож все в ваших силах. </a:t>
            </a:r>
            <a:endParaRPr lang="ru-RU" sz="28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Бажаю </a:t>
            </a:r>
            <a:r>
              <a:rPr lang="uk-UA" sz="2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успіху</a:t>
            </a:r>
            <a:r>
              <a:rPr lang="ru-RU" sz="28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 </a:t>
            </a:r>
            <a:endParaRPr lang="ru-RU" sz="28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i="1" dirty="0" smtClean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Хай </a:t>
            </a:r>
            <a:r>
              <a:rPr lang="ru-RU" sz="2800" b="1" i="1" dirty="0">
                <a:solidFill>
                  <a:srgbClr val="FF3399"/>
                </a:solidFill>
                <a:latin typeface="Times New Roman" pitchFamily="18" charset="0"/>
                <a:cs typeface="Times New Roman" pitchFamily="18" charset="0"/>
              </a:rPr>
              <a:t>щастить Вам жити у чистому середовищі!</a:t>
            </a:r>
          </a:p>
        </p:txBody>
      </p:sp>
    </p:spTree>
    <p:extLst>
      <p:ext uri="{BB962C8B-B14F-4D97-AF65-F5344CB8AC3E}">
        <p14:creationId xmlns:p14="http://schemas.microsoft.com/office/powerpoint/2010/main" val="55806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768"/>
            <a:ext cx="9144000" cy="69127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755576" y="620688"/>
            <a:ext cx="806489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людства повинно бути майбутнє, і воно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може бути світлим. Нерозв'язаних проблем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немає. Пройти небезпечну ділянку шляху в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майбутнє допоможе світло екологічних знань,</a:t>
            </a:r>
            <a:endParaRPr lang="ru-RU" sz="2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активність, праця та високий професіоналізм</a:t>
            </a:r>
            <a:r>
              <a:rPr lang="uk-UA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М. Реймерс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0"/>
            <a:ext cx="27516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Епіграф заняття: </a:t>
            </a:r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4581128"/>
            <a:ext cx="835292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«Усі ми пасажири одного корабля, що називається </a:t>
            </a:r>
            <a:r>
              <a:rPr lang="uk-UA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емля»</a:t>
            </a:r>
          </a:p>
          <a:p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                                                        </a:t>
            </a:r>
            <a:r>
              <a:rPr lang="uk-UA" sz="2400" i="1" dirty="0" smtClean="0">
                <a:latin typeface="Times New Roman" pitchFamily="18" charset="0"/>
                <a:cs typeface="Times New Roman" pitchFamily="18" charset="0"/>
              </a:rPr>
              <a:t>    Антуан </a:t>
            </a:r>
            <a:r>
              <a:rPr lang="uk-UA" sz="2400" i="1" dirty="0">
                <a:latin typeface="Times New Roman" pitchFamily="18" charset="0"/>
                <a:cs typeface="Times New Roman" pitchFamily="18" charset="0"/>
              </a:rPr>
              <a:t>де Сент-Екзюпері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. 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48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„ Знайомство”.</a:t>
            </a:r>
            <a: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600" dirty="0"/>
              <a:t> </a:t>
            </a:r>
            <a:r>
              <a:rPr lang="ru-RU" sz="1600" dirty="0"/>
              <a:t/>
            </a:r>
            <a:br>
              <a:rPr lang="ru-RU" sz="16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24928" y="3140968"/>
            <a:ext cx="504056" cy="298519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uk-UA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Продовжити фразу: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916832"/>
            <a:ext cx="44140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Продовжити фразу: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99592" y="321297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« Щоб світ навколо став 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чистішим</a:t>
            </a:r>
            <a:r>
              <a:rPr lang="ru-RU" sz="3600" b="1" i="1" dirty="0">
                <a:latin typeface="Times New Roman" pitchFamily="18" charset="0"/>
                <a:cs typeface="Times New Roman" pitchFamily="18" charset="0"/>
              </a:rPr>
              <a:t>, Я вже роблю …» </a:t>
            </a:r>
          </a:p>
        </p:txBody>
      </p:sp>
    </p:spTree>
    <p:extLst>
      <p:ext uri="{BB962C8B-B14F-4D97-AF65-F5344CB8AC3E}">
        <p14:creationId xmlns:p14="http://schemas.microsoft.com/office/powerpoint/2010/main" val="117160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764705"/>
            <a:ext cx="8686800" cy="108012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Правила </a:t>
            </a:r>
            <a:r>
              <a:rPr lang="uk-UA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це закони групи, за </a:t>
            </a:r>
            <a:r>
              <a:rPr lang="uk-UA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якими</a:t>
            </a:r>
            <a:endParaRPr lang="ru-RU" sz="4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771800" y="1700808"/>
            <a:ext cx="59766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вона живе, під час </a:t>
            </a:r>
            <a:endParaRPr lang="en-US" sz="4000" b="1" i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40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проведення </a:t>
            </a:r>
            <a:r>
              <a:rPr lang="uk-UA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тренінгу</a:t>
            </a:r>
            <a:r>
              <a:rPr lang="uk-UA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85622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4768"/>
            <a:ext cx="9144000" cy="6912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 „ Очікування учасників”</a:t>
            </a:r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484784"/>
            <a:ext cx="6048672" cy="2376263"/>
          </a:xfrm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uk-UA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uk-UA" sz="4200" i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Визначити </a:t>
            </a:r>
            <a:r>
              <a:rPr lang="uk-UA" sz="4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сподівання й  </a:t>
            </a:r>
            <a:br>
              <a:rPr lang="uk-UA" sz="4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очікування учасників щодо </a:t>
            </a:r>
            <a:br>
              <a:rPr lang="uk-UA" sz="4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200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проблематики заняття.</a:t>
            </a:r>
            <a:endParaRPr lang="ru-RU" sz="4200" dirty="0">
              <a:solidFill>
                <a:srgbClr val="0066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663026"/>
            <a:ext cx="3779912" cy="28349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1649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79512" y="476672"/>
            <a:ext cx="864096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uk-UA" dirty="0" smtClean="0"/>
          </a:p>
          <a:p>
            <a:endParaRPr lang="ru-RU" dirty="0"/>
          </a:p>
          <a:p>
            <a:pPr>
              <a:lnSpc>
                <a:spcPct val="150000"/>
              </a:lnSpc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Учасники об’єднуються у 4 групи (за видами мобільних телефонів (самсунг, нокіа, сіменс, леново). Кожна група отримує дитячі вислови про відходи (на кожний вид підготовлено 5 фраз). Учасники повинні здогадатися, що мається на увазі та правильно назвати відходи, які були зашифровані.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23728" y="260648"/>
            <a:ext cx="568863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 «Вустами дитини».</a:t>
            </a:r>
          </a:p>
          <a:p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7718" y="2969662"/>
            <a:ext cx="4142754" cy="31070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715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715200" cy="70609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</a:t>
            </a:r>
            <a:r>
              <a:rPr lang="ru-RU" b="1" i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«Перевтілення»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686800" cy="45259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Пофантазуйте та продолжить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речення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endParaRPr lang="ru-RU" i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«якби я був…, я хотів би, </a:t>
            </a:r>
            <a:endParaRPr lang="ru-RU" sz="36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  щоб </a:t>
            </a:r>
            <a:r>
              <a:rPr lang="ru-RU" sz="36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 мене зробили… .»</a:t>
            </a:r>
          </a:p>
        </p:txBody>
      </p:sp>
    </p:spTree>
    <p:extLst>
      <p:ext uri="{BB962C8B-B14F-4D97-AF65-F5344CB8AC3E}">
        <p14:creationId xmlns:p14="http://schemas.microsoft.com/office/powerpoint/2010/main" val="3972939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7384"/>
            <a:ext cx="9144000" cy="69127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796950"/>
          </a:xfrm>
        </p:spPr>
        <p:txBody>
          <a:bodyPr>
            <a:normAutofit fontScale="90000"/>
          </a:bodyPr>
          <a:lstStyle/>
          <a:p>
            <a:pPr algn="l"/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31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Вправа  </a:t>
            </a:r>
            <a:r>
              <a:rPr lang="uk-UA" sz="31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„ Десять заповідей </a:t>
            </a:r>
            <a:r>
              <a:rPr lang="uk-UA" sz="31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збереження </a:t>
            </a:r>
            <a:r>
              <a:rPr lang="uk-UA" sz="31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довкілля”</a:t>
            </a:r>
            <a:br>
              <a:rPr lang="uk-UA" sz="31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100" dirty="0">
              <a:ln>
                <a:solidFill>
                  <a:schemeClr val="accent2">
                    <a:lumMod val="50000"/>
                  </a:schemeClr>
                </a:solidFill>
              </a:ln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19672" y="4941168"/>
            <a:ext cx="6296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3600" b="1" i="1" dirty="0">
                <a:ln>
                  <a:solidFill>
                    <a:srgbClr val="C00000"/>
                  </a:solidFill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Заповідь</a:t>
            </a:r>
            <a:r>
              <a:rPr lang="uk-UA" sz="3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це норма поведінки</a:t>
            </a:r>
            <a:endParaRPr lang="ru-RU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772816"/>
            <a:ext cx="8136904" cy="2229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uk-UA" sz="32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Заповідь</a:t>
            </a:r>
            <a:r>
              <a:rPr lang="uk-UA" sz="3200" b="1" i="1" dirty="0">
                <a:ln>
                  <a:solidFill>
                    <a:schemeClr val="accent3">
                      <a:lumMod val="50000"/>
                    </a:scheme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– біблійський або євангелійський вислів – наказ або суворе правило поведінки, неухильний обов’язок.</a:t>
            </a:r>
            <a:endParaRPr lang="ru-RU" sz="3200" b="1" dirty="0">
              <a:ln>
                <a:solidFill>
                  <a:schemeClr val="accent3">
                    <a:lumMod val="50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19515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кати\Desktop\2paper-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834"/>
            <a:ext cx="9144000" cy="684116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b="1" i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Повернення </a:t>
            </a:r>
            <a: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вправи </a:t>
            </a:r>
            <a:b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4000" b="1" i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“Очікування </a:t>
            </a:r>
            <a: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учасників”</a:t>
            </a:r>
            <a: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i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4000" b="1" i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uk-UA" i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endParaRPr lang="uk-UA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4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Отримати </a:t>
            </a:r>
            <a:r>
              <a:rPr lang="uk-UA" sz="4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від кожного   учасника інформацію про враження від </a:t>
            </a:r>
            <a:endParaRPr lang="uk-UA" sz="4000" i="1" dirty="0" smtClean="0">
              <a:ln>
                <a:solidFill>
                  <a:schemeClr val="tx2">
                    <a:lumMod val="75000"/>
                  </a:schemeClr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uk-UA" sz="4000" i="1" dirty="0" smtClean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проведеного  </a:t>
            </a:r>
            <a:r>
              <a:rPr lang="uk-UA" sz="4000" i="1" dirty="0">
                <a:ln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заняття.</a:t>
            </a:r>
            <a:endParaRPr lang="ru-RU" sz="4000" dirty="0">
              <a:ln>
                <a:solidFill>
                  <a:schemeClr val="tx2">
                    <a:lumMod val="75000"/>
                  </a:schemeClr>
                </a:solidFill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000171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315</Words>
  <Application>Microsoft Office PowerPoint</Application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Вправа „ Знайомство”.   </vt:lpstr>
      <vt:lpstr>Презентация PowerPoint</vt:lpstr>
      <vt:lpstr>Вправа  „ Очікування учасників” </vt:lpstr>
      <vt:lpstr>Презентация PowerPoint</vt:lpstr>
      <vt:lpstr>Вправа «Перевтілення»</vt:lpstr>
      <vt:lpstr> Вправа  „ Десять заповідей  збереження довкілля” </vt:lpstr>
      <vt:lpstr>  Повернення до вправи    “Очікування учасників”  </vt:lpstr>
      <vt:lpstr>  Вправа  „ Кроки  до  чистого середовища”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18</cp:revision>
  <dcterms:created xsi:type="dcterms:W3CDTF">2018-01-08T16:05:09Z</dcterms:created>
  <dcterms:modified xsi:type="dcterms:W3CDTF">2018-02-25T15:51:47Z</dcterms:modified>
</cp:coreProperties>
</file>