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9" r:id="rId3"/>
    <p:sldId id="263" r:id="rId4"/>
    <p:sldId id="266" r:id="rId5"/>
    <p:sldId id="265" r:id="rId6"/>
    <p:sldId id="267" r:id="rId7"/>
    <p:sldId id="270" r:id="rId8"/>
    <p:sldId id="262" r:id="rId9"/>
    <p:sldId id="261" r:id="rId10"/>
    <p:sldId id="264" r:id="rId11"/>
    <p:sldId id="268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C80"/>
    <a:srgbClr val="FF99FF"/>
    <a:srgbClr val="FFB3B3"/>
    <a:srgbClr val="FDD6D1"/>
    <a:srgbClr val="11F32C"/>
    <a:srgbClr val="CCFFCC"/>
    <a:srgbClr val="FFFFCC"/>
    <a:srgbClr val="FF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0" d="100"/>
          <a:sy n="50" d="100"/>
        </p:scale>
        <p:origin x="-571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0A9C36-24E3-415C-A48E-702A2F95B0A2}" type="doc">
      <dgm:prSet loTypeId="urn:microsoft.com/office/officeart/2005/8/layout/bProcess2" loCatId="process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9AD88A82-6179-4882-938B-BB1E1C43B01B}">
      <dgm:prSet phldrT="[Текст]"/>
      <dgm:spPr/>
      <dgm:t>
        <a:bodyPr/>
        <a:lstStyle/>
        <a:p>
          <a:r>
            <a:rPr lang="uk-UA" dirty="0" smtClean="0">
              <a:solidFill>
                <a:schemeClr val="tx1"/>
              </a:solidFill>
            </a:rPr>
            <a:t>Старт</a:t>
          </a:r>
          <a:endParaRPr lang="uk-UA" dirty="0">
            <a:solidFill>
              <a:schemeClr val="tx1"/>
            </a:solidFill>
          </a:endParaRPr>
        </a:p>
      </dgm:t>
    </dgm:pt>
    <dgm:pt modelId="{44DFE841-5EF7-4041-A80C-9C2DC943AC87}" type="parTrans" cxnId="{DD0E2DA8-E15D-4B5C-A243-33FCAB42C50B}">
      <dgm:prSet/>
      <dgm:spPr/>
      <dgm:t>
        <a:bodyPr/>
        <a:lstStyle/>
        <a:p>
          <a:endParaRPr lang="uk-UA"/>
        </a:p>
      </dgm:t>
    </dgm:pt>
    <dgm:pt modelId="{C468C843-7241-4F58-9924-6C8F54B876EC}" type="sibTrans" cxnId="{DD0E2DA8-E15D-4B5C-A243-33FCAB42C50B}">
      <dgm:prSet/>
      <dgm:spPr/>
      <dgm:t>
        <a:bodyPr/>
        <a:lstStyle/>
        <a:p>
          <a:endParaRPr lang="uk-UA"/>
        </a:p>
      </dgm:t>
    </dgm:pt>
    <dgm:pt modelId="{DA0EF353-B95B-4B1E-BD9B-ADC6EEEC1EB3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Формений</a:t>
          </a:r>
          <a:endParaRPr lang="uk-UA" sz="24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8F598D86-F67A-4C08-B1E4-99C89FA194E9}" type="parTrans" cxnId="{3FC4D162-56CA-4E65-8A0E-AC32A337A77B}">
      <dgm:prSet/>
      <dgm:spPr/>
      <dgm:t>
        <a:bodyPr/>
        <a:lstStyle/>
        <a:p>
          <a:endParaRPr lang="uk-UA"/>
        </a:p>
      </dgm:t>
    </dgm:pt>
    <dgm:pt modelId="{83CCB81B-1825-4616-A904-B3D0581BFB3E}" type="sibTrans" cxnId="{3FC4D162-56CA-4E65-8A0E-AC32A337A77B}">
      <dgm:prSet/>
      <dgm:spPr/>
      <dgm:t>
        <a:bodyPr/>
        <a:lstStyle/>
        <a:p>
          <a:endParaRPr lang="uk-UA"/>
        </a:p>
      </dgm:t>
    </dgm:pt>
    <dgm:pt modelId="{DEAB508B-3514-4156-ACE0-D158035220E3}">
      <dgm:prSet phldrT="[Текст]" custT="1"/>
      <dgm:spPr/>
      <dgm:t>
        <a:bodyPr/>
        <a:lstStyle/>
        <a:p>
          <a:r>
            <a:rPr lang="uk-UA" sz="2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4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Судинний</a:t>
          </a:r>
          <a:endParaRPr lang="uk-UA" sz="24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C81F75A2-4417-4105-B0DB-EF8BDA1C5D47}" type="parTrans" cxnId="{416A95A8-95E0-46C6-A1FB-1994FEA69B79}">
      <dgm:prSet/>
      <dgm:spPr/>
      <dgm:t>
        <a:bodyPr/>
        <a:lstStyle/>
        <a:p>
          <a:endParaRPr lang="uk-UA"/>
        </a:p>
      </dgm:t>
    </dgm:pt>
    <dgm:pt modelId="{9DB02C68-FD6B-43B3-A36D-9A238854FCFB}" type="sibTrans" cxnId="{416A95A8-95E0-46C6-A1FB-1994FEA69B79}">
      <dgm:prSet/>
      <dgm:spPr/>
      <dgm:t>
        <a:bodyPr/>
        <a:lstStyle/>
        <a:p>
          <a:endParaRPr lang="uk-UA"/>
        </a:p>
      </dgm:t>
    </dgm:pt>
    <dgm:pt modelId="{179CC7FF-68BA-40EB-BC16-E82F7B61DC01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Відпочинку</a:t>
          </a:r>
          <a:endParaRPr lang="uk-UA" sz="20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2E46CD08-88C6-48BC-9184-69F89FB7E5ED}" type="parTrans" cxnId="{6B438056-7F8B-41E1-B8EB-1E5AB1057DA5}">
      <dgm:prSet/>
      <dgm:spPr/>
      <dgm:t>
        <a:bodyPr/>
        <a:lstStyle/>
        <a:p>
          <a:endParaRPr lang="uk-UA"/>
        </a:p>
      </dgm:t>
    </dgm:pt>
    <dgm:pt modelId="{F35914E2-0C89-4427-99E1-4811C0EC2F13}" type="sibTrans" cxnId="{6B438056-7F8B-41E1-B8EB-1E5AB1057DA5}">
      <dgm:prSet/>
      <dgm:spPr/>
      <dgm:t>
        <a:bodyPr/>
        <a:lstStyle/>
        <a:p>
          <a:endParaRPr lang="uk-UA"/>
        </a:p>
      </dgm:t>
    </dgm:pt>
    <dgm:pt modelId="{0A62569F-EF32-4CC9-A578-02F344C16B34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Серцевий</a:t>
          </a:r>
          <a:endParaRPr lang="uk-UA" sz="20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337687E4-5DCA-46B0-8C60-0AC76A8ED7CF}" type="parTrans" cxnId="{74B30143-C048-4414-90A9-C2D2BB8AACC2}">
      <dgm:prSet/>
      <dgm:spPr/>
      <dgm:t>
        <a:bodyPr/>
        <a:lstStyle/>
        <a:p>
          <a:endParaRPr lang="uk-UA"/>
        </a:p>
      </dgm:t>
    </dgm:pt>
    <dgm:pt modelId="{52D2EF91-8C9C-43F9-AA23-B6D2373E973E}" type="sibTrans" cxnId="{74B30143-C048-4414-90A9-C2D2BB8AACC2}">
      <dgm:prSet/>
      <dgm:spPr/>
      <dgm:t>
        <a:bodyPr/>
        <a:lstStyle/>
        <a:p>
          <a:endParaRPr lang="uk-UA"/>
        </a:p>
      </dgm:t>
    </dgm:pt>
    <dgm:pt modelId="{46975F6C-A4FC-478F-91A0-DD3853B1578F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Рефлексійний</a:t>
          </a:r>
          <a:endParaRPr lang="uk-UA" sz="20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4CF2C4D4-65DF-4869-A3AD-78F04810B142}" type="parTrans" cxnId="{783F46E3-3FEA-4F38-9E97-060A20654341}">
      <dgm:prSet/>
      <dgm:spPr/>
      <dgm:t>
        <a:bodyPr/>
        <a:lstStyle/>
        <a:p>
          <a:endParaRPr lang="uk-UA"/>
        </a:p>
      </dgm:t>
    </dgm:pt>
    <dgm:pt modelId="{071132F8-6DC8-41F3-9B5B-5F4B17381542}" type="sibTrans" cxnId="{783F46E3-3FEA-4F38-9E97-060A20654341}">
      <dgm:prSet/>
      <dgm:spPr/>
      <dgm:t>
        <a:bodyPr/>
        <a:lstStyle/>
        <a:p>
          <a:endParaRPr lang="uk-UA"/>
        </a:p>
      </dgm:t>
    </dgm:pt>
    <dgm:pt modelId="{6430CC9C-A4B6-483D-BDDE-F7EE089905D4}">
      <dgm:prSet phldrT="[Текст]" custT="1"/>
      <dgm:spPr/>
      <dgm:t>
        <a:bodyPr/>
        <a:lstStyle/>
        <a:p>
          <a:r>
            <a:rPr lang="uk-UA" sz="20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Домашні заготовки</a:t>
          </a:r>
          <a:endParaRPr lang="uk-UA" sz="2000" b="1" i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gm:t>
    </dgm:pt>
    <dgm:pt modelId="{6D964D97-1267-4232-9059-A8431D1A5AF4}" type="sibTrans" cxnId="{416FB263-D228-43BD-B99A-1B15BBD322AD}">
      <dgm:prSet/>
      <dgm:spPr/>
      <dgm:t>
        <a:bodyPr/>
        <a:lstStyle/>
        <a:p>
          <a:endParaRPr lang="uk-UA"/>
        </a:p>
      </dgm:t>
    </dgm:pt>
    <dgm:pt modelId="{C99640B3-39E0-49FB-8A34-D8E62A0CCDB7}" type="parTrans" cxnId="{416FB263-D228-43BD-B99A-1B15BBD322AD}">
      <dgm:prSet/>
      <dgm:spPr/>
      <dgm:t>
        <a:bodyPr/>
        <a:lstStyle/>
        <a:p>
          <a:endParaRPr lang="uk-UA"/>
        </a:p>
      </dgm:t>
    </dgm:pt>
    <dgm:pt modelId="{524F893E-CD81-4CB7-BEAD-74C9923BA2B2}" type="pres">
      <dgm:prSet presAssocID="{C50A9C36-24E3-415C-A48E-702A2F95B0A2}" presName="diagram" presStyleCnt="0">
        <dgm:presLayoutVars>
          <dgm:dir/>
          <dgm:resizeHandles/>
        </dgm:presLayoutVars>
      </dgm:prSet>
      <dgm:spPr/>
      <dgm:t>
        <a:bodyPr/>
        <a:lstStyle/>
        <a:p>
          <a:endParaRPr lang="uk-UA"/>
        </a:p>
      </dgm:t>
    </dgm:pt>
    <dgm:pt modelId="{A61768EF-8D72-4BFA-95AF-CC356EB4B712}" type="pres">
      <dgm:prSet presAssocID="{9AD88A82-6179-4882-938B-BB1E1C43B01B}" presName="firstNode" presStyleLbl="node1" presStyleIdx="0" presStyleCnt="7" custScaleX="166916" custScaleY="96879" custLinFactNeighborX="-32691" custLinFactNeighborY="-44730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9255E25-3766-402C-B28B-E86F38B44908}" type="pres">
      <dgm:prSet presAssocID="{C468C843-7241-4F58-9924-6C8F54B876EC}" presName="sibTrans" presStyleLbl="sibTrans2D1" presStyleIdx="0" presStyleCnt="6"/>
      <dgm:spPr/>
      <dgm:t>
        <a:bodyPr/>
        <a:lstStyle/>
        <a:p>
          <a:endParaRPr lang="uk-UA"/>
        </a:p>
      </dgm:t>
    </dgm:pt>
    <dgm:pt modelId="{EE688F8D-DD83-4497-A2CD-668A9C686556}" type="pres">
      <dgm:prSet presAssocID="{DA0EF353-B95B-4B1E-BD9B-ADC6EEEC1EB3}" presName="middleNode" presStyleCnt="0"/>
      <dgm:spPr/>
    </dgm:pt>
    <dgm:pt modelId="{48F2EE81-7EE4-4FB2-ADF9-192976349715}" type="pres">
      <dgm:prSet presAssocID="{DA0EF353-B95B-4B1E-BD9B-ADC6EEEC1EB3}" presName="padding" presStyleLbl="node1" presStyleIdx="0" presStyleCnt="7"/>
      <dgm:spPr/>
    </dgm:pt>
    <dgm:pt modelId="{8157D047-C07D-4924-ABC1-8D46587BE044}" type="pres">
      <dgm:prSet presAssocID="{DA0EF353-B95B-4B1E-BD9B-ADC6EEEC1EB3}" presName="shape" presStyleLbl="node1" presStyleIdx="1" presStyleCnt="7" custScaleX="347276" custScaleY="213151" custLinFactNeighborX="-50748" custLinFactNeighborY="41578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C9B34BC-0573-4BEA-AD86-BE26E7F76942}" type="pres">
      <dgm:prSet presAssocID="{83CCB81B-1825-4616-A904-B3D0581BFB3E}" presName="sibTrans" presStyleLbl="sibTrans2D1" presStyleIdx="1" presStyleCnt="6"/>
      <dgm:spPr/>
      <dgm:t>
        <a:bodyPr/>
        <a:lstStyle/>
        <a:p>
          <a:endParaRPr lang="uk-UA"/>
        </a:p>
      </dgm:t>
    </dgm:pt>
    <dgm:pt modelId="{5E9A9C3C-B2BF-4DD0-8318-5DF69394C04A}" type="pres">
      <dgm:prSet presAssocID="{DEAB508B-3514-4156-ACE0-D158035220E3}" presName="middleNode" presStyleCnt="0"/>
      <dgm:spPr/>
    </dgm:pt>
    <dgm:pt modelId="{948EB1AC-AF7E-4343-B4E3-388BE5E4C096}" type="pres">
      <dgm:prSet presAssocID="{DEAB508B-3514-4156-ACE0-D158035220E3}" presName="padding" presStyleLbl="node1" presStyleIdx="1" presStyleCnt="7"/>
      <dgm:spPr/>
    </dgm:pt>
    <dgm:pt modelId="{5FE472FA-F21E-4476-AB8B-27F0F965FE23}" type="pres">
      <dgm:prSet presAssocID="{DEAB508B-3514-4156-ACE0-D158035220E3}" presName="shape" presStyleLbl="node1" presStyleIdx="2" presStyleCnt="7" custScaleX="282672" custScaleY="227178" custLinFactNeighborX="-17847" custLinFactNeighborY="77837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21C8A73C-F1EE-4F70-96A9-8577646C1813}" type="pres">
      <dgm:prSet presAssocID="{9DB02C68-FD6B-43B3-A36D-9A238854FCFB}" presName="sibTrans" presStyleLbl="sibTrans2D1" presStyleIdx="2" presStyleCnt="6"/>
      <dgm:spPr/>
      <dgm:t>
        <a:bodyPr/>
        <a:lstStyle/>
        <a:p>
          <a:endParaRPr lang="uk-UA"/>
        </a:p>
      </dgm:t>
    </dgm:pt>
    <dgm:pt modelId="{F40120FC-0C3C-428D-8E79-120321F1C352}" type="pres">
      <dgm:prSet presAssocID="{179CC7FF-68BA-40EB-BC16-E82F7B61DC01}" presName="middleNode" presStyleCnt="0"/>
      <dgm:spPr/>
    </dgm:pt>
    <dgm:pt modelId="{6888D12D-0141-4747-AA65-5D8DF3800775}" type="pres">
      <dgm:prSet presAssocID="{179CC7FF-68BA-40EB-BC16-E82F7B61DC01}" presName="padding" presStyleLbl="node1" presStyleIdx="2" presStyleCnt="7"/>
      <dgm:spPr/>
    </dgm:pt>
    <dgm:pt modelId="{DC000CD1-EABB-4F82-BBF3-A436887D0755}" type="pres">
      <dgm:prSet presAssocID="{179CC7FF-68BA-40EB-BC16-E82F7B61DC01}" presName="shape" presStyleLbl="node1" presStyleIdx="3" presStyleCnt="7" custScaleX="303937" custScaleY="204059" custLinFactNeighborX="-65441" custLinFactNeighborY="-1153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D0D7CA9E-2245-4E16-A4F8-2AB87DA7656F}" type="pres">
      <dgm:prSet presAssocID="{F35914E2-0C89-4427-99E1-4811C0EC2F13}" presName="sibTrans" presStyleLbl="sibTrans2D1" presStyleIdx="3" presStyleCnt="6"/>
      <dgm:spPr/>
      <dgm:t>
        <a:bodyPr/>
        <a:lstStyle/>
        <a:p>
          <a:endParaRPr lang="uk-UA"/>
        </a:p>
      </dgm:t>
    </dgm:pt>
    <dgm:pt modelId="{994BF7AD-54A8-46ED-A11B-0C55DC498A03}" type="pres">
      <dgm:prSet presAssocID="{6430CC9C-A4B6-483D-BDDE-F7EE089905D4}" presName="middleNode" presStyleCnt="0"/>
      <dgm:spPr/>
    </dgm:pt>
    <dgm:pt modelId="{A0230307-AAE6-45C5-B36A-A4FCE6132BD3}" type="pres">
      <dgm:prSet presAssocID="{6430CC9C-A4B6-483D-BDDE-F7EE089905D4}" presName="padding" presStyleLbl="node1" presStyleIdx="3" presStyleCnt="7"/>
      <dgm:spPr/>
    </dgm:pt>
    <dgm:pt modelId="{D57BD308-5724-4D05-85AC-DF68E52ABDFE}" type="pres">
      <dgm:prSet presAssocID="{6430CC9C-A4B6-483D-BDDE-F7EE089905D4}" presName="shape" presStyleLbl="node1" presStyleIdx="4" presStyleCnt="7" custScaleX="302782" custScaleY="164276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325B7FE-DFE4-4466-ADCC-E8D588061862}" type="pres">
      <dgm:prSet presAssocID="{6D964D97-1267-4232-9059-A8431D1A5AF4}" presName="sibTrans" presStyleLbl="sibTrans2D1" presStyleIdx="4" presStyleCnt="6"/>
      <dgm:spPr/>
      <dgm:t>
        <a:bodyPr/>
        <a:lstStyle/>
        <a:p>
          <a:endParaRPr lang="uk-UA"/>
        </a:p>
      </dgm:t>
    </dgm:pt>
    <dgm:pt modelId="{146A2FC5-DBF9-471E-B78B-5A746988D7B3}" type="pres">
      <dgm:prSet presAssocID="{0A62569F-EF32-4CC9-A578-02F344C16B34}" presName="middleNode" presStyleCnt="0"/>
      <dgm:spPr/>
    </dgm:pt>
    <dgm:pt modelId="{77100D71-06C5-41B7-A46E-EC78A2CDEEF3}" type="pres">
      <dgm:prSet presAssocID="{0A62569F-EF32-4CC9-A578-02F344C16B34}" presName="padding" presStyleLbl="node1" presStyleIdx="4" presStyleCnt="7"/>
      <dgm:spPr/>
    </dgm:pt>
    <dgm:pt modelId="{BEE5125F-46D1-4DE2-BB43-8A2E0ADA9503}" type="pres">
      <dgm:prSet presAssocID="{0A62569F-EF32-4CC9-A578-02F344C16B34}" presName="shape" presStyleLbl="node1" presStyleIdx="5" presStyleCnt="7" custScaleX="236087" custScaleY="158303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714B40AA-2649-497B-9B58-87BDFDE9C5EA}" type="pres">
      <dgm:prSet presAssocID="{52D2EF91-8C9C-43F9-AA23-B6D2373E973E}" presName="sibTrans" presStyleLbl="sibTrans2D1" presStyleIdx="5" presStyleCnt="6"/>
      <dgm:spPr/>
      <dgm:t>
        <a:bodyPr/>
        <a:lstStyle/>
        <a:p>
          <a:endParaRPr lang="uk-UA"/>
        </a:p>
      </dgm:t>
    </dgm:pt>
    <dgm:pt modelId="{932182BC-1D24-45C0-8497-A3F6C932D0EC}" type="pres">
      <dgm:prSet presAssocID="{46975F6C-A4FC-478F-91A0-DD3853B1578F}" presName="lastNode" presStyleLbl="node1" presStyleIdx="6" presStyleCnt="7" custScaleX="205400" custScaleY="123455" custLinFactNeighborX="-5633" custLinFactNeighborY="1524">
        <dgm:presLayoutVars>
          <dgm:bulletEnabled val="1"/>
        </dgm:presLayoutVars>
      </dgm:prSet>
      <dgm:spPr/>
      <dgm:t>
        <a:bodyPr/>
        <a:lstStyle/>
        <a:p>
          <a:endParaRPr lang="uk-UA"/>
        </a:p>
      </dgm:t>
    </dgm:pt>
  </dgm:ptLst>
  <dgm:cxnLst>
    <dgm:cxn modelId="{CB244E1E-F76F-4C4E-B03A-9F58364772E5}" type="presOf" srcId="{0A62569F-EF32-4CC9-A578-02F344C16B34}" destId="{BEE5125F-46D1-4DE2-BB43-8A2E0ADA9503}" srcOrd="0" destOrd="0" presId="urn:microsoft.com/office/officeart/2005/8/layout/bProcess2"/>
    <dgm:cxn modelId="{1266D2C9-D20A-4E58-9A64-85386BD9BAF7}" type="presOf" srcId="{C50A9C36-24E3-415C-A48E-702A2F95B0A2}" destId="{524F893E-CD81-4CB7-BEAD-74C9923BA2B2}" srcOrd="0" destOrd="0" presId="urn:microsoft.com/office/officeart/2005/8/layout/bProcess2"/>
    <dgm:cxn modelId="{3AA82ADF-8AA3-44DB-86C0-8B97EE7BF695}" type="presOf" srcId="{179CC7FF-68BA-40EB-BC16-E82F7B61DC01}" destId="{DC000CD1-EABB-4F82-BBF3-A436887D0755}" srcOrd="0" destOrd="0" presId="urn:microsoft.com/office/officeart/2005/8/layout/bProcess2"/>
    <dgm:cxn modelId="{416A95A8-95E0-46C6-A1FB-1994FEA69B79}" srcId="{C50A9C36-24E3-415C-A48E-702A2F95B0A2}" destId="{DEAB508B-3514-4156-ACE0-D158035220E3}" srcOrd="2" destOrd="0" parTransId="{C81F75A2-4417-4105-B0DB-EF8BDA1C5D47}" sibTransId="{9DB02C68-FD6B-43B3-A36D-9A238854FCFB}"/>
    <dgm:cxn modelId="{462186F7-AB79-47B1-AB32-AEED79C60E6D}" type="presOf" srcId="{9AD88A82-6179-4882-938B-BB1E1C43B01B}" destId="{A61768EF-8D72-4BFA-95AF-CC356EB4B712}" srcOrd="0" destOrd="0" presId="urn:microsoft.com/office/officeart/2005/8/layout/bProcess2"/>
    <dgm:cxn modelId="{783F46E3-3FEA-4F38-9E97-060A20654341}" srcId="{C50A9C36-24E3-415C-A48E-702A2F95B0A2}" destId="{46975F6C-A4FC-478F-91A0-DD3853B1578F}" srcOrd="6" destOrd="0" parTransId="{4CF2C4D4-65DF-4869-A3AD-78F04810B142}" sibTransId="{071132F8-6DC8-41F3-9B5B-5F4B17381542}"/>
    <dgm:cxn modelId="{73FFDE0B-E651-44EB-8DFC-53971AD8C32E}" type="presOf" srcId="{9DB02C68-FD6B-43B3-A36D-9A238854FCFB}" destId="{21C8A73C-F1EE-4F70-96A9-8577646C1813}" srcOrd="0" destOrd="0" presId="urn:microsoft.com/office/officeart/2005/8/layout/bProcess2"/>
    <dgm:cxn modelId="{9C7C963B-2CD1-431B-8C97-A98E03ECC165}" type="presOf" srcId="{6430CC9C-A4B6-483D-BDDE-F7EE089905D4}" destId="{D57BD308-5724-4D05-85AC-DF68E52ABDFE}" srcOrd="0" destOrd="0" presId="urn:microsoft.com/office/officeart/2005/8/layout/bProcess2"/>
    <dgm:cxn modelId="{BA89C67C-6A7E-45B4-883C-BFAF3ED4C702}" type="presOf" srcId="{46975F6C-A4FC-478F-91A0-DD3853B1578F}" destId="{932182BC-1D24-45C0-8497-A3F6C932D0EC}" srcOrd="0" destOrd="0" presId="urn:microsoft.com/office/officeart/2005/8/layout/bProcess2"/>
    <dgm:cxn modelId="{4D4948CC-1A97-455F-9CDA-DCA94A45BBD7}" type="presOf" srcId="{C468C843-7241-4F58-9924-6C8F54B876EC}" destId="{19255E25-3766-402C-B28B-E86F38B44908}" srcOrd="0" destOrd="0" presId="urn:microsoft.com/office/officeart/2005/8/layout/bProcess2"/>
    <dgm:cxn modelId="{790E4489-1EB9-4CC0-8938-C44074E26508}" type="presOf" srcId="{DA0EF353-B95B-4B1E-BD9B-ADC6EEEC1EB3}" destId="{8157D047-C07D-4924-ABC1-8D46587BE044}" srcOrd="0" destOrd="0" presId="urn:microsoft.com/office/officeart/2005/8/layout/bProcess2"/>
    <dgm:cxn modelId="{7B8EC844-7572-4111-9D6F-02266BA9377A}" type="presOf" srcId="{6D964D97-1267-4232-9059-A8431D1A5AF4}" destId="{B325B7FE-DFE4-4466-ADCC-E8D588061862}" srcOrd="0" destOrd="0" presId="urn:microsoft.com/office/officeart/2005/8/layout/bProcess2"/>
    <dgm:cxn modelId="{12B72E5F-2179-4E6B-955D-688893E03049}" type="presOf" srcId="{DEAB508B-3514-4156-ACE0-D158035220E3}" destId="{5FE472FA-F21E-4476-AB8B-27F0F965FE23}" srcOrd="0" destOrd="0" presId="urn:microsoft.com/office/officeart/2005/8/layout/bProcess2"/>
    <dgm:cxn modelId="{32FFD58F-AAEC-4070-8EBD-067516231427}" type="presOf" srcId="{52D2EF91-8C9C-43F9-AA23-B6D2373E973E}" destId="{714B40AA-2649-497B-9B58-87BDFDE9C5EA}" srcOrd="0" destOrd="0" presId="urn:microsoft.com/office/officeart/2005/8/layout/bProcess2"/>
    <dgm:cxn modelId="{4748C3FB-2E9F-4B14-B995-8D116EFE3DCF}" type="presOf" srcId="{F35914E2-0C89-4427-99E1-4811C0EC2F13}" destId="{D0D7CA9E-2245-4E16-A4F8-2AB87DA7656F}" srcOrd="0" destOrd="0" presId="urn:microsoft.com/office/officeart/2005/8/layout/bProcess2"/>
    <dgm:cxn modelId="{3FC4D162-56CA-4E65-8A0E-AC32A337A77B}" srcId="{C50A9C36-24E3-415C-A48E-702A2F95B0A2}" destId="{DA0EF353-B95B-4B1E-BD9B-ADC6EEEC1EB3}" srcOrd="1" destOrd="0" parTransId="{8F598D86-F67A-4C08-B1E4-99C89FA194E9}" sibTransId="{83CCB81B-1825-4616-A904-B3D0581BFB3E}"/>
    <dgm:cxn modelId="{DD0E2DA8-E15D-4B5C-A243-33FCAB42C50B}" srcId="{C50A9C36-24E3-415C-A48E-702A2F95B0A2}" destId="{9AD88A82-6179-4882-938B-BB1E1C43B01B}" srcOrd="0" destOrd="0" parTransId="{44DFE841-5EF7-4041-A80C-9C2DC943AC87}" sibTransId="{C468C843-7241-4F58-9924-6C8F54B876EC}"/>
    <dgm:cxn modelId="{74B30143-C048-4414-90A9-C2D2BB8AACC2}" srcId="{C50A9C36-24E3-415C-A48E-702A2F95B0A2}" destId="{0A62569F-EF32-4CC9-A578-02F344C16B34}" srcOrd="5" destOrd="0" parTransId="{337687E4-5DCA-46B0-8C60-0AC76A8ED7CF}" sibTransId="{52D2EF91-8C9C-43F9-AA23-B6D2373E973E}"/>
    <dgm:cxn modelId="{5DC83C0D-751D-48DC-A5FF-996CA18EEF29}" type="presOf" srcId="{83CCB81B-1825-4616-A904-B3D0581BFB3E}" destId="{2C9B34BC-0573-4BEA-AD86-BE26E7F76942}" srcOrd="0" destOrd="0" presId="urn:microsoft.com/office/officeart/2005/8/layout/bProcess2"/>
    <dgm:cxn modelId="{6B438056-7F8B-41E1-B8EB-1E5AB1057DA5}" srcId="{C50A9C36-24E3-415C-A48E-702A2F95B0A2}" destId="{179CC7FF-68BA-40EB-BC16-E82F7B61DC01}" srcOrd="3" destOrd="0" parTransId="{2E46CD08-88C6-48BC-9184-69F89FB7E5ED}" sibTransId="{F35914E2-0C89-4427-99E1-4811C0EC2F13}"/>
    <dgm:cxn modelId="{416FB263-D228-43BD-B99A-1B15BBD322AD}" srcId="{C50A9C36-24E3-415C-A48E-702A2F95B0A2}" destId="{6430CC9C-A4B6-483D-BDDE-F7EE089905D4}" srcOrd="4" destOrd="0" parTransId="{C99640B3-39E0-49FB-8A34-D8E62A0CCDB7}" sibTransId="{6D964D97-1267-4232-9059-A8431D1A5AF4}"/>
    <dgm:cxn modelId="{B248635B-FD56-4043-B891-F41F98E5B305}" type="presParOf" srcId="{524F893E-CD81-4CB7-BEAD-74C9923BA2B2}" destId="{A61768EF-8D72-4BFA-95AF-CC356EB4B712}" srcOrd="0" destOrd="0" presId="urn:microsoft.com/office/officeart/2005/8/layout/bProcess2"/>
    <dgm:cxn modelId="{FCA71A96-CE0A-4B74-B2EC-088EFA267ECD}" type="presParOf" srcId="{524F893E-CD81-4CB7-BEAD-74C9923BA2B2}" destId="{19255E25-3766-402C-B28B-E86F38B44908}" srcOrd="1" destOrd="0" presId="urn:microsoft.com/office/officeart/2005/8/layout/bProcess2"/>
    <dgm:cxn modelId="{F5C080AD-F70F-4B75-ABF3-F9CADF3F139C}" type="presParOf" srcId="{524F893E-CD81-4CB7-BEAD-74C9923BA2B2}" destId="{EE688F8D-DD83-4497-A2CD-668A9C686556}" srcOrd="2" destOrd="0" presId="urn:microsoft.com/office/officeart/2005/8/layout/bProcess2"/>
    <dgm:cxn modelId="{A38E4E8F-0932-4E91-9D97-CB7E990FDF9C}" type="presParOf" srcId="{EE688F8D-DD83-4497-A2CD-668A9C686556}" destId="{48F2EE81-7EE4-4FB2-ADF9-192976349715}" srcOrd="0" destOrd="0" presId="urn:microsoft.com/office/officeart/2005/8/layout/bProcess2"/>
    <dgm:cxn modelId="{94C3E224-4299-44F3-B579-1A8BC5ECB1DF}" type="presParOf" srcId="{EE688F8D-DD83-4497-A2CD-668A9C686556}" destId="{8157D047-C07D-4924-ABC1-8D46587BE044}" srcOrd="1" destOrd="0" presId="urn:microsoft.com/office/officeart/2005/8/layout/bProcess2"/>
    <dgm:cxn modelId="{A70F3B60-08D8-4E5D-AB0F-9A679595AF68}" type="presParOf" srcId="{524F893E-CD81-4CB7-BEAD-74C9923BA2B2}" destId="{2C9B34BC-0573-4BEA-AD86-BE26E7F76942}" srcOrd="3" destOrd="0" presId="urn:microsoft.com/office/officeart/2005/8/layout/bProcess2"/>
    <dgm:cxn modelId="{D2D9AC43-C350-4434-AEB7-FD9C11F35543}" type="presParOf" srcId="{524F893E-CD81-4CB7-BEAD-74C9923BA2B2}" destId="{5E9A9C3C-B2BF-4DD0-8318-5DF69394C04A}" srcOrd="4" destOrd="0" presId="urn:microsoft.com/office/officeart/2005/8/layout/bProcess2"/>
    <dgm:cxn modelId="{D1C0B285-F5BE-47A3-AF7E-8F49D76B5785}" type="presParOf" srcId="{5E9A9C3C-B2BF-4DD0-8318-5DF69394C04A}" destId="{948EB1AC-AF7E-4343-B4E3-388BE5E4C096}" srcOrd="0" destOrd="0" presId="urn:microsoft.com/office/officeart/2005/8/layout/bProcess2"/>
    <dgm:cxn modelId="{760C1A06-4C63-4AD3-84D1-796C545F2E6C}" type="presParOf" srcId="{5E9A9C3C-B2BF-4DD0-8318-5DF69394C04A}" destId="{5FE472FA-F21E-4476-AB8B-27F0F965FE23}" srcOrd="1" destOrd="0" presId="urn:microsoft.com/office/officeart/2005/8/layout/bProcess2"/>
    <dgm:cxn modelId="{0D218562-6E07-491B-873B-10564D483C81}" type="presParOf" srcId="{524F893E-CD81-4CB7-BEAD-74C9923BA2B2}" destId="{21C8A73C-F1EE-4F70-96A9-8577646C1813}" srcOrd="5" destOrd="0" presId="urn:microsoft.com/office/officeart/2005/8/layout/bProcess2"/>
    <dgm:cxn modelId="{75AB3114-4679-4FC6-B801-B7DC3F36DCE8}" type="presParOf" srcId="{524F893E-CD81-4CB7-BEAD-74C9923BA2B2}" destId="{F40120FC-0C3C-428D-8E79-120321F1C352}" srcOrd="6" destOrd="0" presId="urn:microsoft.com/office/officeart/2005/8/layout/bProcess2"/>
    <dgm:cxn modelId="{4308FA14-3F23-4BB7-927F-95B7B94ECB59}" type="presParOf" srcId="{F40120FC-0C3C-428D-8E79-120321F1C352}" destId="{6888D12D-0141-4747-AA65-5D8DF3800775}" srcOrd="0" destOrd="0" presId="urn:microsoft.com/office/officeart/2005/8/layout/bProcess2"/>
    <dgm:cxn modelId="{39080370-441D-42D8-907E-980A369BA60D}" type="presParOf" srcId="{F40120FC-0C3C-428D-8E79-120321F1C352}" destId="{DC000CD1-EABB-4F82-BBF3-A436887D0755}" srcOrd="1" destOrd="0" presId="urn:microsoft.com/office/officeart/2005/8/layout/bProcess2"/>
    <dgm:cxn modelId="{47BACD92-0EAE-49ED-84F4-B183AD86BB99}" type="presParOf" srcId="{524F893E-CD81-4CB7-BEAD-74C9923BA2B2}" destId="{D0D7CA9E-2245-4E16-A4F8-2AB87DA7656F}" srcOrd="7" destOrd="0" presId="urn:microsoft.com/office/officeart/2005/8/layout/bProcess2"/>
    <dgm:cxn modelId="{DB4DE56A-4F71-4ACE-A192-6B9AEA99D6FF}" type="presParOf" srcId="{524F893E-CD81-4CB7-BEAD-74C9923BA2B2}" destId="{994BF7AD-54A8-46ED-A11B-0C55DC498A03}" srcOrd="8" destOrd="0" presId="urn:microsoft.com/office/officeart/2005/8/layout/bProcess2"/>
    <dgm:cxn modelId="{A0BDD5EA-942B-4D02-B239-77B60F6CDC48}" type="presParOf" srcId="{994BF7AD-54A8-46ED-A11B-0C55DC498A03}" destId="{A0230307-AAE6-45C5-B36A-A4FCE6132BD3}" srcOrd="0" destOrd="0" presId="urn:microsoft.com/office/officeart/2005/8/layout/bProcess2"/>
    <dgm:cxn modelId="{73632217-140A-4E9B-B0B8-6AA009274A4B}" type="presParOf" srcId="{994BF7AD-54A8-46ED-A11B-0C55DC498A03}" destId="{D57BD308-5724-4D05-85AC-DF68E52ABDFE}" srcOrd="1" destOrd="0" presId="urn:microsoft.com/office/officeart/2005/8/layout/bProcess2"/>
    <dgm:cxn modelId="{D47693BB-6C17-4967-8BFC-049115E0ACCB}" type="presParOf" srcId="{524F893E-CD81-4CB7-BEAD-74C9923BA2B2}" destId="{B325B7FE-DFE4-4466-ADCC-E8D588061862}" srcOrd="9" destOrd="0" presId="urn:microsoft.com/office/officeart/2005/8/layout/bProcess2"/>
    <dgm:cxn modelId="{41A290E5-A052-4716-A0AA-125F6BBE93E0}" type="presParOf" srcId="{524F893E-CD81-4CB7-BEAD-74C9923BA2B2}" destId="{146A2FC5-DBF9-471E-B78B-5A746988D7B3}" srcOrd="10" destOrd="0" presId="urn:microsoft.com/office/officeart/2005/8/layout/bProcess2"/>
    <dgm:cxn modelId="{A71ACF49-669C-40F1-8AFB-1AFD3AB94093}" type="presParOf" srcId="{146A2FC5-DBF9-471E-B78B-5A746988D7B3}" destId="{77100D71-06C5-41B7-A46E-EC78A2CDEEF3}" srcOrd="0" destOrd="0" presId="urn:microsoft.com/office/officeart/2005/8/layout/bProcess2"/>
    <dgm:cxn modelId="{96E47FD7-0B0F-467F-8BDF-881C34A99BC3}" type="presParOf" srcId="{146A2FC5-DBF9-471E-B78B-5A746988D7B3}" destId="{BEE5125F-46D1-4DE2-BB43-8A2E0ADA9503}" srcOrd="1" destOrd="0" presId="urn:microsoft.com/office/officeart/2005/8/layout/bProcess2"/>
    <dgm:cxn modelId="{3E16E872-BDD3-44F1-8A46-D7F1D46BE144}" type="presParOf" srcId="{524F893E-CD81-4CB7-BEAD-74C9923BA2B2}" destId="{714B40AA-2649-497B-9B58-87BDFDE9C5EA}" srcOrd="11" destOrd="0" presId="urn:microsoft.com/office/officeart/2005/8/layout/bProcess2"/>
    <dgm:cxn modelId="{568D0057-7328-4A5B-B2A6-7701CBC3B69C}" type="presParOf" srcId="{524F893E-CD81-4CB7-BEAD-74C9923BA2B2}" destId="{932182BC-1D24-45C0-8497-A3F6C932D0EC}" srcOrd="12" destOrd="0" presId="urn:microsoft.com/office/officeart/2005/8/layout/bProcess2"/>
  </dgm:cxnLst>
  <dgm:bg>
    <a:solidFill>
      <a:schemeClr val="accent3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9FE0186-7300-47B7-B6C0-B9C9C4BB9565}" type="doc">
      <dgm:prSet loTypeId="urn:microsoft.com/office/officeart/2005/8/layout/list1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uk-UA"/>
        </a:p>
      </dgm:t>
    </dgm:pt>
    <dgm:pt modelId="{2843BDDF-3A15-4633-8394-3FE08F7EFFB5}">
      <dgm:prSet phldrT="[Текст]" custT="1"/>
      <dgm:spPr/>
      <dgm:t>
        <a:bodyPr/>
        <a:lstStyle/>
        <a:p>
          <a:r>
            <a:rPr lang="uk-UA" sz="3200" b="1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Модель будови крові</a:t>
          </a:r>
          <a:endParaRPr lang="uk-UA" sz="3200" b="1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649FBBB8-3276-49F6-B24F-26FA748216B2}" type="parTrans" cxnId="{82EC0BD8-7AF1-48A9-9EA0-3B983DA444AD}">
      <dgm:prSet/>
      <dgm:spPr/>
      <dgm:t>
        <a:bodyPr/>
        <a:lstStyle/>
        <a:p>
          <a:endParaRPr lang="uk-UA"/>
        </a:p>
      </dgm:t>
    </dgm:pt>
    <dgm:pt modelId="{A602B341-BC73-402A-A0F8-0D4E133DB4FC}" type="sibTrans" cxnId="{82EC0BD8-7AF1-48A9-9EA0-3B983DA444AD}">
      <dgm:prSet/>
      <dgm:spPr/>
      <dgm:t>
        <a:bodyPr/>
        <a:lstStyle/>
        <a:p>
          <a:endParaRPr lang="uk-UA"/>
        </a:p>
      </dgm:t>
    </dgm:pt>
    <dgm:pt modelId="{139BCB7E-E264-4584-A956-4D95863C5D74}">
      <dgm:prSet phldrT="[Текст]" custT="1"/>
      <dgm:spPr/>
      <dgm:t>
        <a:bodyPr/>
        <a:lstStyle/>
        <a:p>
          <a:r>
            <a:rPr lang="uk-UA" sz="5400" b="1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Кластер </a:t>
          </a:r>
          <a:endParaRPr lang="uk-UA" sz="5400" b="1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BD29802F-4153-4926-AC56-3FEEFD247F69}" type="parTrans" cxnId="{F3EC776D-91F3-40E3-838B-50F790ABF163}">
      <dgm:prSet/>
      <dgm:spPr/>
      <dgm:t>
        <a:bodyPr/>
        <a:lstStyle/>
        <a:p>
          <a:endParaRPr lang="uk-UA"/>
        </a:p>
      </dgm:t>
    </dgm:pt>
    <dgm:pt modelId="{D71C80F4-2304-40DE-8C52-00C590B12F4A}" type="sibTrans" cxnId="{F3EC776D-91F3-40E3-838B-50F790ABF163}">
      <dgm:prSet/>
      <dgm:spPr/>
      <dgm:t>
        <a:bodyPr/>
        <a:lstStyle/>
        <a:p>
          <a:endParaRPr lang="uk-UA"/>
        </a:p>
      </dgm:t>
    </dgm:pt>
    <dgm:pt modelId="{0E8D6782-F763-4D53-870E-A3E42875EDB2}">
      <dgm:prSet phldrT="[Текст]" custT="1"/>
      <dgm:spPr/>
      <dgm:t>
        <a:bodyPr/>
        <a:lstStyle/>
        <a:p>
          <a:r>
            <a:rPr lang="uk-UA" sz="5400" b="1" i="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Фішбоун</a:t>
          </a:r>
          <a:r>
            <a:rPr lang="uk-UA" sz="5400" b="1" i="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uk-UA" sz="5400" b="1" i="0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gm:t>
    </dgm:pt>
    <dgm:pt modelId="{CF9B8C82-A39B-476D-AA3A-F4A3020F7B18}" type="parTrans" cxnId="{57443AD6-760C-4F40-857F-5C1D3B04ED5B}">
      <dgm:prSet/>
      <dgm:spPr/>
      <dgm:t>
        <a:bodyPr/>
        <a:lstStyle/>
        <a:p>
          <a:endParaRPr lang="uk-UA"/>
        </a:p>
      </dgm:t>
    </dgm:pt>
    <dgm:pt modelId="{E3C1CB17-182F-48FA-ADBD-FC2B0745B486}" type="sibTrans" cxnId="{57443AD6-760C-4F40-857F-5C1D3B04ED5B}">
      <dgm:prSet/>
      <dgm:spPr/>
      <dgm:t>
        <a:bodyPr/>
        <a:lstStyle/>
        <a:p>
          <a:endParaRPr lang="uk-UA"/>
        </a:p>
      </dgm:t>
    </dgm:pt>
    <dgm:pt modelId="{C2F21D27-3A7A-405E-BBE1-DA64233E833B}" type="pres">
      <dgm:prSet presAssocID="{49FE0186-7300-47B7-B6C0-B9C9C4BB956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uk-UA"/>
        </a:p>
      </dgm:t>
    </dgm:pt>
    <dgm:pt modelId="{37A35F40-20F1-4BE1-887C-F69B7D16634A}" type="pres">
      <dgm:prSet presAssocID="{2843BDDF-3A15-4633-8394-3FE08F7EFFB5}" presName="parentLin" presStyleCnt="0"/>
      <dgm:spPr/>
    </dgm:pt>
    <dgm:pt modelId="{00507457-67DE-455A-BFF9-9467DC511834}" type="pres">
      <dgm:prSet presAssocID="{2843BDDF-3A15-4633-8394-3FE08F7EFFB5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CFD30032-897F-40FD-B7C3-F2E81AE787F9}" type="pres">
      <dgm:prSet presAssocID="{2843BDDF-3A15-4633-8394-3FE08F7EFFB5}" presName="parentText" presStyleLbl="node1" presStyleIdx="0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B8080265-80E9-4535-B9E7-97E521F61B0F}" type="pres">
      <dgm:prSet presAssocID="{2843BDDF-3A15-4633-8394-3FE08F7EFFB5}" presName="negativeSpace" presStyleCnt="0"/>
      <dgm:spPr/>
    </dgm:pt>
    <dgm:pt modelId="{F69058C7-CD74-4A14-9BFD-FC54474873E7}" type="pres">
      <dgm:prSet presAssocID="{2843BDDF-3A15-4633-8394-3FE08F7EFFB5}" presName="childText" presStyleLbl="conFgAcc1" presStyleIdx="0" presStyleCnt="3">
        <dgm:presLayoutVars>
          <dgm:bulletEnabled val="1"/>
        </dgm:presLayoutVars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</dgm:pt>
    <dgm:pt modelId="{9643880C-373F-4E88-A3DB-AD12D729B78E}" type="pres">
      <dgm:prSet presAssocID="{A602B341-BC73-402A-A0F8-0D4E133DB4FC}" presName="spaceBetweenRectangles" presStyleCnt="0"/>
      <dgm:spPr/>
    </dgm:pt>
    <dgm:pt modelId="{E3A04060-29EF-42BB-852F-C72E97EEF908}" type="pres">
      <dgm:prSet presAssocID="{139BCB7E-E264-4584-A956-4D95863C5D74}" presName="parentLin" presStyleCnt="0"/>
      <dgm:spPr/>
    </dgm:pt>
    <dgm:pt modelId="{81ADD0CB-E621-4516-9BB8-196A2813FD18}" type="pres">
      <dgm:prSet presAssocID="{139BCB7E-E264-4584-A956-4D95863C5D74}" presName="parentLeftMargin" presStyleLbl="node1" presStyleIdx="0" presStyleCnt="3"/>
      <dgm:spPr/>
      <dgm:t>
        <a:bodyPr/>
        <a:lstStyle/>
        <a:p>
          <a:endParaRPr lang="uk-UA"/>
        </a:p>
      </dgm:t>
    </dgm:pt>
    <dgm:pt modelId="{0C82F27B-9CD1-4F01-AE30-51CFDD492F1C}" type="pres">
      <dgm:prSet presAssocID="{139BCB7E-E264-4584-A956-4D95863C5D74}" presName="parentText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18BAB8E3-F49E-40F7-A6BD-A2A18538C4A3}" type="pres">
      <dgm:prSet presAssocID="{139BCB7E-E264-4584-A956-4D95863C5D74}" presName="negativeSpace" presStyleCnt="0"/>
      <dgm:spPr/>
    </dgm:pt>
    <dgm:pt modelId="{01E947D2-5B82-4B67-A8D1-F92412220008}" type="pres">
      <dgm:prSet presAssocID="{139BCB7E-E264-4584-A956-4D95863C5D74}" presName="childText" presStyleLbl="conFgAcc1" presStyleIdx="1" presStyleCnt="3">
        <dgm:presLayoutVars>
          <dgm:bulletEnabled val="1"/>
        </dgm:presLayoutVars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</dgm:pt>
    <dgm:pt modelId="{2B4F682F-F84A-42DE-B09B-ECB5C2DFE5FD}" type="pres">
      <dgm:prSet presAssocID="{D71C80F4-2304-40DE-8C52-00C590B12F4A}" presName="spaceBetweenRectangles" presStyleCnt="0"/>
      <dgm:spPr/>
    </dgm:pt>
    <dgm:pt modelId="{6B5984AC-D80C-472C-974C-805132F70215}" type="pres">
      <dgm:prSet presAssocID="{0E8D6782-F763-4D53-870E-A3E42875EDB2}" presName="parentLin" presStyleCnt="0"/>
      <dgm:spPr/>
    </dgm:pt>
    <dgm:pt modelId="{70DBC1D6-A815-45FC-8A14-92FABB5807E8}" type="pres">
      <dgm:prSet presAssocID="{0E8D6782-F763-4D53-870E-A3E42875EDB2}" presName="parentLeftMargin" presStyleLbl="node1" presStyleIdx="1" presStyleCnt="3"/>
      <dgm:spPr/>
      <dgm:t>
        <a:bodyPr/>
        <a:lstStyle/>
        <a:p>
          <a:endParaRPr lang="uk-UA"/>
        </a:p>
      </dgm:t>
    </dgm:pt>
    <dgm:pt modelId="{5E0CA2DC-B1F0-4417-B50B-D8A0CA9DA753}" type="pres">
      <dgm:prSet presAssocID="{0E8D6782-F763-4D53-870E-A3E42875EDB2}" presName="parentText" presStyleLbl="node1" presStyleIdx="2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uk-UA"/>
        </a:p>
      </dgm:t>
    </dgm:pt>
    <dgm:pt modelId="{F16DED4B-8A01-400D-9979-83230C45E968}" type="pres">
      <dgm:prSet presAssocID="{0E8D6782-F763-4D53-870E-A3E42875EDB2}" presName="negativeSpace" presStyleCnt="0"/>
      <dgm:spPr/>
    </dgm:pt>
    <dgm:pt modelId="{C463DBF9-1309-4A31-89F8-A9C5C988278F}" type="pres">
      <dgm:prSet presAssocID="{0E8D6782-F763-4D53-870E-A3E42875EDB2}" presName="childText" presStyleLbl="conFgAcc1" presStyleIdx="2" presStyleCnt="3">
        <dgm:presLayoutVars>
          <dgm:bulletEnabled val="1"/>
        </dgm:presLayoutVars>
        <dgm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dgm:style>
      </dgm:prSet>
      <dgm:spPr/>
    </dgm:pt>
  </dgm:ptLst>
  <dgm:cxnLst>
    <dgm:cxn modelId="{F93EE0DF-B6D1-4E19-8582-AC14C77C76BA}" type="presOf" srcId="{0E8D6782-F763-4D53-870E-A3E42875EDB2}" destId="{70DBC1D6-A815-45FC-8A14-92FABB5807E8}" srcOrd="0" destOrd="0" presId="urn:microsoft.com/office/officeart/2005/8/layout/list1"/>
    <dgm:cxn modelId="{DF8CE1BE-4762-4CD3-A00F-DB920B5A748C}" type="presOf" srcId="{49FE0186-7300-47B7-B6C0-B9C9C4BB9565}" destId="{C2F21D27-3A7A-405E-BBE1-DA64233E833B}" srcOrd="0" destOrd="0" presId="urn:microsoft.com/office/officeart/2005/8/layout/list1"/>
    <dgm:cxn modelId="{F3EC776D-91F3-40E3-838B-50F790ABF163}" srcId="{49FE0186-7300-47B7-B6C0-B9C9C4BB9565}" destId="{139BCB7E-E264-4584-A956-4D95863C5D74}" srcOrd="1" destOrd="0" parTransId="{BD29802F-4153-4926-AC56-3FEEFD247F69}" sibTransId="{D71C80F4-2304-40DE-8C52-00C590B12F4A}"/>
    <dgm:cxn modelId="{D3DB122A-6934-47F8-AD8D-D0AE02F6E185}" type="presOf" srcId="{2843BDDF-3A15-4633-8394-3FE08F7EFFB5}" destId="{CFD30032-897F-40FD-B7C3-F2E81AE787F9}" srcOrd="1" destOrd="0" presId="urn:microsoft.com/office/officeart/2005/8/layout/list1"/>
    <dgm:cxn modelId="{833132CD-DF13-4216-AC90-AF877B5AFCAF}" type="presOf" srcId="{0E8D6782-F763-4D53-870E-A3E42875EDB2}" destId="{5E0CA2DC-B1F0-4417-B50B-D8A0CA9DA753}" srcOrd="1" destOrd="0" presId="urn:microsoft.com/office/officeart/2005/8/layout/list1"/>
    <dgm:cxn modelId="{57443AD6-760C-4F40-857F-5C1D3B04ED5B}" srcId="{49FE0186-7300-47B7-B6C0-B9C9C4BB9565}" destId="{0E8D6782-F763-4D53-870E-A3E42875EDB2}" srcOrd="2" destOrd="0" parTransId="{CF9B8C82-A39B-476D-AA3A-F4A3020F7B18}" sibTransId="{E3C1CB17-182F-48FA-ADBD-FC2B0745B486}"/>
    <dgm:cxn modelId="{63008C03-8255-4FA8-9D3E-C6C6300E0706}" type="presOf" srcId="{139BCB7E-E264-4584-A956-4D95863C5D74}" destId="{81ADD0CB-E621-4516-9BB8-196A2813FD18}" srcOrd="0" destOrd="0" presId="urn:microsoft.com/office/officeart/2005/8/layout/list1"/>
    <dgm:cxn modelId="{9B73310A-A963-40FD-BE85-B729D35ED7D5}" type="presOf" srcId="{2843BDDF-3A15-4633-8394-3FE08F7EFFB5}" destId="{00507457-67DE-455A-BFF9-9467DC511834}" srcOrd="0" destOrd="0" presId="urn:microsoft.com/office/officeart/2005/8/layout/list1"/>
    <dgm:cxn modelId="{82EC0BD8-7AF1-48A9-9EA0-3B983DA444AD}" srcId="{49FE0186-7300-47B7-B6C0-B9C9C4BB9565}" destId="{2843BDDF-3A15-4633-8394-3FE08F7EFFB5}" srcOrd="0" destOrd="0" parTransId="{649FBBB8-3276-49F6-B24F-26FA748216B2}" sibTransId="{A602B341-BC73-402A-A0F8-0D4E133DB4FC}"/>
    <dgm:cxn modelId="{B65DD937-A891-4272-B71E-F76ED88B5038}" type="presOf" srcId="{139BCB7E-E264-4584-A956-4D95863C5D74}" destId="{0C82F27B-9CD1-4F01-AE30-51CFDD492F1C}" srcOrd="1" destOrd="0" presId="urn:microsoft.com/office/officeart/2005/8/layout/list1"/>
    <dgm:cxn modelId="{F2536FE7-61FB-4BD9-9D5D-F7C04424B65C}" type="presParOf" srcId="{C2F21D27-3A7A-405E-BBE1-DA64233E833B}" destId="{37A35F40-20F1-4BE1-887C-F69B7D16634A}" srcOrd="0" destOrd="0" presId="urn:microsoft.com/office/officeart/2005/8/layout/list1"/>
    <dgm:cxn modelId="{07582724-93A3-40EF-8372-BBE57BD8D684}" type="presParOf" srcId="{37A35F40-20F1-4BE1-887C-F69B7D16634A}" destId="{00507457-67DE-455A-BFF9-9467DC511834}" srcOrd="0" destOrd="0" presId="urn:microsoft.com/office/officeart/2005/8/layout/list1"/>
    <dgm:cxn modelId="{7BA9E463-0153-4806-A75D-48D4E4101966}" type="presParOf" srcId="{37A35F40-20F1-4BE1-887C-F69B7D16634A}" destId="{CFD30032-897F-40FD-B7C3-F2E81AE787F9}" srcOrd="1" destOrd="0" presId="urn:microsoft.com/office/officeart/2005/8/layout/list1"/>
    <dgm:cxn modelId="{F0460B34-1FC7-47A2-B8FD-616D80E5FB01}" type="presParOf" srcId="{C2F21D27-3A7A-405E-BBE1-DA64233E833B}" destId="{B8080265-80E9-4535-B9E7-97E521F61B0F}" srcOrd="1" destOrd="0" presId="urn:microsoft.com/office/officeart/2005/8/layout/list1"/>
    <dgm:cxn modelId="{A969C217-971F-4A07-BF4A-BF5717A11268}" type="presParOf" srcId="{C2F21D27-3A7A-405E-BBE1-DA64233E833B}" destId="{F69058C7-CD74-4A14-9BFD-FC54474873E7}" srcOrd="2" destOrd="0" presId="urn:microsoft.com/office/officeart/2005/8/layout/list1"/>
    <dgm:cxn modelId="{B9365BE4-09C2-453C-977C-B3F8BC569E78}" type="presParOf" srcId="{C2F21D27-3A7A-405E-BBE1-DA64233E833B}" destId="{9643880C-373F-4E88-A3DB-AD12D729B78E}" srcOrd="3" destOrd="0" presId="urn:microsoft.com/office/officeart/2005/8/layout/list1"/>
    <dgm:cxn modelId="{2B896497-7E79-449A-87A8-651B8277D969}" type="presParOf" srcId="{C2F21D27-3A7A-405E-BBE1-DA64233E833B}" destId="{E3A04060-29EF-42BB-852F-C72E97EEF908}" srcOrd="4" destOrd="0" presId="urn:microsoft.com/office/officeart/2005/8/layout/list1"/>
    <dgm:cxn modelId="{787D5544-F57D-49A5-80FC-FD3BC245452D}" type="presParOf" srcId="{E3A04060-29EF-42BB-852F-C72E97EEF908}" destId="{81ADD0CB-E621-4516-9BB8-196A2813FD18}" srcOrd="0" destOrd="0" presId="urn:microsoft.com/office/officeart/2005/8/layout/list1"/>
    <dgm:cxn modelId="{B4CE98CB-4BF2-44A3-BBAA-E2814D4B286C}" type="presParOf" srcId="{E3A04060-29EF-42BB-852F-C72E97EEF908}" destId="{0C82F27B-9CD1-4F01-AE30-51CFDD492F1C}" srcOrd="1" destOrd="0" presId="urn:microsoft.com/office/officeart/2005/8/layout/list1"/>
    <dgm:cxn modelId="{28907A83-D4C4-4936-B6D6-EA140DF09FDE}" type="presParOf" srcId="{C2F21D27-3A7A-405E-BBE1-DA64233E833B}" destId="{18BAB8E3-F49E-40F7-A6BD-A2A18538C4A3}" srcOrd="5" destOrd="0" presId="urn:microsoft.com/office/officeart/2005/8/layout/list1"/>
    <dgm:cxn modelId="{B53831BE-3BB9-4850-B4C9-4790D1701A74}" type="presParOf" srcId="{C2F21D27-3A7A-405E-BBE1-DA64233E833B}" destId="{01E947D2-5B82-4B67-A8D1-F92412220008}" srcOrd="6" destOrd="0" presId="urn:microsoft.com/office/officeart/2005/8/layout/list1"/>
    <dgm:cxn modelId="{9933D588-FC71-4BFB-9C26-1AAF8E57D76A}" type="presParOf" srcId="{C2F21D27-3A7A-405E-BBE1-DA64233E833B}" destId="{2B4F682F-F84A-42DE-B09B-ECB5C2DFE5FD}" srcOrd="7" destOrd="0" presId="urn:microsoft.com/office/officeart/2005/8/layout/list1"/>
    <dgm:cxn modelId="{41C9BAE1-4E14-4229-8D32-C3AE5E89CC3C}" type="presParOf" srcId="{C2F21D27-3A7A-405E-BBE1-DA64233E833B}" destId="{6B5984AC-D80C-472C-974C-805132F70215}" srcOrd="8" destOrd="0" presId="urn:microsoft.com/office/officeart/2005/8/layout/list1"/>
    <dgm:cxn modelId="{A3F2CB75-3526-4753-8B3D-660FDFC0E11B}" type="presParOf" srcId="{6B5984AC-D80C-472C-974C-805132F70215}" destId="{70DBC1D6-A815-45FC-8A14-92FABB5807E8}" srcOrd="0" destOrd="0" presId="urn:microsoft.com/office/officeart/2005/8/layout/list1"/>
    <dgm:cxn modelId="{A9766E80-D1AF-48E6-AF56-B67228BC59F8}" type="presParOf" srcId="{6B5984AC-D80C-472C-974C-805132F70215}" destId="{5E0CA2DC-B1F0-4417-B50B-D8A0CA9DA753}" srcOrd="1" destOrd="0" presId="urn:microsoft.com/office/officeart/2005/8/layout/list1"/>
    <dgm:cxn modelId="{CA159CBA-251B-43B8-AC7E-760417910490}" type="presParOf" srcId="{C2F21D27-3A7A-405E-BBE1-DA64233E833B}" destId="{F16DED4B-8A01-400D-9979-83230C45E968}" srcOrd="9" destOrd="0" presId="urn:microsoft.com/office/officeart/2005/8/layout/list1"/>
    <dgm:cxn modelId="{577E2EB6-4AE1-49BF-87B7-84699CF587C5}" type="presParOf" srcId="{C2F21D27-3A7A-405E-BBE1-DA64233E833B}" destId="{C463DBF9-1309-4A31-89F8-A9C5C988278F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1768EF-8D72-4BFA-95AF-CC356EB4B712}">
      <dsp:nvSpPr>
        <dsp:cNvPr id="0" name=""/>
        <dsp:cNvSpPr/>
      </dsp:nvSpPr>
      <dsp:spPr>
        <a:xfrm>
          <a:off x="1567" y="335514"/>
          <a:ext cx="1987718" cy="1153683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880" tIns="55880" rIns="55880" bIns="5588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4400" kern="1200" dirty="0" smtClean="0">
              <a:solidFill>
                <a:schemeClr val="tx1"/>
              </a:solidFill>
            </a:rPr>
            <a:t>Старт</a:t>
          </a:r>
          <a:endParaRPr lang="uk-UA" sz="4400" kern="1200" dirty="0">
            <a:solidFill>
              <a:schemeClr val="tx1"/>
            </a:solidFill>
          </a:endParaRPr>
        </a:p>
      </dsp:txBody>
      <dsp:txXfrm>
        <a:off x="292662" y="504467"/>
        <a:ext cx="1405528" cy="815777"/>
      </dsp:txXfrm>
    </dsp:sp>
    <dsp:sp modelId="{19255E25-3766-402C-B28B-E86F38B44908}">
      <dsp:nvSpPr>
        <dsp:cNvPr id="0" name=""/>
        <dsp:cNvSpPr/>
      </dsp:nvSpPr>
      <dsp:spPr>
        <a:xfrm rot="10315161">
          <a:off x="960738" y="2025419"/>
          <a:ext cx="416797" cy="220902"/>
        </a:xfrm>
        <a:prstGeom prst="triangl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8157D047-C07D-4924-ABC1-8D46587BE044}">
      <dsp:nvSpPr>
        <dsp:cNvPr id="0" name=""/>
        <dsp:cNvSpPr/>
      </dsp:nvSpPr>
      <dsp:spPr>
        <a:xfrm>
          <a:off x="0" y="2768915"/>
          <a:ext cx="2758402" cy="1693051"/>
        </a:xfrm>
        <a:prstGeom prst="ellipse">
          <a:avLst/>
        </a:prstGeom>
        <a:gradFill rotWithShape="0">
          <a:gsLst>
            <a:gs pos="0">
              <a:schemeClr val="accent5">
                <a:hueOff val="-1655646"/>
                <a:satOff val="6635"/>
                <a:lumOff val="1438"/>
                <a:alphaOff val="0"/>
                <a:shade val="51000"/>
                <a:satMod val="130000"/>
              </a:schemeClr>
            </a:gs>
            <a:gs pos="80000">
              <a:schemeClr val="accent5">
                <a:hueOff val="-1655646"/>
                <a:satOff val="6635"/>
                <a:lumOff val="1438"/>
                <a:alphaOff val="0"/>
                <a:shade val="93000"/>
                <a:satMod val="130000"/>
              </a:schemeClr>
            </a:gs>
            <a:gs pos="100000">
              <a:schemeClr val="accent5">
                <a:hueOff val="-1655646"/>
                <a:satOff val="6635"/>
                <a:lumOff val="143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4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Формений</a:t>
          </a:r>
          <a:endParaRPr lang="uk-UA" sz="24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403959" y="3016857"/>
        <a:ext cx="1950484" cy="1197167"/>
      </dsp:txXfrm>
    </dsp:sp>
    <dsp:sp modelId="{2C9B34BC-0573-4BEA-AD86-BE26E7F76942}">
      <dsp:nvSpPr>
        <dsp:cNvPr id="0" name=""/>
        <dsp:cNvSpPr/>
      </dsp:nvSpPr>
      <dsp:spPr>
        <a:xfrm rot="5661710">
          <a:off x="2825307" y="3631188"/>
          <a:ext cx="416797" cy="220902"/>
        </a:xfrm>
        <a:prstGeom prst="triangle">
          <a:avLst/>
        </a:prstGeom>
        <a:solidFill>
          <a:schemeClr val="accent5">
            <a:hueOff val="-1986775"/>
            <a:satOff val="7962"/>
            <a:lumOff val="1726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5FE472FA-F21E-4476-AB8B-27F0F965FE23}">
      <dsp:nvSpPr>
        <dsp:cNvPr id="0" name=""/>
        <dsp:cNvSpPr/>
      </dsp:nvSpPr>
      <dsp:spPr>
        <a:xfrm>
          <a:off x="3302048" y="2945503"/>
          <a:ext cx="2245254" cy="1804467"/>
        </a:xfrm>
        <a:prstGeom prst="ellipse">
          <a:avLst/>
        </a:prstGeom>
        <a:gradFill rotWithShape="0">
          <a:gsLst>
            <a:gs pos="0">
              <a:schemeClr val="accent5">
                <a:hueOff val="-3311292"/>
                <a:satOff val="13270"/>
                <a:lumOff val="2876"/>
                <a:alphaOff val="0"/>
                <a:shade val="51000"/>
                <a:satMod val="130000"/>
              </a:schemeClr>
            </a:gs>
            <a:gs pos="80000">
              <a:schemeClr val="accent5">
                <a:hueOff val="-3311292"/>
                <a:satOff val="13270"/>
                <a:lumOff val="2876"/>
                <a:alphaOff val="0"/>
                <a:shade val="93000"/>
                <a:satMod val="130000"/>
              </a:schemeClr>
            </a:gs>
            <a:gs pos="100000">
              <a:schemeClr val="accent5">
                <a:hueOff val="-3311292"/>
                <a:satOff val="13270"/>
                <a:lumOff val="287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4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4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Судинний</a:t>
          </a:r>
          <a:endParaRPr lang="uk-UA" sz="2400" b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630858" y="3209761"/>
        <a:ext cx="1587634" cy="1275951"/>
      </dsp:txXfrm>
    </dsp:sp>
    <dsp:sp modelId="{21C8A73C-F1EE-4F70-96A9-8577646C1813}">
      <dsp:nvSpPr>
        <dsp:cNvPr id="0" name=""/>
        <dsp:cNvSpPr/>
      </dsp:nvSpPr>
      <dsp:spPr>
        <a:xfrm rot="21144961">
          <a:off x="4020447" y="2266476"/>
          <a:ext cx="416797" cy="220902"/>
        </a:xfrm>
        <a:prstGeom prst="triangle">
          <a:avLst/>
        </a:prstGeom>
        <a:solidFill>
          <a:schemeClr val="accent5">
            <a:hueOff val="-3973551"/>
            <a:satOff val="15924"/>
            <a:lumOff val="3451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C000CD1-EABB-4F82-BBF3-A436887D0755}">
      <dsp:nvSpPr>
        <dsp:cNvPr id="0" name=""/>
        <dsp:cNvSpPr/>
      </dsp:nvSpPr>
      <dsp:spPr>
        <a:xfrm>
          <a:off x="2839557" y="198009"/>
          <a:ext cx="2414162" cy="1620834"/>
        </a:xfrm>
        <a:prstGeom prst="ellipse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Відпочинку</a:t>
          </a:r>
          <a:endParaRPr lang="uk-UA" sz="20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93103" y="435375"/>
        <a:ext cx="1707070" cy="1146102"/>
      </dsp:txXfrm>
    </dsp:sp>
    <dsp:sp modelId="{D0D7CA9E-2245-4E16-A4F8-2AB87DA7656F}">
      <dsp:nvSpPr>
        <dsp:cNvPr id="0" name=""/>
        <dsp:cNvSpPr/>
      </dsp:nvSpPr>
      <dsp:spPr>
        <a:xfrm rot="5335630">
          <a:off x="5619559" y="864616"/>
          <a:ext cx="416797" cy="220902"/>
        </a:xfrm>
        <a:prstGeom prst="triangle">
          <a:avLst/>
        </a:prstGeom>
        <a:solidFill>
          <a:schemeClr val="accent5">
            <a:hueOff val="-5960326"/>
            <a:satOff val="23887"/>
            <a:lumOff val="517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57BD308-5724-4D05-85AC-DF68E52ABDFE}">
      <dsp:nvSpPr>
        <dsp:cNvPr id="0" name=""/>
        <dsp:cNvSpPr/>
      </dsp:nvSpPr>
      <dsp:spPr>
        <a:xfrm>
          <a:off x="6389449" y="289615"/>
          <a:ext cx="2404987" cy="1304839"/>
        </a:xfrm>
        <a:prstGeom prst="ellipse">
          <a:avLst/>
        </a:prstGeom>
        <a:gradFill rotWithShape="0">
          <a:gsLst>
            <a:gs pos="0">
              <a:schemeClr val="accent5">
                <a:hueOff val="-6622584"/>
                <a:satOff val="26541"/>
                <a:lumOff val="5752"/>
                <a:alphaOff val="0"/>
                <a:shade val="51000"/>
                <a:satMod val="130000"/>
              </a:schemeClr>
            </a:gs>
            <a:gs pos="80000">
              <a:schemeClr val="accent5">
                <a:hueOff val="-6622584"/>
                <a:satOff val="26541"/>
                <a:lumOff val="5752"/>
                <a:alphaOff val="0"/>
                <a:shade val="93000"/>
                <a:satMod val="130000"/>
              </a:schemeClr>
            </a:gs>
            <a:gs pos="100000">
              <a:schemeClr val="accent5">
                <a:hueOff val="-6622584"/>
                <a:satOff val="26541"/>
                <a:lumOff val="575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Домашні заготовки</a:t>
          </a:r>
          <a:endParaRPr lang="uk-UA" sz="20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741651" y="480704"/>
        <a:ext cx="1700583" cy="922661"/>
      </dsp:txXfrm>
    </dsp:sp>
    <dsp:sp modelId="{B325B7FE-DFE4-4466-ADCC-E8D588061862}">
      <dsp:nvSpPr>
        <dsp:cNvPr id="0" name=""/>
        <dsp:cNvSpPr/>
      </dsp:nvSpPr>
      <dsp:spPr>
        <a:xfrm rot="10800000">
          <a:off x="7383544" y="1698653"/>
          <a:ext cx="416797" cy="220902"/>
        </a:xfrm>
        <a:prstGeom prst="triangle">
          <a:avLst/>
        </a:prstGeom>
        <a:solidFill>
          <a:schemeClr val="accent5">
            <a:hueOff val="-7947101"/>
            <a:satOff val="31849"/>
            <a:lumOff val="6902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E5125F-46D1-4DE2-BB43-8A2E0ADA9503}">
      <dsp:nvSpPr>
        <dsp:cNvPr id="0" name=""/>
        <dsp:cNvSpPr/>
      </dsp:nvSpPr>
      <dsp:spPr>
        <a:xfrm>
          <a:off x="6654327" y="2011251"/>
          <a:ext cx="1875231" cy="1257395"/>
        </a:xfrm>
        <a:prstGeom prst="ellipse">
          <a:avLst/>
        </a:prstGeom>
        <a:gradFill rotWithShape="0">
          <a:gsLst>
            <a:gs pos="0">
              <a:schemeClr val="accent5">
                <a:hueOff val="-8278230"/>
                <a:satOff val="33176"/>
                <a:lumOff val="7190"/>
                <a:alphaOff val="0"/>
                <a:shade val="51000"/>
                <a:satMod val="130000"/>
              </a:schemeClr>
            </a:gs>
            <a:gs pos="80000">
              <a:schemeClr val="accent5">
                <a:hueOff val="-8278230"/>
                <a:satOff val="33176"/>
                <a:lumOff val="7190"/>
                <a:alphaOff val="0"/>
                <a:shade val="93000"/>
                <a:satMod val="130000"/>
              </a:schemeClr>
            </a:gs>
            <a:gs pos="100000">
              <a:schemeClr val="accent5">
                <a:hueOff val="-8278230"/>
                <a:satOff val="33176"/>
                <a:lumOff val="719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Серцевий</a:t>
          </a:r>
          <a:endParaRPr lang="uk-UA" sz="20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928948" y="2195392"/>
        <a:ext cx="1325989" cy="889113"/>
      </dsp:txXfrm>
    </dsp:sp>
    <dsp:sp modelId="{714B40AA-2649-497B-9B58-87BDFDE9C5EA}">
      <dsp:nvSpPr>
        <dsp:cNvPr id="0" name=""/>
        <dsp:cNvSpPr/>
      </dsp:nvSpPr>
      <dsp:spPr>
        <a:xfrm rot="10928146">
          <a:off x="7351755" y="3381910"/>
          <a:ext cx="416797" cy="220902"/>
        </a:xfrm>
        <a:prstGeom prst="triangle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932182BC-1D24-45C0-8497-A3F6C932D0EC}">
      <dsp:nvSpPr>
        <dsp:cNvPr id="0" name=""/>
        <dsp:cNvSpPr/>
      </dsp:nvSpPr>
      <dsp:spPr>
        <a:xfrm>
          <a:off x="6301859" y="3703593"/>
          <a:ext cx="2446005" cy="1470163"/>
        </a:xfrm>
        <a:prstGeom prst="ellipse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ряд </a:t>
          </a:r>
          <a:r>
            <a:rPr lang="uk-UA" sz="2000" b="1" i="1" kern="1200" dirty="0" err="1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Рефлексійний</a:t>
          </a:r>
          <a:endParaRPr lang="uk-UA" sz="2000" b="1" i="1" kern="1200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660068" y="3918893"/>
        <a:ext cx="1729587" cy="103956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9058C7-CD74-4A14-9BFD-FC54474873E7}">
      <dsp:nvSpPr>
        <dsp:cNvPr id="0" name=""/>
        <dsp:cNvSpPr/>
      </dsp:nvSpPr>
      <dsp:spPr>
        <a:xfrm>
          <a:off x="0" y="464019"/>
          <a:ext cx="6096000" cy="781200"/>
        </a:xfrm>
        <a:prstGeom prst="rect">
          <a:avLst/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</dsp:sp>
    <dsp:sp modelId="{CFD30032-897F-40FD-B7C3-F2E81AE787F9}">
      <dsp:nvSpPr>
        <dsp:cNvPr id="0" name=""/>
        <dsp:cNvSpPr/>
      </dsp:nvSpPr>
      <dsp:spPr>
        <a:xfrm>
          <a:off x="304800" y="6459"/>
          <a:ext cx="4267200" cy="91512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3200" b="1" kern="1200" dirty="0" smtClean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rPr>
            <a:t>Модель будови крові</a:t>
          </a:r>
          <a:endParaRPr lang="uk-UA" sz="3200" b="1" kern="1200" dirty="0">
            <a:solidFill>
              <a:schemeClr val="tx2">
                <a:lumMod val="75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51131"/>
        <a:ext cx="4177856" cy="825776"/>
      </dsp:txXfrm>
    </dsp:sp>
    <dsp:sp modelId="{01E947D2-5B82-4B67-A8D1-F92412220008}">
      <dsp:nvSpPr>
        <dsp:cNvPr id="0" name=""/>
        <dsp:cNvSpPr/>
      </dsp:nvSpPr>
      <dsp:spPr>
        <a:xfrm>
          <a:off x="0" y="1870179"/>
          <a:ext cx="6096000" cy="78120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</dsp:sp>
    <dsp:sp modelId="{0C82F27B-9CD1-4F01-AE30-51CFDD492F1C}">
      <dsp:nvSpPr>
        <dsp:cNvPr id="0" name=""/>
        <dsp:cNvSpPr/>
      </dsp:nvSpPr>
      <dsp:spPr>
        <a:xfrm>
          <a:off x="304800" y="1412619"/>
          <a:ext cx="4267200" cy="915120"/>
        </a:xfrm>
        <a:prstGeom prst="roundRect">
          <a:avLst/>
        </a:prstGeom>
        <a:solidFill>
          <a:schemeClr val="accent5">
            <a:hueOff val="-4966938"/>
            <a:satOff val="19906"/>
            <a:lumOff val="43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kern="1200" dirty="0" smtClean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Кластер </a:t>
          </a:r>
          <a:endParaRPr lang="uk-UA" sz="5400" b="1" kern="1200" dirty="0">
            <a:solidFill>
              <a:schemeClr val="accent3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1457291"/>
        <a:ext cx="4177856" cy="825776"/>
      </dsp:txXfrm>
    </dsp:sp>
    <dsp:sp modelId="{C463DBF9-1309-4A31-89F8-A9C5C988278F}">
      <dsp:nvSpPr>
        <dsp:cNvPr id="0" name=""/>
        <dsp:cNvSpPr/>
      </dsp:nvSpPr>
      <dsp:spPr>
        <a:xfrm>
          <a:off x="0" y="3276340"/>
          <a:ext cx="6096000" cy="781200"/>
        </a:xfrm>
        <a:prstGeom prst="rect">
          <a:avLst/>
        </a:prstGeom>
        <a:gradFill rotWithShape="1">
          <a:gsLst>
            <a:gs pos="0">
              <a:schemeClr val="accent6">
                <a:tint val="50000"/>
                <a:satMod val="300000"/>
              </a:schemeClr>
            </a:gs>
            <a:gs pos="35000">
              <a:schemeClr val="accent6">
                <a:tint val="37000"/>
                <a:satMod val="300000"/>
              </a:schemeClr>
            </a:gs>
            <a:gs pos="100000">
              <a:schemeClr val="accent6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6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6"/>
        </a:lnRef>
        <a:fillRef idx="2">
          <a:schemeClr val="accent6"/>
        </a:fillRef>
        <a:effectRef idx="1">
          <a:schemeClr val="accent6"/>
        </a:effectRef>
        <a:fontRef idx="minor">
          <a:schemeClr val="dk1"/>
        </a:fontRef>
      </dsp:style>
    </dsp:sp>
    <dsp:sp modelId="{5E0CA2DC-B1F0-4417-B50B-D8A0CA9DA753}">
      <dsp:nvSpPr>
        <dsp:cNvPr id="0" name=""/>
        <dsp:cNvSpPr/>
      </dsp:nvSpPr>
      <dsp:spPr>
        <a:xfrm>
          <a:off x="304800" y="2818780"/>
          <a:ext cx="4267200" cy="915120"/>
        </a:xfrm>
        <a:prstGeom prst="round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1290" tIns="0" rIns="161290" bIns="0" numCol="1" spcCol="1270" anchor="ctr" anchorCtr="0">
          <a:noAutofit/>
        </a:bodyPr>
        <a:lstStyle/>
        <a:p>
          <a:pPr lvl="0" algn="l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5400" b="1" i="0" kern="1200" dirty="0" err="1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Фішбоун</a:t>
          </a:r>
          <a:r>
            <a:rPr lang="uk-UA" sz="5400" b="1" i="0" kern="1200" dirty="0" smtClean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uk-UA" sz="5400" b="1" i="0" kern="1200" dirty="0">
            <a:solidFill>
              <a:schemeClr val="accent6">
                <a:lumMod val="50000"/>
              </a:schemeClr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49472" y="2863452"/>
        <a:ext cx="4177856" cy="82577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Process2">
  <dgm:title val=""/>
  <dgm:desc val=""/>
  <dgm:catLst>
    <dgm:cat type="process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/>
    </dgm:varLst>
    <dgm:choose name="Name0">
      <dgm:if name="Name1" func="var" arg="dir" op="equ" val="norm">
        <dgm:alg type="snake">
          <dgm:param type="grDir" val="tL"/>
          <dgm:param type="flowDir" val="col"/>
          <dgm:param type="contDir" val="revDir"/>
        </dgm:alg>
      </dgm:if>
      <dgm:else name="Name2">
        <dgm:alg type="snake">
          <dgm:param type="grDir" val="tR"/>
          <dgm:param type="flowDir" val="col"/>
          <dgm:param type="contDir" val="revDi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firstNode" refType="w"/>
      <dgm:constr type="w" for="ch" forName="lastNode" refType="w" refFor="ch" refForName="firstNode" op="equ"/>
      <dgm:constr type="w" for="ch" forName="middleNode" refType="w" refFor="ch" refForName="firstNode" op="equ"/>
      <dgm:constr type="h" for="ch" ptType="sibTrans" refType="w" refFor="ch" refForName="middleNode" op="equ" fact="0.35"/>
      <dgm:constr type="sp" refType="w" refFor="ch" refForName="middleNode" fact="0.5"/>
      <dgm:constr type="connDist" for="des" ptType="sibTrans" op="equ"/>
      <dgm:constr type="primFontSz" for="ch" forName="firstNode" val="65"/>
      <dgm:constr type="primFontSz" for="ch" forName="lastNode" refType="primFontSz" refFor="ch" refForName="firstNode" op="equ"/>
      <dgm:constr type="primFontSz" for="des" forName="shape" val="65"/>
      <dgm:constr type="primFontSz" for="des" forName="shape" refType="primFontSz" refFor="ch" refForName="firstNode" op="lte"/>
      <dgm:constr type="primFontSz" for="des" forName="shape" refType="primFontSz" refFor="ch" refForName="lastNode" op="lte"/>
    </dgm:constrLst>
    <dgm:ruleLst/>
    <dgm:forEach name="Name3" axis="ch" ptType="node">
      <dgm:choose name="Name4">
        <dgm:if name="Name5" axis="self" ptType="node" func="pos" op="equ" val="1">
          <dgm:layoutNode name="fir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if name="Name6" axis="self" ptType="node" func="revPos" op="equ" val="1">
          <dgm:layoutNode name="lastNode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if>
        <dgm:else name="Name7">
          <dgm:layoutNode name="middleNod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  <dgm:constr type="w" for="ch" forName="padding" refType="w"/>
              <dgm:constr type="h" for="ch" forName="padding" refType="h"/>
              <dgm:constr type="w" for="ch" forName="shape" refType="w" fact="0.667"/>
              <dgm:constr type="h" for="ch" forName="shape" refType="h" fact="0.667"/>
              <dgm:constr type="ctrX" for="ch" forName="shape" refType="w" fact="0.5"/>
              <dgm:constr type="ctrY" for="ch" forName="shape" refType="h" fact="0.5"/>
            </dgm:constrLst>
            <dgm:ruleLst/>
            <dgm:layoutNode name="padding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shape">
              <dgm:varLst>
                <dgm:bulletEnabled val="1"/>
              </dgm:varLst>
              <dgm:alg type="tx">
                <dgm:param type="txAnchorVertCh" val="mid"/>
              </dgm:alg>
              <dgm:shape xmlns:r="http://schemas.openxmlformats.org/officeDocument/2006/relationships" type="ellipse" r:blip="">
                <dgm:adjLst/>
              </dgm:shape>
              <dgm:presOf axis="desOrSelf" ptType="node"/>
              <dgm:constrLst>
                <dgm:constr type="h" refType="w"/>
                <dgm:constr type="tMarg" refType="primFontSz" fact="0.1"/>
                <dgm:constr type="bMarg" refType="primFontSz" fact="0.1"/>
                <dgm:constr type="lMarg" refType="primFontSz" fact="0.1"/>
                <dgm:constr type="r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  <dgm:forEach name="Name8" axis="followSib" ptType="sibTrans" cnt="1">
        <dgm:layoutNode name="sibTrans">
          <dgm:choose name="Name9">
            <dgm:if name="Name10" func="var" arg="dir" op="equ" val="norm">
              <dgm:choose name="Name11">
                <dgm:if name="Name12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3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4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if>
            <dgm:else name="Name15">
              <dgm:choose name="Name16">
                <dgm:if name="Name17" axis="self" ptType="sibTrans" func="pos" op="equ" val="1">
                  <dgm:alg type="conn">
                    <dgm:param type="begPts" val="auto"/>
                    <dgm:param type="endPts" val="auto"/>
                    <dgm:param type="srcNode" val="firstNode"/>
                    <dgm:param type="dstNode" val="shape"/>
                  </dgm:alg>
                </dgm:if>
                <dgm:if name="Name18" axis="self" ptType="sibTrans" func="revPos" op="equ" val="1">
                  <dgm:alg type="conn">
                    <dgm:param type="begPts" val="auto"/>
                    <dgm:param type="endPts" val="auto"/>
                    <dgm:param type="srcNode" val="shape"/>
                    <dgm:param type="dstNode" val="lastNode"/>
                  </dgm:alg>
                </dgm:if>
                <dgm:else name="Name19">
                  <dgm:alg type="conn">
                    <dgm:param type="begPts" val="auto"/>
                    <dgm:param type="endPts" val="auto"/>
                    <dgm:param type="srcNode" val="shape"/>
                    <dgm:param type="dstNode" val="shape"/>
                  </dgm:alg>
                </dgm:else>
              </dgm:choose>
            </dgm:else>
          </dgm:choose>
          <dgm:shape xmlns:r="http://schemas.openxmlformats.org/officeDocument/2006/relationships" rot="90" type="triangle" r:blip="">
            <dgm:adjLst/>
          </dgm:shape>
          <dgm:presOf axis="self"/>
          <dgm:constrLst>
            <dgm:constr type="w" refType="h"/>
            <dgm:constr type="connDist"/>
            <dgm:constr type="begPad" refType="connDist" fact="0.25"/>
            <dgm:constr type="endPad" refType="connDist" fact="0.22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s://learningapps.org/watch?v=p6buk0ggt17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http://www.umapalata.com/uschool/expo/24081978/13292.html?LANG=RU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learningapps.org/watch?v=p8gvyir0317" TargetMode="External"/><Relationship Id="rId2" Type="http://schemas.openxmlformats.org/officeDocument/2006/relationships/hyperlink" Target="https://learningapps.org/watch?v=pco7hqu5j17" TargetMode="External"/><Relationship Id="rId1" Type="http://schemas.openxmlformats.org/officeDocument/2006/relationships/slideLayout" Target="../slideLayouts/slideLayout6.xml"/><Relationship Id="rId5" Type="http://schemas.openxmlformats.org/officeDocument/2006/relationships/hyperlink" Target="https://learningapps.org/watch?v=ptt6fn79317" TargetMode="Externa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s://learningapps.org/watch?v=pkr1eez7c17" TargetMode="External"/><Relationship Id="rId3" Type="http://schemas.openxmlformats.org/officeDocument/2006/relationships/image" Target="../media/image6.jpeg"/><Relationship Id="rId7" Type="http://schemas.openxmlformats.org/officeDocument/2006/relationships/hyperlink" Target="https://learningapps.org/watch?v=pk797d0wa17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s://learningapps.org/watch?v=p7h28mjx217" TargetMode="Externa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700808"/>
            <a:ext cx="8229600" cy="2290266"/>
          </a:xfrm>
        </p:spPr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ТРАНСПОРТ РЕЧОВИН В ОРГАНІЗМІ ЛЮДИНИ</a:t>
            </a:r>
            <a:endParaRPr lang="uk-UA" sz="5400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F:\семінар біології\images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80" y="0"/>
            <a:ext cx="2016224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23392" y="4013776"/>
            <a:ext cx="786908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Хто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добре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запалився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той добре почав, </a:t>
            </a:r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добре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почати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це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наполовину </a:t>
            </a:r>
            <a:r>
              <a:rPr lang="ru-RU" sz="2800" b="1" i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завершити</a:t>
            </a:r>
            <a: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i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Григорій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Сковорода</a:t>
            </a:r>
            <a:r>
              <a:rPr lang="uk-UA" sz="28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800" b="1" dirty="0">
                <a:latin typeface="Times New Roman" pitchFamily="18" charset="0"/>
                <a:cs typeface="Times New Roman" pitchFamily="18" charset="0"/>
              </a:rPr>
            </a:br>
            <a:endParaRPr lang="uk-UA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8566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3B3">
            <a:alpha val="63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ряд 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«СЕРЦЕВИЙ»</a:t>
            </a:r>
            <a:endParaRPr lang="uk-UA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43608" y="5517232"/>
            <a:ext cx="65344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/>
              </a:rPr>
              <a:t>https://learningapps.org/watch?v=p6buk0ggt17</a:t>
            </a:r>
            <a:endParaRPr lang="uk-UA" dirty="0"/>
          </a:p>
        </p:txBody>
      </p:sp>
      <p:pic>
        <p:nvPicPr>
          <p:cNvPr id="3074" name="Picture 2" descr="F:\семінар біології\images9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3436" y="1340768"/>
            <a:ext cx="2664296" cy="374441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77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семінар біології\151238071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3184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р</a:t>
            </a:r>
            <a:r>
              <a:rPr lang="uk-UA" b="1" dirty="0" smtClean="0">
                <a:solidFill>
                  <a:schemeClr val="tx2">
                    <a:lumMod val="75000"/>
                  </a:schemeClr>
                </a:solidFill>
                <a:latin typeface="Comic Sans MS" pitchFamily="66" charset="0"/>
              </a:rPr>
              <a:t>яд РЕФЛЕКСІЙНИЙ</a:t>
            </a:r>
            <a:endParaRPr lang="uk-UA" b="1" dirty="0">
              <a:solidFill>
                <a:schemeClr val="tx2">
                  <a:lumMod val="75000"/>
                </a:schemeClr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7326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1F32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686800" cy="980728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rgbClr val="FF0000"/>
                </a:solidFill>
                <a:latin typeface="Comic Sans MS" pitchFamily="66" charset="0"/>
              </a:rPr>
              <a:t>СХЕМА ЯРМАРКОВИХ  РЯДІВ</a:t>
            </a:r>
            <a:endParaRPr lang="uk-UA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aphicFrame>
        <p:nvGraphicFramePr>
          <p:cNvPr id="16" name="Схема 15"/>
          <p:cNvGraphicFramePr/>
          <p:nvPr>
            <p:extLst>
              <p:ext uri="{D42A27DB-BD31-4B8C-83A1-F6EECF244321}">
                <p14:modId xmlns:p14="http://schemas.microsoft.com/office/powerpoint/2010/main" val="67802095"/>
              </p:ext>
            </p:extLst>
          </p:nvPr>
        </p:nvGraphicFramePr>
        <p:xfrm>
          <a:off x="179512" y="1196752"/>
          <a:ext cx="8820472" cy="54452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49484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6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C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54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ВИРУШАЄМО ! </a:t>
            </a:r>
            <a:endParaRPr lang="uk-UA" sz="54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5805264"/>
            <a:ext cx="8424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/>
              </a:rPr>
              <a:t>http://www.umapalata.com/uschool/expo/24081978/13292.html?LANG=RU</a:t>
            </a:r>
            <a:endParaRPr lang="uk-UA" dirty="0"/>
          </a:p>
          <a:p>
            <a:r>
              <a:rPr lang="ru-RU" dirty="0"/>
              <a:t> </a:t>
            </a:r>
            <a:endParaRPr lang="uk-UA" dirty="0"/>
          </a:p>
        </p:txBody>
      </p:sp>
      <p:pic>
        <p:nvPicPr>
          <p:cNvPr id="1026" name="Picture 2" descr="F:\семінар біології\poezd0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700808"/>
            <a:ext cx="604867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семінар біології\images7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04" y="2276872"/>
            <a:ext cx="2448272" cy="25202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37638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3594" y="-73456"/>
            <a:ext cx="8229600" cy="1143000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яд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«СУДИННИЙ»</a:t>
            </a:r>
            <a:endParaRPr lang="uk-UA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28780" y="4623474"/>
            <a:ext cx="816754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2"/>
              </a:rPr>
              <a:t>https://learningapps.org/watch?v=pco7hqu5j17</a:t>
            </a:r>
            <a:endParaRPr lang="uk-UA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8388" y="5560020"/>
            <a:ext cx="80948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3"/>
              </a:rPr>
              <a:t>https://learningapps.org/watch?v=p8gvyir0317</a:t>
            </a:r>
            <a:endParaRPr lang="uk-UA" dirty="0"/>
          </a:p>
        </p:txBody>
      </p:sp>
      <p:pic>
        <p:nvPicPr>
          <p:cNvPr id="4098" name="Picture 2" descr="F:\семінар біології\images11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064" y="1228111"/>
            <a:ext cx="2304256" cy="4331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  <p:sp>
        <p:nvSpPr>
          <p:cNvPr id="5" name="Прямоугольник 4"/>
          <p:cNvSpPr/>
          <p:nvPr/>
        </p:nvSpPr>
        <p:spPr>
          <a:xfrm>
            <a:off x="528388" y="5134828"/>
            <a:ext cx="46912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5"/>
              </a:rPr>
              <a:t>https://learningapps.org/watch?v=ptt6fn79317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550" y="908720"/>
            <a:ext cx="352333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Тендітні , наче павутина</a:t>
            </a: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Та  в них  струмує кров невпинно!</a:t>
            </a: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Капіляри ці тоненькі</a:t>
            </a: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Переносять кров гарненько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908201" y="2109049"/>
            <a:ext cx="36409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Їх добре під шкірою видно. </a:t>
            </a: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Організму вони  необхідні !</a:t>
            </a: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У цих судинах – кров венозна</a:t>
            </a:r>
          </a:p>
          <a:p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Без вен прожити нам не можна!</a:t>
            </a:r>
            <a:endParaRPr lang="uk-UA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89790" y="2996952"/>
            <a:ext cx="37223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Вони еластичні і пружні,</a:t>
            </a: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Немов магістралі , потужні.</a:t>
            </a: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Артерії в тілі людини – </a:t>
            </a:r>
          </a:p>
          <a:p>
            <a:r>
              <a:rPr lang="uk-UA" i="1" dirty="0">
                <a:latin typeface="Times New Roman" pitchFamily="18" charset="0"/>
                <a:cs typeface="Times New Roman" pitchFamily="18" charset="0"/>
              </a:rPr>
              <a:t>Глибокі і довгі судини</a:t>
            </a:r>
          </a:p>
        </p:txBody>
      </p:sp>
    </p:spTree>
    <p:extLst>
      <p:ext uri="{BB962C8B-B14F-4D97-AF65-F5344CB8AC3E}">
        <p14:creationId xmlns:p14="http://schemas.microsoft.com/office/powerpoint/2010/main" val="254585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B3B3">
            <a:alpha val="6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ряд </a:t>
            </a:r>
            <a:r>
              <a:rPr lang="uk-UA" b="1" i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«ФОРМЕНИЙ»</a:t>
            </a:r>
            <a:endParaRPr lang="uk-UA" b="1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F:\семінар біології\images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916832"/>
            <a:ext cx="2808312" cy="288031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F:\семінар біології\images12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2782024" cy="244930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семінар біології\images13.jpe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2793" y="1196752"/>
            <a:ext cx="2645671" cy="216023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F:\семінар біології\images14.jpe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8816" y="3727795"/>
            <a:ext cx="2213624" cy="213871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99592" y="5174007"/>
            <a:ext cx="590465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u="sng" dirty="0">
                <a:hlinkClick r:id="rId6"/>
              </a:rPr>
              <a:t>https://</a:t>
            </a:r>
            <a:r>
              <a:rPr lang="uk-UA" u="sng" dirty="0" smtClean="0">
                <a:hlinkClick r:id="rId6"/>
              </a:rPr>
              <a:t>learningapps.org/watch?v=p7h28mjx217</a:t>
            </a:r>
            <a:r>
              <a:rPr lang="en-US" u="sng" dirty="0" smtClean="0"/>
              <a:t> </a:t>
            </a:r>
            <a:endParaRPr lang="uk-UA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989856" y="6057408"/>
            <a:ext cx="49502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hlinkClick r:id="rId7"/>
              </a:rPr>
              <a:t>https://learningapps.org/watch?v=pk797d0wa17</a:t>
            </a:r>
            <a:endParaRPr lang="uk-UA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899592" y="5595743"/>
            <a:ext cx="4896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u="sng" dirty="0">
                <a:hlinkClick r:id="rId8"/>
              </a:rPr>
              <a:t>https://</a:t>
            </a:r>
            <a:r>
              <a:rPr lang="uk-UA" u="sng" dirty="0" smtClean="0">
                <a:hlinkClick r:id="rId8"/>
              </a:rPr>
              <a:t>learningapps.org/watch?v=pkr1eez7c17</a:t>
            </a:r>
            <a:endParaRPr lang="en-US" u="sng" dirty="0" smtClean="0"/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928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r"/>
            <a:r>
              <a:rPr lang="uk-UA" sz="4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ряд </a:t>
            </a:r>
            <a:r>
              <a:rPr lang="uk-UA" sz="40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«ВІДПОЧИНКОВИЙ»</a:t>
            </a:r>
            <a:endParaRPr lang="uk-UA" sz="4000" b="1" i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27584" y="1844824"/>
            <a:ext cx="763284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Встаньте, діти, посміхніться,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Землі нашій поклоніться,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 щасливий день вчорашній.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 до сонця потягніться,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Веретеном обкрутіться,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 присядьте, два присядьте, 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3600" b="1" i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І за парти тихо сядьте.</a:t>
            </a:r>
            <a:endParaRPr lang="uk-UA" sz="36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F:\семінар біології\images1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56" y="96496"/>
            <a:ext cx="2279503" cy="177430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49059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81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uk-UA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яд </a:t>
            </a: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Домашніх заготовок</a:t>
            </a:r>
            <a:endParaRPr lang="uk-UA" b="1" i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94013749"/>
              </p:ext>
            </p:extLst>
          </p:nvPr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690870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1655" y="0"/>
            <a:ext cx="8229600" cy="1143000"/>
          </a:xfrm>
        </p:spPr>
        <p:txBody>
          <a:bodyPr>
            <a:normAutofit/>
          </a:bodyPr>
          <a:lstStyle/>
          <a:p>
            <a:r>
              <a:rPr lang="uk-UA" sz="6000" b="1" i="1" dirty="0" smtClean="0">
                <a:solidFill>
                  <a:schemeClr val="bg2">
                    <a:lumMod val="1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КЛАСТЕР</a:t>
            </a:r>
            <a:endParaRPr lang="uk-UA" sz="6000" i="1" dirty="0">
              <a:solidFill>
                <a:schemeClr val="bg2">
                  <a:lumMod val="10000"/>
                </a:scheme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827584" y="3660656"/>
            <a:ext cx="6696744" cy="3065920"/>
            <a:chOff x="827584" y="3660656"/>
            <a:chExt cx="6696744" cy="3065920"/>
          </a:xfrm>
        </p:grpSpPr>
        <p:sp>
          <p:nvSpPr>
            <p:cNvPr id="70" name="Овал 69"/>
            <p:cNvSpPr/>
            <p:nvPr/>
          </p:nvSpPr>
          <p:spPr>
            <a:xfrm>
              <a:off x="4739698" y="4727456"/>
              <a:ext cx="1565154" cy="91440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1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Утвор</a:t>
              </a:r>
              <a:r>
                <a:rPr lang="uk-UA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в черв. </a:t>
              </a:r>
              <a:r>
                <a:rPr lang="uk-UA" sz="11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кістк</a:t>
              </a:r>
              <a:r>
                <a:rPr lang="uk-UA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мозку, селезінці, лімфовузла</a:t>
              </a:r>
            </a:p>
          </p:txBody>
        </p:sp>
        <p:sp>
          <p:nvSpPr>
            <p:cNvPr id="75" name="Овал 74"/>
            <p:cNvSpPr/>
            <p:nvPr/>
          </p:nvSpPr>
          <p:spPr>
            <a:xfrm>
              <a:off x="6105092" y="5789240"/>
              <a:ext cx="1419236" cy="932320"/>
            </a:xfrm>
            <a:prstGeom prst="ellipse">
              <a:avLst/>
            </a:prstGeom>
            <a:ln/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Руйнуються в місцях запалення, селезінці</a:t>
              </a:r>
            </a:p>
          </p:txBody>
        </p:sp>
        <p:grpSp>
          <p:nvGrpSpPr>
            <p:cNvPr id="7" name="Группа 6"/>
            <p:cNvGrpSpPr/>
            <p:nvPr/>
          </p:nvGrpSpPr>
          <p:grpSpPr>
            <a:xfrm>
              <a:off x="827584" y="3660656"/>
              <a:ext cx="5277508" cy="3065920"/>
              <a:chOff x="827584" y="3660656"/>
              <a:chExt cx="5277508" cy="3065920"/>
            </a:xfrm>
          </p:grpSpPr>
          <p:sp>
            <p:nvSpPr>
              <p:cNvPr id="11" name="Овал 10"/>
              <p:cNvSpPr/>
              <p:nvPr/>
            </p:nvSpPr>
            <p:spPr>
              <a:xfrm>
                <a:off x="4198776" y="3660656"/>
                <a:ext cx="1081844" cy="91440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4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лейкоцити</a:t>
                </a:r>
              </a:p>
            </p:txBody>
          </p:sp>
          <p:sp>
            <p:nvSpPr>
              <p:cNvPr id="69" name="Овал 68"/>
              <p:cNvSpPr/>
              <p:nvPr/>
            </p:nvSpPr>
            <p:spPr>
              <a:xfrm>
                <a:off x="3548374" y="4575056"/>
                <a:ext cx="1081844" cy="91440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Мають ядро</a:t>
                </a:r>
              </a:p>
            </p:txBody>
          </p:sp>
          <p:sp>
            <p:nvSpPr>
              <p:cNvPr id="71" name="Овал 70"/>
              <p:cNvSpPr/>
              <p:nvPr/>
            </p:nvSpPr>
            <p:spPr>
              <a:xfrm>
                <a:off x="2905152" y="5474480"/>
                <a:ext cx="1193085" cy="91440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1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Неправильна форма , псевдоніжки</a:t>
                </a:r>
              </a:p>
            </p:txBody>
          </p:sp>
          <p:sp>
            <p:nvSpPr>
              <p:cNvPr id="72" name="Овал 71"/>
              <p:cNvSpPr/>
              <p:nvPr/>
            </p:nvSpPr>
            <p:spPr>
              <a:xfrm>
                <a:off x="4553550" y="5774528"/>
                <a:ext cx="1300804" cy="914400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Живуть від 2-4 діб до  декількох років</a:t>
                </a:r>
              </a:p>
            </p:txBody>
          </p:sp>
          <p:sp>
            <p:nvSpPr>
              <p:cNvPr id="73" name="Овал 72"/>
              <p:cNvSpPr/>
              <p:nvPr/>
            </p:nvSpPr>
            <p:spPr>
              <a:xfrm>
                <a:off x="2056241" y="5898784"/>
                <a:ext cx="793491" cy="675392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фагоцитоз</a:t>
                </a:r>
              </a:p>
            </p:txBody>
          </p:sp>
          <p:sp>
            <p:nvSpPr>
              <p:cNvPr id="74" name="Овал 73"/>
              <p:cNvSpPr/>
              <p:nvPr/>
            </p:nvSpPr>
            <p:spPr>
              <a:xfrm>
                <a:off x="827584" y="6051184"/>
                <a:ext cx="1091729" cy="675392"/>
              </a:xfrm>
              <a:prstGeom prst="ellipse">
                <a:avLst/>
              </a:prstGeom>
              <a:ln/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Клітинний імунітет</a:t>
                </a:r>
              </a:p>
            </p:txBody>
          </p:sp>
          <p:cxnSp>
            <p:nvCxnSpPr>
              <p:cNvPr id="79" name="Прямая соединительная линия 78"/>
              <p:cNvCxnSpPr/>
              <p:nvPr/>
            </p:nvCxnSpPr>
            <p:spPr>
              <a:xfrm flipH="1">
                <a:off x="4355976" y="4523191"/>
                <a:ext cx="98787" cy="11760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Прямая соединительная линия 85"/>
              <p:cNvCxnSpPr>
                <a:stCxn id="69" idx="3"/>
                <a:endCxn id="71" idx="0"/>
              </p:cNvCxnSpPr>
              <p:nvPr/>
            </p:nvCxnSpPr>
            <p:spPr>
              <a:xfrm flipH="1">
                <a:off x="3501695" y="5355545"/>
                <a:ext cx="205111" cy="118935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Прямая соединительная линия 88"/>
              <p:cNvCxnSpPr>
                <a:endCxn id="73" idx="6"/>
              </p:cNvCxnSpPr>
              <p:nvPr/>
            </p:nvCxnSpPr>
            <p:spPr>
              <a:xfrm flipH="1">
                <a:off x="2849732" y="6222768"/>
                <a:ext cx="143816" cy="1371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Прямая соединительная линия 90"/>
              <p:cNvCxnSpPr>
                <a:endCxn id="74" idx="6"/>
              </p:cNvCxnSpPr>
              <p:nvPr/>
            </p:nvCxnSpPr>
            <p:spPr>
              <a:xfrm flipH="1">
                <a:off x="1919313" y="6388880"/>
                <a:ext cx="13692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Прямая соединительная линия 93"/>
              <p:cNvCxnSpPr>
                <a:stCxn id="11" idx="5"/>
              </p:cNvCxnSpPr>
              <p:nvPr/>
            </p:nvCxnSpPr>
            <p:spPr>
              <a:xfrm>
                <a:off x="5122188" y="4441145"/>
                <a:ext cx="400087" cy="286311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Прямая соединительная линия 96"/>
              <p:cNvCxnSpPr>
                <a:endCxn id="72" idx="0"/>
              </p:cNvCxnSpPr>
              <p:nvPr/>
            </p:nvCxnSpPr>
            <p:spPr>
              <a:xfrm>
                <a:off x="5203952" y="5641856"/>
                <a:ext cx="0" cy="13267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Прямая соединительная линия 98"/>
              <p:cNvCxnSpPr/>
              <p:nvPr/>
            </p:nvCxnSpPr>
            <p:spPr>
              <a:xfrm>
                <a:off x="5854354" y="6388880"/>
                <a:ext cx="250738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4" name="Группа 23"/>
          <p:cNvGrpSpPr/>
          <p:nvPr/>
        </p:nvGrpSpPr>
        <p:grpSpPr>
          <a:xfrm>
            <a:off x="3766093" y="2310166"/>
            <a:ext cx="1958035" cy="1350490"/>
            <a:chOff x="3766093" y="2310166"/>
            <a:chExt cx="1958035" cy="1350490"/>
          </a:xfrm>
        </p:grpSpPr>
        <p:sp>
          <p:nvSpPr>
            <p:cNvPr id="22" name="Овал 21"/>
            <p:cNvSpPr/>
            <p:nvPr/>
          </p:nvSpPr>
          <p:spPr>
            <a:xfrm>
              <a:off x="4098237" y="2310166"/>
              <a:ext cx="1223993" cy="967304"/>
            </a:xfrm>
            <a:prstGeom prst="ellipse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КРОВ</a:t>
              </a:r>
              <a:endParaRPr lang="uk-UA" dirty="0"/>
            </a:p>
          </p:txBody>
        </p:sp>
        <p:grpSp>
          <p:nvGrpSpPr>
            <p:cNvPr id="13" name="Группа 12"/>
            <p:cNvGrpSpPr/>
            <p:nvPr/>
          </p:nvGrpSpPr>
          <p:grpSpPr>
            <a:xfrm>
              <a:off x="3766093" y="2793818"/>
              <a:ext cx="1958035" cy="866838"/>
              <a:chOff x="3766093" y="2793818"/>
              <a:chExt cx="1958035" cy="866838"/>
            </a:xfrm>
          </p:grpSpPr>
          <p:cxnSp>
            <p:nvCxnSpPr>
              <p:cNvPr id="68" name="Прямая со стрелкой 67"/>
              <p:cNvCxnSpPr>
                <a:endCxn id="12" idx="7"/>
              </p:cNvCxnSpPr>
              <p:nvPr/>
            </p:nvCxnSpPr>
            <p:spPr>
              <a:xfrm flipH="1">
                <a:off x="3766093" y="2922968"/>
                <a:ext cx="432683" cy="317911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Прямая со стрелкой 76"/>
              <p:cNvCxnSpPr>
                <a:stCxn id="22" idx="4"/>
                <a:endCxn id="11" idx="0"/>
              </p:cNvCxnSpPr>
              <p:nvPr/>
            </p:nvCxnSpPr>
            <p:spPr>
              <a:xfrm>
                <a:off x="4710234" y="3277470"/>
                <a:ext cx="29464" cy="383186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Прямая со стрелкой 100"/>
              <p:cNvCxnSpPr>
                <a:stCxn id="22" idx="6"/>
              </p:cNvCxnSpPr>
              <p:nvPr/>
            </p:nvCxnSpPr>
            <p:spPr>
              <a:xfrm>
                <a:off x="5322230" y="2793818"/>
                <a:ext cx="401898" cy="483652"/>
              </a:xfrm>
              <a:prstGeom prst="straightConnector1">
                <a:avLst/>
              </a:prstGeom>
              <a:ln>
                <a:solidFill>
                  <a:srgbClr val="FF0000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5" name="Группа 24"/>
          <p:cNvGrpSpPr/>
          <p:nvPr/>
        </p:nvGrpSpPr>
        <p:grpSpPr>
          <a:xfrm>
            <a:off x="5580112" y="908719"/>
            <a:ext cx="3563888" cy="5710733"/>
            <a:chOff x="5580112" y="908719"/>
            <a:chExt cx="3563888" cy="5710733"/>
          </a:xfrm>
        </p:grpSpPr>
        <p:sp>
          <p:nvSpPr>
            <p:cNvPr id="105" name="Овал 104"/>
            <p:cNvSpPr/>
            <p:nvPr/>
          </p:nvSpPr>
          <p:spPr>
            <a:xfrm>
              <a:off x="6839871" y="2970912"/>
              <a:ext cx="1049961" cy="79336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Не мають ядра</a:t>
              </a:r>
            </a:p>
          </p:txBody>
        </p:sp>
        <p:grpSp>
          <p:nvGrpSpPr>
            <p:cNvPr id="9" name="Группа 8"/>
            <p:cNvGrpSpPr/>
            <p:nvPr/>
          </p:nvGrpSpPr>
          <p:grpSpPr>
            <a:xfrm>
              <a:off x="5580112" y="908719"/>
              <a:ext cx="3563888" cy="5710733"/>
              <a:chOff x="5580112" y="908719"/>
              <a:chExt cx="3563888" cy="5710733"/>
            </a:xfrm>
          </p:grpSpPr>
          <p:sp>
            <p:nvSpPr>
              <p:cNvPr id="3" name="Овал 2"/>
              <p:cNvSpPr/>
              <p:nvPr/>
            </p:nvSpPr>
            <p:spPr>
              <a:xfrm>
                <a:off x="5580112" y="3091737"/>
                <a:ext cx="1049961" cy="9144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/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4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тромбоцити</a:t>
                </a:r>
              </a:p>
            </p:txBody>
          </p:sp>
          <p:sp>
            <p:nvSpPr>
              <p:cNvPr id="104" name="Овал 103"/>
              <p:cNvSpPr/>
              <p:nvPr/>
            </p:nvSpPr>
            <p:spPr>
              <a:xfrm>
                <a:off x="6304853" y="3948391"/>
                <a:ext cx="1219476" cy="9144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Утвор</a:t>
                </a:r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. в </a:t>
                </a:r>
                <a:r>
                  <a:rPr lang="uk-UA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черв.кістк.мозку</a:t>
                </a:r>
                <a:endPara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06" name="Овал 105"/>
              <p:cNvSpPr/>
              <p:nvPr/>
            </p:nvSpPr>
            <p:spPr>
              <a:xfrm>
                <a:off x="5780580" y="1973847"/>
                <a:ext cx="1273091" cy="9144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3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Зсідання крові</a:t>
                </a:r>
              </a:p>
            </p:txBody>
          </p:sp>
          <p:sp>
            <p:nvSpPr>
              <p:cNvPr id="107" name="Овал 106"/>
              <p:cNvSpPr/>
              <p:nvPr/>
            </p:nvSpPr>
            <p:spPr>
              <a:xfrm>
                <a:off x="7997228" y="3390224"/>
                <a:ext cx="1049961" cy="79336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Безбарвні</a:t>
                </a:r>
              </a:p>
            </p:txBody>
          </p:sp>
          <p:sp>
            <p:nvSpPr>
              <p:cNvPr id="108" name="Овал 107"/>
              <p:cNvSpPr/>
              <p:nvPr/>
            </p:nvSpPr>
            <p:spPr>
              <a:xfrm>
                <a:off x="7252814" y="4728880"/>
                <a:ext cx="1385205" cy="904041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Тривалість життя 5-8 діб</a:t>
                </a:r>
              </a:p>
            </p:txBody>
          </p:sp>
          <p:sp>
            <p:nvSpPr>
              <p:cNvPr id="109" name="Овал 108"/>
              <p:cNvSpPr/>
              <p:nvPr/>
            </p:nvSpPr>
            <p:spPr>
              <a:xfrm>
                <a:off x="7770055" y="5826084"/>
                <a:ext cx="1373945" cy="79336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Руйнуються в селезінці і місцях ушкоджень</a:t>
                </a:r>
              </a:p>
            </p:txBody>
          </p:sp>
          <p:sp>
            <p:nvSpPr>
              <p:cNvPr id="110" name="Овал 109"/>
              <p:cNvSpPr/>
              <p:nvPr/>
            </p:nvSpPr>
            <p:spPr>
              <a:xfrm>
                <a:off x="7943530" y="1320639"/>
                <a:ext cx="1103659" cy="79336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Протромбін </a:t>
                </a:r>
              </a:p>
            </p:txBody>
          </p:sp>
          <p:sp>
            <p:nvSpPr>
              <p:cNvPr id="111" name="Овал 110"/>
              <p:cNvSpPr/>
              <p:nvPr/>
            </p:nvSpPr>
            <p:spPr>
              <a:xfrm>
                <a:off x="6204972" y="908719"/>
                <a:ext cx="1707005" cy="839549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err="1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Тромбопластин</a:t>
                </a:r>
                <a:endPara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uk-UA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віт. К та </a:t>
                </a:r>
                <a:r>
                  <a:rPr lang="uk-UA" sz="1200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йони</a:t>
                </a:r>
                <a:r>
                  <a:rPr lang="uk-UA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uk-UA" sz="1200" dirty="0" err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Са</a:t>
                </a:r>
                <a:r>
                  <a:rPr lang="uk-UA" sz="12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 ) </a:t>
                </a:r>
              </a:p>
              <a:p>
                <a:pPr algn="ctr"/>
                <a:endPara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12" name="Овал 111"/>
              <p:cNvSpPr/>
              <p:nvPr/>
            </p:nvSpPr>
            <p:spPr>
              <a:xfrm>
                <a:off x="7680034" y="2310166"/>
                <a:ext cx="1367155" cy="79336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bg1">
                    <a:lumMod val="95000"/>
                  </a:schemeClr>
                </a:solidFill>
              </a:ln>
            </p:spPr>
            <p:style>
              <a:lnRef idx="1">
                <a:schemeClr val="accent2"/>
              </a:lnRef>
              <a:fillRef idx="2">
                <a:schemeClr val="accent2"/>
              </a:fillRef>
              <a:effectRef idx="1">
                <a:schemeClr val="accent2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r>
                  <a:rPr lang="uk-UA" sz="1200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Times New Roman" pitchFamily="18" charset="0"/>
                    <a:cs typeface="Times New Roman" pitchFamily="18" charset="0"/>
                  </a:rPr>
                  <a:t>Фібриноген на фібрин</a:t>
                </a:r>
              </a:p>
            </p:txBody>
          </p:sp>
          <p:cxnSp>
            <p:nvCxnSpPr>
              <p:cNvPr id="114" name="Прямая соединительная линия 113"/>
              <p:cNvCxnSpPr>
                <a:stCxn id="3" idx="5"/>
                <a:endCxn id="104" idx="1"/>
              </p:cNvCxnSpPr>
              <p:nvPr/>
            </p:nvCxnSpPr>
            <p:spPr>
              <a:xfrm>
                <a:off x="6476310" y="3872226"/>
                <a:ext cx="7131" cy="210076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Прямая соединительная линия 115"/>
              <p:cNvCxnSpPr>
                <a:stCxn id="104" idx="5"/>
                <a:endCxn id="108" idx="1"/>
              </p:cNvCxnSpPr>
              <p:nvPr/>
            </p:nvCxnSpPr>
            <p:spPr>
              <a:xfrm>
                <a:off x="7345741" y="4728880"/>
                <a:ext cx="109932" cy="13239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Прямая соединительная линия 117"/>
              <p:cNvCxnSpPr/>
              <p:nvPr/>
            </p:nvCxnSpPr>
            <p:spPr>
              <a:xfrm>
                <a:off x="8172400" y="5641856"/>
                <a:ext cx="191211" cy="218192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0" name="Прямая соединительная линия 119"/>
              <p:cNvCxnSpPr>
                <a:stCxn id="3" idx="6"/>
              </p:cNvCxnSpPr>
              <p:nvPr/>
            </p:nvCxnSpPr>
            <p:spPr>
              <a:xfrm flipV="1">
                <a:off x="6630073" y="3469063"/>
                <a:ext cx="209798" cy="79874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2" name="Прямая соединительная линия 121"/>
              <p:cNvCxnSpPr>
                <a:stCxn id="105" idx="6"/>
              </p:cNvCxnSpPr>
              <p:nvPr/>
            </p:nvCxnSpPr>
            <p:spPr>
              <a:xfrm>
                <a:off x="7889832" y="3367596"/>
                <a:ext cx="107396" cy="29306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4" name="Прямая соединительная линия 123"/>
              <p:cNvCxnSpPr>
                <a:stCxn id="3" idx="0"/>
              </p:cNvCxnSpPr>
              <p:nvPr/>
            </p:nvCxnSpPr>
            <p:spPr>
              <a:xfrm flipV="1">
                <a:off x="6105093" y="2888247"/>
                <a:ext cx="199759" cy="20349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Прямая со стрелкой 131"/>
              <p:cNvCxnSpPr>
                <a:stCxn id="110" idx="4"/>
                <a:endCxn id="112" idx="0"/>
              </p:cNvCxnSpPr>
              <p:nvPr/>
            </p:nvCxnSpPr>
            <p:spPr>
              <a:xfrm flipH="1">
                <a:off x="8363612" y="2114007"/>
                <a:ext cx="131748" cy="196159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Прямая соединительная линия 143"/>
              <p:cNvCxnSpPr/>
              <p:nvPr/>
            </p:nvCxnSpPr>
            <p:spPr>
              <a:xfrm flipV="1">
                <a:off x="6630073" y="1717323"/>
                <a:ext cx="104899" cy="331277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Прямая со стрелкой 149"/>
              <p:cNvCxnSpPr/>
              <p:nvPr/>
            </p:nvCxnSpPr>
            <p:spPr>
              <a:xfrm>
                <a:off x="7889832" y="1463929"/>
                <a:ext cx="107396" cy="66955"/>
              </a:xfrm>
              <a:prstGeom prst="straightConnector1">
                <a:avLst/>
              </a:prstGeom>
              <a:ln>
                <a:solidFill>
                  <a:schemeClr val="tx1"/>
                </a:solidFill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Группа 4"/>
          <p:cNvGrpSpPr/>
          <p:nvPr/>
        </p:nvGrpSpPr>
        <p:grpSpPr>
          <a:xfrm>
            <a:off x="467544" y="683440"/>
            <a:ext cx="3442879" cy="5176608"/>
            <a:chOff x="467544" y="683440"/>
            <a:chExt cx="3442879" cy="5176608"/>
          </a:xfrm>
        </p:grpSpPr>
        <p:sp>
          <p:nvSpPr>
            <p:cNvPr id="12" name="Овал 11"/>
            <p:cNvSpPr/>
            <p:nvPr/>
          </p:nvSpPr>
          <p:spPr>
            <a:xfrm>
              <a:off x="2924877" y="3106968"/>
              <a:ext cx="985546" cy="914400"/>
            </a:xfrm>
            <a:prstGeom prst="ellipse">
              <a:avLst/>
            </a:prstGeom>
            <a:ln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еритроцити</a:t>
              </a:r>
            </a:p>
          </p:txBody>
        </p:sp>
        <p:sp>
          <p:nvSpPr>
            <p:cNvPr id="4" name="Овал 3"/>
            <p:cNvSpPr/>
            <p:nvPr/>
          </p:nvSpPr>
          <p:spPr>
            <a:xfrm>
              <a:off x="655591" y="1230143"/>
              <a:ext cx="1314636" cy="752504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Транспорт  О2 і СО2</a:t>
              </a:r>
            </a:p>
          </p:txBody>
        </p:sp>
        <p:sp>
          <p:nvSpPr>
            <p:cNvPr id="14" name="Овал 13"/>
            <p:cNvSpPr/>
            <p:nvPr/>
          </p:nvSpPr>
          <p:spPr>
            <a:xfrm>
              <a:off x="2634686" y="1591400"/>
              <a:ext cx="1166304" cy="914400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Мають </a:t>
              </a:r>
              <a:r>
                <a:rPr lang="uk-UA" sz="11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форму</a:t>
              </a:r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двоввігнутого диска</a:t>
              </a:r>
            </a:p>
          </p:txBody>
        </p:sp>
        <p:sp>
          <p:nvSpPr>
            <p:cNvPr id="15" name="Овал 14"/>
            <p:cNvSpPr/>
            <p:nvPr/>
          </p:nvSpPr>
          <p:spPr>
            <a:xfrm>
              <a:off x="1826697" y="3386636"/>
              <a:ext cx="914400" cy="914400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Утвор</a:t>
              </a:r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в черв. </a:t>
              </a:r>
              <a:r>
                <a:rPr lang="uk-UA" sz="1200" dirty="0" err="1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</a:t>
              </a:r>
              <a:r>
                <a:rPr lang="uk-UA" sz="12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істк</a:t>
              </a:r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. мозку</a:t>
              </a:r>
            </a:p>
          </p:txBody>
        </p:sp>
        <p:sp>
          <p:nvSpPr>
            <p:cNvPr id="16" name="Овал 15"/>
            <p:cNvSpPr/>
            <p:nvPr/>
          </p:nvSpPr>
          <p:spPr>
            <a:xfrm>
              <a:off x="1726083" y="2192568"/>
              <a:ext cx="1015014" cy="914400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Гемо</a:t>
              </a:r>
            </a:p>
            <a:p>
              <a:pPr algn="ctr"/>
              <a:r>
                <a:rPr lang="uk-UA" sz="1400" dirty="0" err="1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глобін</a:t>
              </a:r>
              <a:endParaRPr lang="uk-UA" sz="1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Овал 16"/>
            <p:cNvSpPr/>
            <p:nvPr/>
          </p:nvSpPr>
          <p:spPr>
            <a:xfrm>
              <a:off x="1909863" y="683440"/>
              <a:ext cx="1015014" cy="914400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Без</a:t>
              </a:r>
              <a:r>
                <a:rPr lang="uk-UA" sz="14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ядра </a:t>
              </a:r>
            </a:p>
          </p:txBody>
        </p:sp>
        <p:sp>
          <p:nvSpPr>
            <p:cNvPr id="18" name="Овал 17"/>
            <p:cNvSpPr/>
            <p:nvPr/>
          </p:nvSpPr>
          <p:spPr>
            <a:xfrm>
              <a:off x="608730" y="3726392"/>
              <a:ext cx="1117353" cy="914400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Зі </a:t>
              </a:r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стовбурових</a:t>
              </a:r>
              <a:r>
                <a:rPr lang="uk-UA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клітин</a:t>
              </a:r>
            </a:p>
          </p:txBody>
        </p:sp>
        <p:sp>
          <p:nvSpPr>
            <p:cNvPr id="19" name="Овал 18"/>
            <p:cNvSpPr/>
            <p:nvPr/>
          </p:nvSpPr>
          <p:spPr>
            <a:xfrm>
              <a:off x="2202824" y="4326461"/>
              <a:ext cx="1015014" cy="914400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Живуть 120 діб</a:t>
              </a:r>
            </a:p>
          </p:txBody>
        </p:sp>
        <p:sp>
          <p:nvSpPr>
            <p:cNvPr id="20" name="Овал 19"/>
            <p:cNvSpPr/>
            <p:nvPr/>
          </p:nvSpPr>
          <p:spPr>
            <a:xfrm>
              <a:off x="657860" y="4945648"/>
              <a:ext cx="1348533" cy="914400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Руйнують</a:t>
              </a:r>
            </a:p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ся в печінці та селезінці</a:t>
              </a:r>
            </a:p>
          </p:txBody>
        </p:sp>
        <p:cxnSp>
          <p:nvCxnSpPr>
            <p:cNvPr id="8" name="Прямая соединительная линия 7"/>
            <p:cNvCxnSpPr>
              <a:stCxn id="14" idx="4"/>
              <a:endCxn id="12" idx="0"/>
            </p:cNvCxnSpPr>
            <p:nvPr/>
          </p:nvCxnSpPr>
          <p:spPr>
            <a:xfrm>
              <a:off x="3217838" y="2505800"/>
              <a:ext cx="199812" cy="60116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>
              <a:endCxn id="12" idx="1"/>
            </p:cNvCxnSpPr>
            <p:nvPr/>
          </p:nvCxnSpPr>
          <p:spPr>
            <a:xfrm>
              <a:off x="2741097" y="2806384"/>
              <a:ext cx="328110" cy="43449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>
              <a:stCxn id="17" idx="5"/>
            </p:cNvCxnSpPr>
            <p:nvPr/>
          </p:nvCxnSpPr>
          <p:spPr>
            <a:xfrm>
              <a:off x="2776232" y="1463929"/>
              <a:ext cx="148645" cy="133911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Прямая соединительная линия 35"/>
            <p:cNvCxnSpPr>
              <a:stCxn id="12" idx="2"/>
            </p:cNvCxnSpPr>
            <p:nvPr/>
          </p:nvCxnSpPr>
          <p:spPr>
            <a:xfrm flipH="1">
              <a:off x="2741097" y="3564168"/>
              <a:ext cx="183780" cy="964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Прямая соединительная линия 41"/>
            <p:cNvCxnSpPr>
              <a:endCxn id="19" idx="7"/>
            </p:cNvCxnSpPr>
            <p:nvPr/>
          </p:nvCxnSpPr>
          <p:spPr>
            <a:xfrm flipH="1">
              <a:off x="3069193" y="4076149"/>
              <a:ext cx="224290" cy="384223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Прямая соединительная линия 45"/>
            <p:cNvCxnSpPr>
              <a:stCxn id="16" idx="1"/>
              <a:endCxn id="4" idx="5"/>
            </p:cNvCxnSpPr>
            <p:nvPr/>
          </p:nvCxnSpPr>
          <p:spPr>
            <a:xfrm flipH="1" flipV="1">
              <a:off x="1777703" y="1872445"/>
              <a:ext cx="97025" cy="454034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3" name="Овал 52"/>
            <p:cNvSpPr/>
            <p:nvPr/>
          </p:nvSpPr>
          <p:spPr>
            <a:xfrm>
              <a:off x="467544" y="2082230"/>
              <a:ext cx="1116571" cy="675126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2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Резус-фактор</a:t>
              </a:r>
            </a:p>
          </p:txBody>
        </p:sp>
        <p:sp>
          <p:nvSpPr>
            <p:cNvPr id="57" name="Овал 56"/>
            <p:cNvSpPr/>
            <p:nvPr/>
          </p:nvSpPr>
          <p:spPr>
            <a:xfrm>
              <a:off x="498931" y="2886255"/>
              <a:ext cx="1015014" cy="689744"/>
            </a:xfrm>
            <a:prstGeom prst="ellipse">
              <a:avLst/>
            </a:prstGeom>
            <a:solidFill>
              <a:srgbClr val="FF7C80"/>
            </a:solidFill>
            <a:ln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uk-UA" sz="14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Група крові</a:t>
              </a:r>
            </a:p>
          </p:txBody>
        </p:sp>
        <p:cxnSp>
          <p:nvCxnSpPr>
            <p:cNvPr id="61" name="Прямая соединительная линия 60"/>
            <p:cNvCxnSpPr>
              <a:endCxn id="57" idx="6"/>
            </p:cNvCxnSpPr>
            <p:nvPr/>
          </p:nvCxnSpPr>
          <p:spPr>
            <a:xfrm flipH="1" flipV="1">
              <a:off x="1513945" y="3231127"/>
              <a:ext cx="1410932" cy="159097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Прямая соединительная линия 62"/>
            <p:cNvCxnSpPr>
              <a:endCxn id="18" idx="6"/>
            </p:cNvCxnSpPr>
            <p:nvPr/>
          </p:nvCxnSpPr>
          <p:spPr>
            <a:xfrm flipH="1">
              <a:off x="1726083" y="4047536"/>
              <a:ext cx="258444" cy="136056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Прямая соединительная линия 64"/>
            <p:cNvCxnSpPr/>
            <p:nvPr/>
          </p:nvCxnSpPr>
          <p:spPr>
            <a:xfrm flipH="1">
              <a:off x="1909863" y="4941168"/>
              <a:ext cx="323727" cy="24491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Прямая соединительная линия 22"/>
            <p:cNvCxnSpPr>
              <a:stCxn id="53" idx="3"/>
            </p:cNvCxnSpPr>
            <p:nvPr/>
          </p:nvCxnSpPr>
          <p:spPr>
            <a:xfrm>
              <a:off x="631062" y="2658486"/>
              <a:ext cx="196522" cy="264482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93589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9791" y="404664"/>
            <a:ext cx="8229600" cy="1143000"/>
          </a:xfrm>
        </p:spPr>
        <p:txBody>
          <a:bodyPr>
            <a:noAutofit/>
          </a:bodyPr>
          <a:lstStyle/>
          <a:p>
            <a:r>
              <a:rPr lang="uk-UA" sz="7200" b="1" i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ФІШБОУН</a:t>
            </a:r>
            <a:endParaRPr lang="uk-UA" sz="7200" b="1" i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-21660" y="2027022"/>
            <a:ext cx="7113940" cy="3553587"/>
            <a:chOff x="-21660" y="2027022"/>
            <a:chExt cx="7113940" cy="3553587"/>
          </a:xfrm>
        </p:grpSpPr>
        <p:sp>
          <p:nvSpPr>
            <p:cNvPr id="4" name="Равнобедренный треугольник 3"/>
            <p:cNvSpPr/>
            <p:nvPr/>
          </p:nvSpPr>
          <p:spPr>
            <a:xfrm rot="16200000">
              <a:off x="-631505" y="2636867"/>
              <a:ext cx="3553587" cy="2333897"/>
            </a:xfrm>
            <a:prstGeom prst="triangle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uk-UA" sz="1400" b="1" i="1" dirty="0" smtClean="0">
                  <a:latin typeface="Times New Roman" pitchFamily="18" charset="0"/>
                  <a:cs typeface="Times New Roman" pitchFamily="18" charset="0"/>
                </a:rPr>
                <a:t>Що допомагає здійснювати транспорт речовин в організмі людини ?</a:t>
              </a:r>
              <a:endParaRPr lang="uk-UA" sz="14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Прямоугольник 5"/>
            <p:cNvSpPr/>
            <p:nvPr/>
          </p:nvSpPr>
          <p:spPr>
            <a:xfrm>
              <a:off x="2312234" y="3527220"/>
              <a:ext cx="4780046" cy="22581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2440156" y="1920068"/>
            <a:ext cx="708066" cy="4531185"/>
            <a:chOff x="2440156" y="1920068"/>
            <a:chExt cx="708066" cy="4531185"/>
          </a:xfrm>
        </p:grpSpPr>
        <p:sp>
          <p:nvSpPr>
            <p:cNvPr id="8" name="Прямоугольник 7"/>
            <p:cNvSpPr/>
            <p:nvPr/>
          </p:nvSpPr>
          <p:spPr>
            <a:xfrm rot="899370">
              <a:off x="2830750" y="1920068"/>
              <a:ext cx="317472" cy="168354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кров</a:t>
              </a:r>
              <a:endPara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440156" y="3709572"/>
              <a:ext cx="549329" cy="2741681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Еритроцити (кисень, вуглекислий газ) ,  плазма  ( поживні речовини )</a:t>
              </a:r>
              <a:endParaRPr lang="uk-UA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4126638" y="1905330"/>
            <a:ext cx="724244" cy="4543188"/>
            <a:chOff x="4126638" y="1905330"/>
            <a:chExt cx="724244" cy="4543188"/>
          </a:xfrm>
        </p:grpSpPr>
        <p:sp>
          <p:nvSpPr>
            <p:cNvPr id="10" name="Прямоугольник 9"/>
            <p:cNvSpPr/>
            <p:nvPr/>
          </p:nvSpPr>
          <p:spPr>
            <a:xfrm rot="834703">
              <a:off x="4535988" y="1905330"/>
              <a:ext cx="314894" cy="1647594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6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судини</a:t>
              </a:r>
              <a:endParaRPr lang="uk-UA" sz="1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4126638" y="3612204"/>
              <a:ext cx="661386" cy="2836314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По артеріям і венам відбувається транспортування. А завдяки тонким стінкам капілярам  може відбуватись дифузія </a:t>
              </a:r>
              <a:endParaRPr lang="uk-UA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4980720" y="1992781"/>
            <a:ext cx="599392" cy="4450043"/>
            <a:chOff x="4980720" y="1992781"/>
            <a:chExt cx="599392" cy="4450043"/>
          </a:xfrm>
        </p:grpSpPr>
        <p:sp>
          <p:nvSpPr>
            <p:cNvPr id="11" name="Прямоугольник 10"/>
            <p:cNvSpPr/>
            <p:nvPr/>
          </p:nvSpPr>
          <p:spPr>
            <a:xfrm rot="699624">
              <a:off x="5313678" y="1992781"/>
              <a:ext cx="256118" cy="1620884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лімфа</a:t>
              </a:r>
              <a:endPara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4980720" y="3649855"/>
              <a:ext cx="599392" cy="279296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Відіграє важливу роль в </a:t>
              </a:r>
            </a:p>
            <a:p>
              <a:pPr algn="ctr"/>
              <a:r>
                <a:rPr lang="uk-UA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обміні речовин</a:t>
              </a:r>
              <a:endParaRPr lang="uk-UA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5949824" y="1920264"/>
            <a:ext cx="631204" cy="4522561"/>
            <a:chOff x="5949824" y="1920264"/>
            <a:chExt cx="631204" cy="4522561"/>
          </a:xfrm>
        </p:grpSpPr>
        <p:sp>
          <p:nvSpPr>
            <p:cNvPr id="12" name="Прямоугольник 11"/>
            <p:cNvSpPr/>
            <p:nvPr/>
          </p:nvSpPr>
          <p:spPr>
            <a:xfrm rot="787094">
              <a:off x="6195451" y="1920264"/>
              <a:ext cx="385577" cy="165271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sz="1200" b="1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Тканнина</a:t>
              </a:r>
              <a:r>
                <a:rPr lang="uk-UA" sz="12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 рідина</a:t>
              </a:r>
              <a:endParaRPr lang="uk-UA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20" name="Прямоугольник 19"/>
            <p:cNvSpPr/>
            <p:nvPr/>
          </p:nvSpPr>
          <p:spPr>
            <a:xfrm>
              <a:off x="5949824" y="3645335"/>
              <a:ext cx="519559" cy="2797490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12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</a:t>
              </a:r>
              <a:r>
                <a:rPr lang="uk-UA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миваючи кожну клітину  забезпечує обмін речовин і газів</a:t>
              </a:r>
              <a:endParaRPr lang="uk-UA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3283042" y="1933571"/>
            <a:ext cx="703028" cy="4526900"/>
            <a:chOff x="3283042" y="1933571"/>
            <a:chExt cx="703028" cy="452690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3283042" y="3559876"/>
              <a:ext cx="557052" cy="2900595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rtlCol="0" anchor="ctr"/>
            <a:lstStyle/>
            <a:p>
              <a:pPr algn="ctr"/>
              <a:r>
                <a:rPr lang="uk-UA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Забезпечує безперервний  </a:t>
              </a:r>
            </a:p>
            <a:p>
              <a:pPr algn="ctr"/>
              <a:r>
                <a:rPr lang="uk-UA" sz="14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р</a:t>
              </a:r>
              <a:r>
                <a:rPr lang="uk-UA" sz="1400" b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ух  крові</a:t>
              </a:r>
              <a:endParaRPr lang="uk-UA" sz="1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 rot="899370">
              <a:off x="3694118" y="1933571"/>
              <a:ext cx="291952" cy="1683549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серце</a:t>
              </a:r>
              <a:endParaRPr lang="uk-UA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8" name="Овал 27"/>
          <p:cNvSpPr/>
          <p:nvPr/>
        </p:nvSpPr>
        <p:spPr>
          <a:xfrm flipV="1">
            <a:off x="386608" y="3520959"/>
            <a:ext cx="407716" cy="377225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6469383" y="2165099"/>
            <a:ext cx="2597555" cy="2969514"/>
            <a:chOff x="6469383" y="2165099"/>
            <a:chExt cx="2597555" cy="2969514"/>
          </a:xfrm>
        </p:grpSpPr>
        <p:sp>
          <p:nvSpPr>
            <p:cNvPr id="5" name="Равнобедренный треугольник 4"/>
            <p:cNvSpPr/>
            <p:nvPr/>
          </p:nvSpPr>
          <p:spPr>
            <a:xfrm rot="16200000">
              <a:off x="6283404" y="2351078"/>
              <a:ext cx="2969514" cy="2597555"/>
            </a:xfrm>
            <a:prstGeom prst="triangle">
              <a:avLst>
                <a:gd name="adj" fmla="val 52019"/>
              </a:avLst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vert="vert" rtlCol="0" anchor="ctr"/>
            <a:lstStyle/>
            <a:p>
              <a:pPr algn="ctr"/>
              <a:r>
                <a:rPr lang="uk-UA" sz="1200" b="1" i="1" dirty="0" smtClean="0">
                  <a:latin typeface="Times New Roman" pitchFamily="18" charset="0"/>
                  <a:cs typeface="Times New Roman" pitchFamily="18" charset="0"/>
                </a:rPr>
                <a:t>Всі компоненти внутрішнього середовища, кровоносні судини і серце приймають участь у транспорті речовин</a:t>
              </a:r>
              <a:endParaRPr lang="uk-UA" sz="1200" b="1" i="1" dirty="0"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6469383" y="3626233"/>
              <a:ext cx="1054945" cy="306823"/>
            </a:xfrm>
            <a:prstGeom prst="line">
              <a:avLst/>
            </a:prstGeom>
            <a:ln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7" name="Группа 26"/>
            <p:cNvGrpSpPr/>
            <p:nvPr/>
          </p:nvGrpSpPr>
          <p:grpSpPr>
            <a:xfrm>
              <a:off x="6469383" y="3140968"/>
              <a:ext cx="1054945" cy="574864"/>
              <a:chOff x="6469383" y="3140968"/>
              <a:chExt cx="1054945" cy="574864"/>
            </a:xfrm>
          </p:grpSpPr>
          <p:cxnSp>
            <p:nvCxnSpPr>
              <p:cNvPr id="7" name="Прямая соединительная линия 6"/>
              <p:cNvCxnSpPr/>
              <p:nvPr/>
            </p:nvCxnSpPr>
            <p:spPr>
              <a:xfrm flipV="1">
                <a:off x="6469383" y="3140968"/>
                <a:ext cx="1054945" cy="454206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Прямая соединительная линия 24"/>
              <p:cNvCxnSpPr/>
              <p:nvPr/>
            </p:nvCxnSpPr>
            <p:spPr>
              <a:xfrm flipV="1">
                <a:off x="6469383" y="3368071"/>
                <a:ext cx="1054945" cy="208655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 flipH="1">
                <a:off x="6469384" y="3566615"/>
                <a:ext cx="1054944" cy="28560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flipH="1" flipV="1">
                <a:off x="6469384" y="3612204"/>
                <a:ext cx="1054944" cy="103628"/>
              </a:xfrm>
              <a:prstGeom prst="line">
                <a:avLst/>
              </a:prstGeom>
              <a:ln>
                <a:solidFill>
                  <a:schemeClr val="tx1">
                    <a:lumMod val="65000"/>
                    <a:lumOff val="3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266671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00"/>
        </a:solidFill>
        <a:ln>
          <a:solidFill>
            <a:srgbClr val="FFFF00"/>
          </a:solidFill>
        </a:ln>
      </a:spPr>
      <a:bodyPr rtlCol="0" anchor="ctr"/>
      <a:lstStyle>
        <a:defPPr algn="ctr">
          <a:defRPr dirty="0" smtClean="0">
            <a:solidFill>
              <a:schemeClr val="tx1">
                <a:lumMod val="95000"/>
                <a:lumOff val="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379</TotalTime>
  <Words>340</Words>
  <Application>Microsoft Office PowerPoint</Application>
  <PresentationFormat>Экран (4:3)</PresentationFormat>
  <Paragraphs>98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ТРАНСПОРТ РЕЧОВИН В ОРГАНІЗМІ ЛЮДИНИ</vt:lpstr>
      <vt:lpstr>СХЕМА ЯРМАРКОВИХ  РЯДІВ</vt:lpstr>
      <vt:lpstr>ВИРУШАЄМО ! </vt:lpstr>
      <vt:lpstr>ряд «СУДИННИЙ»</vt:lpstr>
      <vt:lpstr>ряд «ФОРМЕНИЙ»</vt:lpstr>
      <vt:lpstr>ряд «ВІДПОЧИНКОВИЙ»</vt:lpstr>
      <vt:lpstr>ряд Домашніх заготовок</vt:lpstr>
      <vt:lpstr>КЛАСТЕР</vt:lpstr>
      <vt:lpstr>ФІШБОУН</vt:lpstr>
      <vt:lpstr>ряд  «СЕРЦЕВИЙ»</vt:lpstr>
      <vt:lpstr>ряд РЕФЛЕКСІЙНИЙ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SCHOOl</dc:creator>
  <cp:lastModifiedBy>SCHOOl</cp:lastModifiedBy>
  <cp:revision>39</cp:revision>
  <dcterms:created xsi:type="dcterms:W3CDTF">2017-11-19T09:56:25Z</dcterms:created>
  <dcterms:modified xsi:type="dcterms:W3CDTF">2017-11-28T06:54:01Z</dcterms:modified>
</cp:coreProperties>
</file>