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60" r:id="rId5"/>
    <p:sldId id="259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6" r:id="rId19"/>
    <p:sldId id="274" r:id="rId20"/>
    <p:sldId id="277" r:id="rId21"/>
    <p:sldId id="275" r:id="rId22"/>
    <p:sldId id="279" r:id="rId23"/>
    <p:sldId id="281" r:id="rId24"/>
    <p:sldId id="278" r:id="rId25"/>
    <p:sldId id="280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6"/>
            <a:ext cx="563701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28F1D-DE8C-45C4-9F13-4C16FCDA9A94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B02B-23CA-4E21-B47E-22594F3C10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3132291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28F1D-DE8C-45C4-9F13-4C16FCDA9A94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B02B-23CA-4E21-B47E-22594F3C1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9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731520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28F1D-DE8C-45C4-9F13-4C16FCDA9A94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B02B-23CA-4E21-B47E-22594F3C1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28F1D-DE8C-45C4-9F13-4C16FCDA9A94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B02B-23CA-4E21-B47E-22594F3C10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2"/>
            <a:ext cx="5970495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28F1D-DE8C-45C4-9F13-4C16FCDA9A94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B02B-23CA-4E21-B47E-22594F3C1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28F1D-DE8C-45C4-9F13-4C16FCDA9A94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B02B-23CA-4E21-B47E-22594F3C10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3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28F1D-DE8C-45C4-9F13-4C16FCDA9A94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B02B-23CA-4E21-B47E-22594F3C10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28F1D-DE8C-45C4-9F13-4C16FCDA9A94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B02B-23CA-4E21-B47E-22594F3C1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28F1D-DE8C-45C4-9F13-4C16FCDA9A94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B02B-23CA-4E21-B47E-22594F3C1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6" y="2209801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731521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6" y="3497803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28F1D-DE8C-45C4-9F13-4C16FCDA9A94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B02B-23CA-4E21-B47E-22594F3C1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7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F28F1D-DE8C-45C4-9F13-4C16FCDA9A94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3B02B-23CA-4E21-B47E-22594F3C10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1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1F28F1D-DE8C-45C4-9F13-4C16FCDA9A94}" type="datetimeFigureOut">
              <a:rPr lang="ru-RU" smtClean="0"/>
              <a:pPr/>
              <a:t>21.10.2019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1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1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623B02B-23CA-4E21-B47E-22594F3C10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6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1.wdp"/><Relationship Id="rId4" Type="http://schemas.openxmlformats.org/officeDocument/2006/relationships/image" Target="../media/image64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39819" y="5589241"/>
            <a:ext cx="5637011" cy="882119"/>
          </a:xfrm>
        </p:spPr>
        <p:txBody>
          <a:bodyPr/>
          <a:lstStyle/>
          <a:p>
            <a:pPr algn="r"/>
            <a:r>
              <a:rPr lang="uk-UA" dirty="0" smtClean="0">
                <a:solidFill>
                  <a:srgbClr val="0070C0"/>
                </a:solidFill>
              </a:rPr>
              <a:t>Вчитель  : Мороз Галина Миколаївна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2" y="404664"/>
            <a:ext cx="8172398" cy="5167476"/>
          </a:xfrm>
        </p:spPr>
        <p:txBody>
          <a:bodyPr/>
          <a:lstStyle/>
          <a:p>
            <a:pPr algn="r">
              <a:buNone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роки 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сталого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розвитку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8 </a:t>
            </a:r>
            <a:r>
              <a:rPr lang="ru-RU" sz="40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</a:t>
            </a:r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 </a:t>
            </a:r>
            <a:b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Норинського</a:t>
            </a:r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ЗЗЗСО </a:t>
            </a:r>
            <a:r>
              <a:rPr lang="uk-UA" sz="40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І-ІІІст</a:t>
            </a:r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Портфоліо</a:t>
            </a:r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Гаєвської Тетяни 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02" y="476672"/>
            <a:ext cx="3552395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1639555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6512511" cy="1143000"/>
          </a:xfrm>
        </p:spPr>
        <p:txBody>
          <a:bodyPr/>
          <a:lstStyle/>
          <a:p>
            <a:pPr algn="ctr"/>
            <a:r>
              <a:rPr lang="uk-UA" sz="4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4. Вода</a:t>
            </a:r>
            <a:endParaRPr lang="ru-RU" sz="4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251310"/>
            <a:ext cx="3678649" cy="520202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268760"/>
            <a:ext cx="3834877" cy="54229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6956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7465" r="4521" b="48291"/>
          <a:stretch/>
        </p:blipFill>
        <p:spPr>
          <a:xfrm rot="5400000">
            <a:off x="1771236" y="-952098"/>
            <a:ext cx="985838" cy="3987394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536" b="43682"/>
          <a:stretch/>
        </p:blipFill>
        <p:spPr>
          <a:xfrm rot="5400000">
            <a:off x="36100" y="1772212"/>
            <a:ext cx="4581188" cy="38623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4030"/>
          <a:stretch/>
        </p:blipFill>
        <p:spPr>
          <a:xfrm rot="5400000">
            <a:off x="3670417" y="1590693"/>
            <a:ext cx="5543996" cy="360398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9896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3888" t="392" r="3888" b="42120"/>
          <a:stretch/>
        </p:blipFill>
        <p:spPr>
          <a:xfrm rot="5400000">
            <a:off x="-424557" y="1080740"/>
            <a:ext cx="5688633" cy="462451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003" b="50000"/>
          <a:stretch/>
        </p:blipFill>
        <p:spPr>
          <a:xfrm rot="5400000">
            <a:off x="4046352" y="1578383"/>
            <a:ext cx="5472608" cy="39892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76228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204" r="4042" b="42085"/>
          <a:stretch/>
        </p:blipFill>
        <p:spPr>
          <a:xfrm rot="5400000">
            <a:off x="-127895" y="424039"/>
            <a:ext cx="3567144" cy="295233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83383" y="1497383"/>
            <a:ext cx="4441066" cy="62801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83817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" y="0"/>
            <a:ext cx="7260299" cy="5445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5589240"/>
            <a:ext cx="6512511" cy="1143000"/>
          </a:xfrm>
        </p:spPr>
        <p:txBody>
          <a:bodyPr/>
          <a:lstStyle/>
          <a:p>
            <a:r>
              <a:rPr lang="uk-UA" sz="2400" dirty="0" smtClean="0">
                <a:solidFill>
                  <a:schemeClr val="accent1"/>
                </a:solidFill>
                <a:effectLst/>
                <a:latin typeface="Times New Roman"/>
                <a:ea typeface="Calibri"/>
              </a:rPr>
              <a:t>Презентація проектів </a:t>
            </a:r>
            <a:r>
              <a:rPr lang="uk-UA" sz="2400" dirty="0" err="1">
                <a:solidFill>
                  <a:schemeClr val="accent1"/>
                </a:solidFill>
                <a:effectLst/>
                <a:latin typeface="Times New Roman"/>
                <a:ea typeface="Calibri"/>
              </a:rPr>
              <a:t>екокоманд</a:t>
            </a:r>
            <a:r>
              <a:rPr lang="uk-UA" sz="2400" dirty="0">
                <a:solidFill>
                  <a:schemeClr val="accent1"/>
                </a:solidFill>
                <a:effectLst/>
                <a:latin typeface="Times New Roman"/>
                <a:ea typeface="Calibri"/>
              </a:rPr>
              <a:t> «Як можна зменшити кількість води, що використовується вдома» </a:t>
            </a:r>
            <a:endParaRPr lang="ru-RU" sz="20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9596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6512511" cy="1143000"/>
          </a:xfrm>
        </p:spPr>
        <p:txBody>
          <a:bodyPr/>
          <a:lstStyle/>
          <a:p>
            <a:pPr algn="ctr"/>
            <a:r>
              <a:rPr lang="uk-UA" sz="40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uk-UA" sz="4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ема 5. Енергія </a:t>
            </a:r>
            <a:endParaRPr lang="ru-RU" sz="4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96751"/>
            <a:ext cx="3960440" cy="560051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211147"/>
            <a:ext cx="4009017" cy="56692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5420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585" t="2678" r="3312" b="41654"/>
          <a:stretch/>
        </p:blipFill>
        <p:spPr>
          <a:xfrm rot="5400000">
            <a:off x="1752299" y="-887796"/>
            <a:ext cx="1274699" cy="384421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0733" b="34328"/>
          <a:stretch/>
        </p:blipFill>
        <p:spPr>
          <a:xfrm>
            <a:off x="467544" y="1628800"/>
            <a:ext cx="3844209" cy="450376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7487" b="44319"/>
          <a:stretch/>
        </p:blipFill>
        <p:spPr>
          <a:xfrm>
            <a:off x="4860032" y="548680"/>
            <a:ext cx="3516663" cy="381860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125196"/>
            <a:ext cx="3415928" cy="25619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39083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6512511" cy="1143000"/>
          </a:xfrm>
        </p:spPr>
        <p:txBody>
          <a:bodyPr/>
          <a:lstStyle/>
          <a:p>
            <a:r>
              <a:rPr lang="uk-UA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uk-UA" sz="4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Покупки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3386"/>
          <a:stretch/>
        </p:blipFill>
        <p:spPr>
          <a:xfrm>
            <a:off x="179512" y="3744685"/>
            <a:ext cx="4402700" cy="290215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5572" b="16225"/>
          <a:stretch/>
        </p:blipFill>
        <p:spPr>
          <a:xfrm>
            <a:off x="179512" y="1124744"/>
            <a:ext cx="4849683" cy="26199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1821" b="28815"/>
          <a:stretch/>
        </p:blipFill>
        <p:spPr>
          <a:xfrm rot="5400000">
            <a:off x="6314023" y="1815536"/>
            <a:ext cx="1570103" cy="41397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6077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39399" y="4077072"/>
            <a:ext cx="4286290" cy="1027918"/>
          </a:xfrm>
        </p:spPr>
        <p:txBody>
          <a:bodyPr/>
          <a:lstStyle/>
          <a:p>
            <a:pPr algn="ctr"/>
            <a:r>
              <a:rPr lang="uk-UA" sz="2400" dirty="0" smtClean="0">
                <a:solidFill>
                  <a:srgbClr val="0070C0"/>
                </a:solidFill>
              </a:rPr>
              <a:t>Результати роботи по темі «Покупки» (маркування уявного продукту на упаковці як екологічно чистого)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6139" r="4868" b="42440"/>
          <a:stretch/>
        </p:blipFill>
        <p:spPr>
          <a:xfrm rot="5400000">
            <a:off x="1724369" y="-1284209"/>
            <a:ext cx="940355" cy="403007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517" b="52985"/>
          <a:stretch/>
        </p:blipFill>
        <p:spPr>
          <a:xfrm rot="5400000">
            <a:off x="-307884" y="1972180"/>
            <a:ext cx="5079248" cy="38164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37295" y="-276655"/>
            <a:ext cx="3290498" cy="46531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14740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6512511" cy="1143000"/>
          </a:xfrm>
        </p:spPr>
        <p:txBody>
          <a:bodyPr/>
          <a:lstStyle/>
          <a:p>
            <a:r>
              <a:rPr lang="uk-UA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uk-UA" sz="4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 Здоров’я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7924" b="46047"/>
          <a:stretch/>
        </p:blipFill>
        <p:spPr>
          <a:xfrm>
            <a:off x="251520" y="980728"/>
            <a:ext cx="3469314" cy="36724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2140" b="28757"/>
          <a:stretch/>
        </p:blipFill>
        <p:spPr>
          <a:xfrm>
            <a:off x="4572000" y="992196"/>
            <a:ext cx="2808312" cy="363380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50000" b="27761"/>
          <a:stretch/>
        </p:blipFill>
        <p:spPr>
          <a:xfrm rot="5400000">
            <a:off x="3013822" y="3609067"/>
            <a:ext cx="2001902" cy="409004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007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7" y="350658"/>
            <a:ext cx="6512511" cy="1143000"/>
          </a:xfrm>
        </p:spPr>
        <p:txBody>
          <a:bodyPr/>
          <a:lstStyle/>
          <a:p>
            <a:pPr algn="ctr"/>
            <a:r>
              <a:rPr lang="uk-UA" sz="4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1.</a:t>
            </a:r>
            <a:br>
              <a:rPr lang="uk-UA" sz="4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4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 і наше майбутнє</a:t>
            </a:r>
            <a:endParaRPr lang="ru-RU" sz="4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452" r="4167" b="41830"/>
          <a:stretch/>
        </p:blipFill>
        <p:spPr>
          <a:xfrm rot="5400000">
            <a:off x="1374029" y="1658419"/>
            <a:ext cx="3467618" cy="470452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3200" r="24687" b="52600"/>
          <a:stretch/>
        </p:blipFill>
        <p:spPr>
          <a:xfrm rot="5400000">
            <a:off x="4815108" y="3185892"/>
            <a:ext cx="3456375" cy="16383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68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081" r="4341" b="42440"/>
          <a:stretch/>
        </p:blipFill>
        <p:spPr>
          <a:xfrm rot="5400000">
            <a:off x="-439114" y="444867"/>
            <a:ext cx="4248472" cy="335873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85499" y="1219386"/>
            <a:ext cx="4273620" cy="60433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89183" b="54167"/>
          <a:stretch/>
        </p:blipFill>
        <p:spPr>
          <a:xfrm rot="5400000">
            <a:off x="7310073" y="4806262"/>
            <a:ext cx="524605" cy="31432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0864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6512511" cy="1143000"/>
          </a:xfrm>
        </p:spPr>
        <p:txBody>
          <a:bodyPr/>
          <a:lstStyle/>
          <a:p>
            <a:r>
              <a:rPr lang="uk-UA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uk-UA" sz="4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 </a:t>
            </a:r>
            <a:r>
              <a:rPr lang="uk-UA" sz="4800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uk-UA" sz="48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тосунки  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340768"/>
            <a:ext cx="3393501" cy="479879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=""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250" b="50000"/>
          <a:stretch/>
        </p:blipFill>
        <p:spPr>
          <a:xfrm rot="5400000">
            <a:off x="4110204" y="1963047"/>
            <a:ext cx="4352588" cy="34290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35855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620688"/>
            <a:ext cx="3536788" cy="5001418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692696"/>
            <a:ext cx="3672408" cy="4903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305619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88640"/>
            <a:ext cx="3960440" cy="46116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290" t="51542" r="16511" b="26568"/>
          <a:stretch/>
        </p:blipFill>
        <p:spPr>
          <a:xfrm flipV="1">
            <a:off x="1979712" y="4725144"/>
            <a:ext cx="3960440" cy="15012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5053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5373216"/>
            <a:ext cx="3445769" cy="1143000"/>
          </a:xfrm>
        </p:spPr>
        <p:txBody>
          <a:bodyPr/>
          <a:lstStyle/>
          <a:p>
            <a:pPr algn="ctr"/>
            <a:r>
              <a:rPr lang="uk-UA" sz="2800" dirty="0" smtClean="0">
                <a:solidFill>
                  <a:srgbClr val="0070C0"/>
                </a:solidFill>
              </a:rPr>
              <a:t>Вправа «Крок на зустріч»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36546" y="920721"/>
            <a:ext cx="5856652" cy="4392490"/>
          </a:xfrm>
        </p:spPr>
      </p:pic>
    </p:spTree>
    <p:extLst>
      <p:ext uri="{BB962C8B-B14F-4D97-AF65-F5344CB8AC3E}">
        <p14:creationId xmlns="" xmlns:p14="http://schemas.microsoft.com/office/powerpoint/2010/main" val="174873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73188" y="-496925"/>
            <a:ext cx="5397622" cy="7632848"/>
          </a:xfrm>
        </p:spPr>
      </p:pic>
    </p:spTree>
    <p:extLst>
      <p:ext uri="{BB962C8B-B14F-4D97-AF65-F5344CB8AC3E}">
        <p14:creationId xmlns="" xmlns:p14="http://schemas.microsoft.com/office/powerpoint/2010/main" val="3292183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804338" y="-716105"/>
            <a:ext cx="5760641" cy="8146198"/>
          </a:xfrm>
        </p:spPr>
      </p:pic>
    </p:spTree>
    <p:extLst>
      <p:ext uri="{BB962C8B-B14F-4D97-AF65-F5344CB8AC3E}">
        <p14:creationId xmlns="" xmlns:p14="http://schemas.microsoft.com/office/powerpoint/2010/main" val="810179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512511" cy="1143000"/>
          </a:xfrm>
        </p:spPr>
        <p:txBody>
          <a:bodyPr/>
          <a:lstStyle/>
          <a:p>
            <a:pPr algn="ctr"/>
            <a:r>
              <a:rPr lang="uk-UA" sz="4800" dirty="0">
                <a:solidFill>
                  <a:srgbClr val="4E67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uk-UA" sz="4800" dirty="0" smtClean="0">
                <a:solidFill>
                  <a:srgbClr val="4E67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 Рослини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1227584" y="2204864"/>
            <a:ext cx="6400800" cy="34747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9204"/>
          <a:stretch/>
        </p:blipFill>
        <p:spPr>
          <a:xfrm>
            <a:off x="323528" y="1412776"/>
            <a:ext cx="8208912" cy="473573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4377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117" t="9318" r="14257" b="25102"/>
          <a:stretch/>
        </p:blipFill>
        <p:spPr>
          <a:xfrm>
            <a:off x="4355976" y="548680"/>
            <a:ext cx="4183893" cy="5342508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3487737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26289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8062"/>
          <a:stretch/>
        </p:blipFill>
        <p:spPr>
          <a:xfrm>
            <a:off x="1259632" y="764704"/>
            <a:ext cx="7056784" cy="5182952"/>
          </a:xfrm>
        </p:spPr>
      </p:pic>
    </p:spTree>
    <p:extLst>
      <p:ext uri="{BB962C8B-B14F-4D97-AF65-F5344CB8AC3E}">
        <p14:creationId xmlns="" xmlns:p14="http://schemas.microsoft.com/office/powerpoint/2010/main" val="349758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301208"/>
            <a:ext cx="6512511" cy="1143000"/>
          </a:xfrm>
        </p:spPr>
        <p:txBody>
          <a:bodyPr/>
          <a:lstStyle/>
          <a:p>
            <a:r>
              <a:rPr lang="uk-UA" dirty="0" smtClean="0">
                <a:solidFill>
                  <a:schemeClr val="accent1"/>
                </a:solidFill>
              </a:rPr>
              <a:t>Майбутнє планети</a:t>
            </a:r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3306" y="1714488"/>
            <a:ext cx="4928096" cy="369607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188640"/>
            <a:ext cx="4348429" cy="3288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27166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0"/>
            <a:ext cx="8856984" cy="1143000"/>
          </a:xfrm>
        </p:spPr>
        <p:txBody>
          <a:bodyPr/>
          <a:lstStyle/>
          <a:p>
            <a:pPr algn="ctr"/>
            <a:r>
              <a:rPr lang="uk-UA" sz="4800" dirty="0">
                <a:solidFill>
                  <a:srgbClr val="4E67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</a:t>
            </a:r>
            <a:r>
              <a:rPr lang="uk-UA" sz="4800" dirty="0" smtClean="0">
                <a:solidFill>
                  <a:srgbClr val="4E67C8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Новий стиль мого життя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834372"/>
            <a:ext cx="3617043" cy="51149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743" y="836712"/>
            <a:ext cx="3504961" cy="52565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981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5715000"/>
            <a:ext cx="6512511" cy="1143000"/>
          </a:xfrm>
        </p:spPr>
        <p:txBody>
          <a:bodyPr/>
          <a:lstStyle/>
          <a:p>
            <a:r>
              <a:rPr lang="uk-UA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 батькам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6632"/>
            <a:ext cx="4680520" cy="661878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6169"/>
          <a:stretch/>
        </p:blipFill>
        <p:spPr>
          <a:xfrm>
            <a:off x="395537" y="1340768"/>
            <a:ext cx="4680520" cy="31683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="" xmlns:a14="http://schemas.microsoft.com/office/drawing/2010/main">
                  <a14:imgLayer r:embed="rId6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394" t="5373" r="-10394" b="41443"/>
          <a:stretch/>
        </p:blipFill>
        <p:spPr>
          <a:xfrm rot="5400000">
            <a:off x="4690920" y="1107014"/>
            <a:ext cx="4849683" cy="364736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5170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76672"/>
            <a:ext cx="6512511" cy="1143000"/>
          </a:xfrm>
        </p:spPr>
        <p:txBody>
          <a:bodyPr/>
          <a:lstStyle/>
          <a:p>
            <a:pPr algn="ctr"/>
            <a:r>
              <a:rPr lang="uk-UA" sz="4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2. Стартова зустріч </a:t>
            </a:r>
            <a:endParaRPr lang="ru-RU" sz="4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251" b="53044"/>
          <a:stretch/>
        </p:blipFill>
        <p:spPr>
          <a:xfrm rot="5400000">
            <a:off x="1485025" y="-41165"/>
            <a:ext cx="1008114" cy="333993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076" r="5325" b="43173"/>
          <a:stretch/>
        </p:blipFill>
        <p:spPr>
          <a:xfrm rot="5400000">
            <a:off x="-266213" y="2578582"/>
            <a:ext cx="4591424" cy="34119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34" t="8558" r="7361" b="51841"/>
          <a:stretch/>
        </p:blipFill>
        <p:spPr>
          <a:xfrm rot="5400000">
            <a:off x="3007989" y="2616747"/>
            <a:ext cx="4403767" cy="271590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81" r="5255" b="43482"/>
          <a:stretch/>
        </p:blipFill>
        <p:spPr>
          <a:xfrm rot="5400000">
            <a:off x="5769066" y="3631252"/>
            <a:ext cx="3586723" cy="28125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8221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476672"/>
            <a:ext cx="6512511" cy="1143000"/>
          </a:xfrm>
        </p:spPr>
        <p:txBody>
          <a:bodyPr/>
          <a:lstStyle/>
          <a:p>
            <a:pPr algn="ctr"/>
            <a:r>
              <a:rPr lang="uk-UA" sz="4000" dirty="0" smtClean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3. Сміття</a:t>
            </a:r>
            <a:endParaRPr lang="ru-RU" sz="4000" dirty="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40767"/>
            <a:ext cx="3672408" cy="5193201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348" y="1340769"/>
            <a:ext cx="3717230" cy="525658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9959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20688"/>
            <a:ext cx="6512511" cy="1143000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0029" t="3142" r="3888" b="39690"/>
          <a:stretch/>
        </p:blipFill>
        <p:spPr>
          <a:xfrm rot="5400000">
            <a:off x="1858008" y="-265721"/>
            <a:ext cx="1080120" cy="342900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" r="22880" b="50000"/>
          <a:stretch/>
        </p:blipFill>
        <p:spPr>
          <a:xfrm rot="5400000">
            <a:off x="527996" y="2072404"/>
            <a:ext cx="3740143" cy="3429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60648"/>
            <a:ext cx="4054312" cy="57332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709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065" y="5445224"/>
            <a:ext cx="6512511" cy="1143000"/>
          </a:xfrm>
        </p:spPr>
        <p:txBody>
          <a:bodyPr/>
          <a:lstStyle/>
          <a:p>
            <a:r>
              <a:rPr lang="uk-UA" sz="2800" dirty="0">
                <a:solidFill>
                  <a:schemeClr val="accent1"/>
                </a:solidFill>
                <a:effectLst/>
                <a:latin typeface="Times New Roman"/>
                <a:ea typeface="Calibri"/>
              </a:rPr>
              <a:t>Презентація результатів виконання плану дій (тема «Сміття»)</a:t>
            </a:r>
            <a:endParaRPr lang="ru-RU" sz="2800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875" y="0"/>
            <a:ext cx="5340085" cy="400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2025468"/>
            <a:ext cx="4591794" cy="3463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2399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345" y="5373216"/>
            <a:ext cx="6512511" cy="1143000"/>
          </a:xfrm>
        </p:spPr>
        <p:txBody>
          <a:bodyPr/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uk-UA" sz="2800" dirty="0" err="1">
                <a:solidFill>
                  <a:schemeClr val="accent1"/>
                </a:solidFill>
                <a:effectLst/>
                <a:latin typeface="Times New Roman"/>
                <a:ea typeface="Calibri"/>
                <a:cs typeface="Times New Roman"/>
              </a:rPr>
              <a:t>Поробки</a:t>
            </a:r>
            <a:r>
              <a:rPr lang="uk-UA" sz="2800" dirty="0">
                <a:solidFill>
                  <a:schemeClr val="accent1"/>
                </a:solidFill>
                <a:effectLst/>
                <a:latin typeface="Times New Roman"/>
                <a:ea typeface="Calibri"/>
                <a:cs typeface="Times New Roman"/>
              </a:rPr>
              <a:t> з непотрібних матеріалів </a:t>
            </a:r>
            <a:r>
              <a:rPr lang="uk-UA" sz="2800" dirty="0" smtClean="0">
                <a:solidFill>
                  <a:schemeClr val="accent1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uk-UA" sz="2800" dirty="0" smtClean="0">
                <a:solidFill>
                  <a:schemeClr val="accent1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uk-UA" sz="2800" dirty="0" smtClean="0">
                <a:solidFill>
                  <a:schemeClr val="accent1"/>
                </a:solidFill>
                <a:effectLst/>
                <a:latin typeface="Times New Roman"/>
                <a:ea typeface="Calibri"/>
                <a:cs typeface="Times New Roman"/>
              </a:rPr>
              <a:t>( </a:t>
            </a:r>
            <a:r>
              <a:rPr lang="uk-UA" sz="2800" dirty="0">
                <a:solidFill>
                  <a:schemeClr val="accent1"/>
                </a:solidFill>
                <a:effectLst/>
                <a:latin typeface="Times New Roman"/>
                <a:ea typeface="Calibri"/>
                <a:cs typeface="Times New Roman"/>
              </a:rPr>
              <a:t>тема «Сміття»)</a:t>
            </a:r>
            <a:r>
              <a:rPr lang="ru-RU" sz="3600" dirty="0">
                <a:solidFill>
                  <a:schemeClr val="accent1"/>
                </a:solidFill>
                <a:effectLst/>
                <a:latin typeface="Calibri"/>
                <a:ea typeface="Calibri"/>
                <a:cs typeface="Times New Roman"/>
              </a:rPr>
              <a:t/>
            </a:r>
            <a:br>
              <a:rPr lang="ru-RU" sz="3600" dirty="0">
                <a:solidFill>
                  <a:schemeClr val="accent1"/>
                </a:solidFill>
                <a:effectLst/>
                <a:latin typeface="Calibri"/>
                <a:ea typeface="Calibri"/>
                <a:cs typeface="Times New Roman"/>
              </a:rPr>
            </a:br>
            <a:endParaRPr lang="ru-RU" sz="4400" dirty="0">
              <a:solidFill>
                <a:schemeClr val="accent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6126163" cy="392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03955"/>
            <a:ext cx="3005137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86757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258</TotalTime>
  <Words>103</Words>
  <Application>Microsoft Office PowerPoint</Application>
  <PresentationFormat>Экран (4:3)</PresentationFormat>
  <Paragraphs>19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Воздушный поток</vt:lpstr>
      <vt:lpstr> Уроки  сталого розвитку у 8 класі  Норинського ЗЗЗСО І-ІІІст. Портфоліо  Гаєвської Тетяни </vt:lpstr>
      <vt:lpstr>Тема 1. Ми і наше майбутнє</vt:lpstr>
      <vt:lpstr>Майбутнє планети</vt:lpstr>
      <vt:lpstr>Лист батькам</vt:lpstr>
      <vt:lpstr>Тема 2. Стартова зустріч </vt:lpstr>
      <vt:lpstr>Тема 3. Сміття</vt:lpstr>
      <vt:lpstr>Слайд 7</vt:lpstr>
      <vt:lpstr>Презентація результатів виконання плану дій (тема «Сміття»)</vt:lpstr>
      <vt:lpstr>Поробки з непотрібних матеріалів  ( тема «Сміття») </vt:lpstr>
      <vt:lpstr>Тема 4. Вода</vt:lpstr>
      <vt:lpstr>Слайд 11</vt:lpstr>
      <vt:lpstr>Слайд 12</vt:lpstr>
      <vt:lpstr>Слайд 13</vt:lpstr>
      <vt:lpstr>Презентація проектів екокоманд «Як можна зменшити кількість води, що використовується вдома» </vt:lpstr>
      <vt:lpstr>Тема 5. Енергія </vt:lpstr>
      <vt:lpstr>Слайд 16</vt:lpstr>
      <vt:lpstr>Тема 6. Покупки </vt:lpstr>
      <vt:lpstr>Результати роботи по темі «Покупки» (маркування уявного продукту на упаковці як екологічно чистого)</vt:lpstr>
      <vt:lpstr>Тема 7. Здоров’я  </vt:lpstr>
      <vt:lpstr>Слайд 20</vt:lpstr>
      <vt:lpstr>Тема 8. Стосунки   </vt:lpstr>
      <vt:lpstr>Слайд 22</vt:lpstr>
      <vt:lpstr>Слайд 23</vt:lpstr>
      <vt:lpstr>Вправа «Крок на зустріч»</vt:lpstr>
      <vt:lpstr>Слайд 25</vt:lpstr>
      <vt:lpstr>Слайд 26</vt:lpstr>
      <vt:lpstr>Тема 9. Рослини</vt:lpstr>
      <vt:lpstr>Слайд 28</vt:lpstr>
      <vt:lpstr>Слайд 29</vt:lpstr>
      <vt:lpstr>Тема 10. Новий стиль мого життя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SamLab.ws</dc:creator>
  <cp:lastModifiedBy>Admin</cp:lastModifiedBy>
  <cp:revision>26</cp:revision>
  <dcterms:created xsi:type="dcterms:W3CDTF">2014-04-13T14:59:19Z</dcterms:created>
  <dcterms:modified xsi:type="dcterms:W3CDTF">2019-10-21T18:52:37Z</dcterms:modified>
</cp:coreProperties>
</file>