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60" r:id="rId3"/>
    <p:sldId id="290" r:id="rId4"/>
    <p:sldId id="288" r:id="rId5"/>
    <p:sldId id="291" r:id="rId6"/>
    <p:sldId id="286" r:id="rId7"/>
    <p:sldId id="256" r:id="rId8"/>
    <p:sldId id="257" r:id="rId9"/>
    <p:sldId id="258" r:id="rId10"/>
    <p:sldId id="259" r:id="rId11"/>
    <p:sldId id="293" r:id="rId12"/>
    <p:sldId id="261" r:id="rId13"/>
    <p:sldId id="262" r:id="rId14"/>
    <p:sldId id="263" r:id="rId15"/>
    <p:sldId id="271" r:id="rId16"/>
    <p:sldId id="294" r:id="rId17"/>
    <p:sldId id="264" r:id="rId18"/>
    <p:sldId id="266" r:id="rId19"/>
    <p:sldId id="268" r:id="rId20"/>
    <p:sldId id="269" r:id="rId21"/>
    <p:sldId id="270" r:id="rId22"/>
    <p:sldId id="267" r:id="rId23"/>
    <p:sldId id="272" r:id="rId24"/>
    <p:sldId id="275" r:id="rId25"/>
    <p:sldId id="295" r:id="rId26"/>
    <p:sldId id="298" r:id="rId27"/>
    <p:sldId id="273" r:id="rId28"/>
    <p:sldId id="277" r:id="rId29"/>
    <p:sldId id="278" r:id="rId30"/>
    <p:sldId id="301" r:id="rId31"/>
    <p:sldId id="280" r:id="rId32"/>
    <p:sldId id="296" r:id="rId33"/>
    <p:sldId id="282" r:id="rId34"/>
    <p:sldId id="299" r:id="rId35"/>
    <p:sldId id="283" r:id="rId36"/>
    <p:sldId id="284" r:id="rId37"/>
    <p:sldId id="285" r:id="rId38"/>
    <p:sldId id="300" r:id="rId39"/>
    <p:sldId id="287" r:id="rId40"/>
    <p:sldId id="292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223224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називають атмосферою?</a:t>
            </a:r>
          </a:p>
          <a:p>
            <a:pPr algn="ctr">
              <a:buNone/>
            </a:pPr>
            <a:r>
              <a:rPr lang="uk-UA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будова атмосфери?</a:t>
            </a:r>
            <a:endParaRPr lang="uk-UA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0000"/>
          </a:blip>
          <a:srcRect r="32884"/>
          <a:stretch>
            <a:fillRect/>
          </a:stretch>
        </p:blipFill>
        <p:spPr>
          <a:xfrm>
            <a:off x="899592" y="0"/>
            <a:ext cx="727280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708920"/>
            <a:ext cx="8229600" cy="20448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5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Який склад атмосфери?</a:t>
            </a:r>
            <a:endParaRPr lang="uk-UA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600" b="1" dirty="0" smtClean="0">
                <a:solidFill>
                  <a:srgbClr val="FFFF00"/>
                </a:solidFill>
              </a:rPr>
              <a:t>Атмосферне повітря має такий склад:</a:t>
            </a:r>
          </a:p>
          <a:p>
            <a:r>
              <a:rPr lang="uk-UA" sz="3600" b="1" dirty="0" smtClean="0"/>
              <a:t>азот - 78%</a:t>
            </a:r>
          </a:p>
          <a:p>
            <a:r>
              <a:rPr lang="uk-UA" sz="3600" b="1" dirty="0" smtClean="0"/>
              <a:t>кисень - 21%</a:t>
            </a:r>
          </a:p>
          <a:p>
            <a:r>
              <a:rPr lang="uk-UA" sz="3600" b="1" dirty="0" smtClean="0"/>
              <a:t>аргон - 0,9 %</a:t>
            </a:r>
          </a:p>
          <a:p>
            <a:r>
              <a:rPr lang="uk-UA" sz="3600" b="1" dirty="0" smtClean="0"/>
              <a:t>двоокис вуглецю - 0,037%</a:t>
            </a:r>
          </a:p>
          <a:p>
            <a:r>
              <a:rPr lang="uk-UA" sz="3600" b="1" dirty="0" smtClean="0"/>
              <a:t>інші компоненти: водень, гелій, неон</a:t>
            </a:r>
          </a:p>
          <a:p>
            <a:r>
              <a:rPr lang="uk-UA" sz="3600" b="1" dirty="0" smtClean="0"/>
              <a:t>домішки: водяна пара, пил, дим та інші, вміст яких постійно змінюється</a:t>
            </a:r>
          </a:p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4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uk-UA" sz="4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функції виконує атмосфера?</a:t>
            </a:r>
            <a:endParaRPr lang="uk-UA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Функції атмосфери: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uk-UA" b="1" dirty="0" smtClean="0"/>
              <a:t>захищає живі організми від згубного впливу космічних випромінювань та ударів метеоритів;</a:t>
            </a:r>
          </a:p>
          <a:p>
            <a:r>
              <a:rPr lang="uk-UA" b="1" dirty="0" smtClean="0"/>
              <a:t>регулює сезонні й добові коливання температури (якби на Землі не існувало атмосфери, то добові коливання температури досягали б ± 200 °С);</a:t>
            </a:r>
          </a:p>
          <a:p>
            <a:r>
              <a:rPr lang="uk-UA" b="1" dirty="0" smtClean="0"/>
              <a:t>є носієм тепла й вологи;</a:t>
            </a:r>
          </a:p>
          <a:p>
            <a:r>
              <a:rPr lang="uk-UA" b="1" dirty="0" smtClean="0"/>
              <a:t>містить гази, які беруть участь у фотосинтезі й забезпечують дихання;</a:t>
            </a:r>
          </a:p>
          <a:p>
            <a:r>
              <a:rPr lang="uk-UA" b="1" dirty="0" smtClean="0"/>
              <a:t>зумовлює низку складних процесів (вивітрювання гірських порід, діяльність природних вод, мерзлоти, льодовиків тощо)</a:t>
            </a: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92494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sz="9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Забруднення та охорона атмосфери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20688"/>
            <a:ext cx="8085584" cy="561662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Джерела та забруднювачі атмосфери. </a:t>
            </a:r>
          </a:p>
          <a:p>
            <a:pPr>
              <a:buNone/>
            </a:pPr>
            <a:r>
              <a:rPr lang="uk-UA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Екологічні наслідки забруднення.</a:t>
            </a:r>
          </a:p>
          <a:p>
            <a:pPr>
              <a:buNone/>
            </a:pPr>
            <a:r>
              <a:rPr lang="uk-UA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Основні способи охорони та захисту повітряного середовища від промислових викидів.</a:t>
            </a: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1354863184_vybrosy1.jpeg (800×547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356992"/>
            <a:ext cx="4788024" cy="327381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412776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uk-UA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Джерела та забруднювачі атмосфери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36912"/>
            <a:ext cx="8229600" cy="1143000"/>
          </a:xfrm>
        </p:spPr>
        <p:txBody>
          <a:bodyPr>
            <a:noAutofit/>
          </a:bodyPr>
          <a:lstStyle/>
          <a:p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походженням забруднення атмосфери поділяють на </a:t>
            </a: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природне</a:t>
            </a: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штучне</a:t>
            </a:r>
            <a:endParaRPr lang="uk-UA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904656"/>
          </a:xfrm>
        </p:spPr>
        <p:txBody>
          <a:bodyPr>
            <a:normAutofit/>
          </a:bodyPr>
          <a:lstStyle/>
          <a:p>
            <a:r>
              <a:rPr lang="uk-UA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природні процеси можуть забруднювати атмосферне повітря?</a:t>
            </a:r>
            <a:endParaRPr lang="uk-UA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галузі промисловості є найбільшими забруднювачами атмосфери?</a:t>
            </a:r>
            <a:endParaRPr lang="uk-UA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є найбільшим </a:t>
            </a:r>
            <a:r>
              <a:rPr lang="uk-UA" sz="4000" b="1" i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забрудником</a:t>
            </a:r>
            <a:r>
              <a:rPr lang="uk-UA" sz="40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атмосферного повітря в великих містах?</a:t>
            </a:r>
            <a:endParaRPr lang="uk-UA" sz="4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001.jpg (501×401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755576" y="332656"/>
            <a:ext cx="7736999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джерела а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нтропоген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них забруднень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 descr="http://masters.donntu.edu.ua/2012/feht/pikulova/library/images/a01img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1700808"/>
            <a:ext cx="9144000" cy="51496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36912"/>
            <a:ext cx="8229600" cy="1143000"/>
          </a:xfrm>
        </p:spPr>
        <p:txBody>
          <a:bodyPr>
            <a:noAutofit/>
          </a:bodyPr>
          <a:lstStyle/>
          <a:p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хімічним та дисперсним складом забруднення атмосфери поділяють на </a:t>
            </a: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газове</a:t>
            </a: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аерозольне</a:t>
            </a:r>
            <a:endParaRPr lang="uk-UA" sz="6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548680"/>
            <a:ext cx="82296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6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Загальний</a:t>
            </a:r>
            <a:r>
              <a:rPr lang="ru-RU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обсяг</a:t>
            </a:r>
            <a:r>
              <a:rPr lang="ru-RU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викидів</a:t>
            </a:r>
            <a:r>
              <a:rPr lang="ru-RU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забруднюючих</a:t>
            </a:r>
            <a:r>
              <a:rPr lang="ru-RU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речовин</a:t>
            </a:r>
            <a:r>
              <a:rPr lang="ru-RU" sz="6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атмосферу становить </a:t>
            </a:r>
          </a:p>
          <a:p>
            <a:pPr algn="ctr">
              <a:buNone/>
            </a:pPr>
            <a:r>
              <a:rPr lang="ru-RU" sz="6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більше</a:t>
            </a:r>
            <a:r>
              <a:rPr lang="ru-RU" sz="6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6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2.5</a:t>
            </a:r>
            <a:r>
              <a:rPr lang="ru-RU" sz="6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6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млрд</a:t>
            </a:r>
            <a:r>
              <a:rPr lang="en-US" sz="6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6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</a:t>
            </a:r>
            <a:r>
              <a:rPr lang="en-US" sz="6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sz="6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5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хімічні речовини потрапляють в атмосферу внаслідок господарської діяльності людини?</a:t>
            </a:r>
            <a:endParaRPr lang="uk-UA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6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Діоксид</a:t>
            </a: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вуглецю </a:t>
            </a:r>
          </a:p>
          <a:p>
            <a:pPr algn="ctr">
              <a:buNone/>
            </a:pPr>
            <a:r>
              <a:rPr lang="uk-UA" sz="9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</a:t>
            </a:r>
            <a:r>
              <a:rPr lang="uk-UA" sz="9500" b="1" baseline="-25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uk-UA" sz="9500" b="1" baseline="-25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щорічно потрапляє в атмосферу </a:t>
            </a:r>
          </a:p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понад 2 млрд. т.</a:t>
            </a:r>
            <a:endParaRPr lang="uk-UA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6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Монооксид</a:t>
            </a: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вуглецю </a:t>
            </a:r>
          </a:p>
          <a:p>
            <a:pPr algn="ctr">
              <a:buNone/>
            </a:pPr>
            <a:r>
              <a:rPr lang="uk-UA" sz="9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</a:t>
            </a:r>
            <a:endParaRPr lang="uk-UA" sz="9500" b="1" baseline="-25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щорічно потрапляє в атмосферу </a:t>
            </a:r>
          </a:p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близько 250 млн. т.</a:t>
            </a:r>
            <a:endParaRPr lang="uk-UA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Оксиди сірки</a:t>
            </a:r>
          </a:p>
          <a:p>
            <a:pPr algn="ctr">
              <a:buNone/>
            </a:pPr>
            <a:r>
              <a:rPr lang="en-US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</a:t>
            </a:r>
            <a:r>
              <a:rPr lang="en-US" sz="96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</a:t>
            </a:r>
            <a:r>
              <a:rPr lang="uk-UA" sz="96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Обсяги річних викидів в атмосферу складають близько 200 млн. т.</a:t>
            </a:r>
            <a:endParaRPr lang="uk-UA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Оксиди азоту </a:t>
            </a:r>
          </a:p>
          <a:p>
            <a:pPr algn="ctr">
              <a:buNone/>
            </a:pP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uk-UA" sz="96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O, NO</a:t>
            </a:r>
            <a:r>
              <a:rPr lang="uk-UA" sz="9600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uk-UA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NO</a:t>
            </a:r>
          </a:p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Обсяги річних викидів в атмосферу складають близько 20 млн. т.</a:t>
            </a:r>
            <a:endParaRPr lang="uk-UA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Сполуки </a:t>
            </a:r>
          </a:p>
          <a:p>
            <a:pPr algn="ctr">
              <a:buNone/>
            </a:pPr>
            <a:r>
              <a:rPr lang="uk-UA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хлору та фтору</a:t>
            </a:r>
          </a:p>
          <a:p>
            <a:pPr algn="ctr">
              <a:buNone/>
            </a:pPr>
            <a:r>
              <a:rPr lang="uk-UA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важкі та радіоактивні метали</a:t>
            </a:r>
            <a:endParaRPr lang="en-US" sz="7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uk-UA" sz="9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Аерозолі</a:t>
            </a:r>
            <a:r>
              <a:rPr lang="uk-UA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тверді або рідкі частинки, що знаходяться у підвішеному стані в повітрі</a:t>
            </a:r>
            <a:endParaRPr lang="uk-UA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-.jpg (340×255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2924944"/>
            <a:ext cx="4968552" cy="37264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476673"/>
            <a:ext cx="8229600" cy="26642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Екологічні наслідки забруднення</a:t>
            </a:r>
            <a:endParaRPr lang="uk-UA" sz="6600" b="1" dirty="0"/>
          </a:p>
        </p:txBody>
      </p:sp>
      <p:pic>
        <p:nvPicPr>
          <p:cNvPr id="1026" name="Picture 2" descr="http://www.meteoprog.ua/pictures/news_v_2/83c1b1f94639a03c371d0eedb8fcf0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56805"/>
            <a:ext cx="5688632" cy="37900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Смог</a:t>
            </a:r>
            <a:r>
              <a:rPr lang="uk-UA" sz="7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</a:p>
          <a:p>
            <a:pPr algn="ctr">
              <a:buNone/>
            </a:pPr>
            <a:r>
              <a:rPr lang="uk-UA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uk-UA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англ. </a:t>
            </a:r>
            <a:r>
              <a:rPr lang="ru-RU" sz="7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Smoky</a:t>
            </a:r>
            <a:r>
              <a:rPr lang="ru-RU" sz="72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72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fog</a:t>
            </a:r>
            <a:r>
              <a:rPr lang="uk-UA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буквально</a:t>
            </a:r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uk-UA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 "димовий туман "</a:t>
            </a:r>
            <a:endParaRPr lang="uk-UA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sz="66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 наслідки утворення смогів?</a:t>
            </a: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755576" y="1412776"/>
          <a:ext cx="7906212" cy="3528392"/>
        </p:xfrm>
        <a:graphic>
          <a:graphicData uri="http://schemas.openxmlformats.org/presentationml/2006/ole">
            <p:oleObj spid="_x0000_s1027" name="Объект упаковщика для оболочки" showAsIcon="1" r:id="rId3" imgW="1537200" imgH="685800" progId="Package">
              <p:embed/>
            </p:oleObj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Кислотні дощі</a:t>
            </a:r>
            <a:endParaRPr lang="uk-UA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9698" name="Picture 2" descr="14576-1u.jpg (650×466)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7030824" cy="50405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Дощова вода в чистому повітрі має </a:t>
            </a:r>
            <a:r>
              <a:rPr lang="uk-UA" sz="66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рН</a:t>
            </a:r>
            <a:r>
              <a:rPr lang="uk-UA" sz="6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=5,6</a:t>
            </a: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Чим нижче значення </a:t>
            </a:r>
            <a:r>
              <a:rPr lang="uk-UA" sz="66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рН</a:t>
            </a: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тим вища кислотність.</a:t>
            </a:r>
            <a:endParaRPr lang="uk-UA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Озонова діра</a:t>
            </a:r>
            <a:r>
              <a:rPr lang="uk-UA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— локальне падіння концентрації озону в стратосфері на 10—40%.</a:t>
            </a:r>
            <a:endParaRPr lang="uk-UA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7544" y="1484784"/>
          <a:ext cx="8403600" cy="3312368"/>
        </p:xfrm>
        <a:graphic>
          <a:graphicData uri="http://schemas.openxmlformats.org/presentationml/2006/ole">
            <p:oleObj spid="_x0000_s2050" name="Объект упаковщика для оболочки" showAsIcon="1" r:id="rId3" imgW="1740240" imgH="685800" progId="Package">
              <p:embed/>
            </p:oleObj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Парниковий ефект</a:t>
            </a:r>
            <a:endParaRPr lang="uk-UA" sz="5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48" name="Picture 4" descr="http://cyberland.ws/uploads/posts/2012-01/1327502255_parnikovyy-effek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10519"/>
          <a:stretch>
            <a:fillRect/>
          </a:stretch>
        </p:blipFill>
        <p:spPr bwMode="auto">
          <a:xfrm>
            <a:off x="755576" y="1340768"/>
            <a:ext cx="7769233" cy="51589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uk-UA" sz="6600" b="1" i="1" dirty="0" smtClean="0">
                <a:solidFill>
                  <a:srgbClr val="FFC000"/>
                </a:solidFill>
              </a:rPr>
              <a:t>Які наслідки дії парникового ефекту?</a:t>
            </a:r>
            <a:endParaRPr lang="uk-UA" sz="6600" b="1" dirty="0" smtClean="0">
              <a:solidFill>
                <a:srgbClr val="FFC000"/>
              </a:solidFill>
            </a:endParaRP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Ядерна зима</a:t>
            </a:r>
            <a:endParaRPr lang="uk-UA" sz="8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890" name="Picture 2" descr="http://ipress.ua/media/gallery/full/d/a/dailymail_co_uk_9ec0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35945"/>
            <a:ext cx="7416824" cy="46173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88835" y="2204864"/>
          <a:ext cx="8920992" cy="2160240"/>
        </p:xfrm>
        <a:graphic>
          <a:graphicData uri="http://schemas.openxmlformats.org/presentationml/2006/ole">
            <p:oleObj spid="_x0000_s3074" name="Объект упаковщика для оболочки" showAsIcon="1" r:id="rId3" imgW="2832840" imgH="685800" progId="Package">
              <p:embed/>
            </p:oleObj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88640"/>
            <a:ext cx="8229600" cy="54726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Основні способи охорони та захисту повітряного середовища від промислових викидів.</a:t>
            </a:r>
            <a:endParaRPr lang="uk-UA" sz="6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uk-UA" sz="6600" dirty="0"/>
          </a:p>
        </p:txBody>
      </p:sp>
      <p:pic>
        <p:nvPicPr>
          <p:cNvPr id="38914" name="Picture 2" descr="http://4.bp.blogspot.com/-M5xysk47rFk/UdshTQlW_xI/AAAAAAAAA9E/9xtJNjRyti4/s1600/nature_chi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869160"/>
            <a:ext cx="3682380" cy="1841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1143000"/>
          </a:xfrm>
        </p:spPr>
        <p:txBody>
          <a:bodyPr>
            <a:noAutofit/>
          </a:bodyPr>
          <a:lstStyle/>
          <a:p>
            <a:pPr lvl="0"/>
            <a:r>
              <a:rPr lang="uk-UA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Заходи з охорони атмосферного повітря:</a:t>
            </a:r>
            <a:endParaRPr lang="uk-UA" sz="6000" dirty="0">
              <a:solidFill>
                <a:srgbClr val="FFFF00"/>
              </a:solidFill>
            </a:endParaRPr>
          </a:p>
        </p:txBody>
      </p:sp>
      <p:sp>
        <p:nvSpPr>
          <p:cNvPr id="3993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611560" y="2780928"/>
            <a:ext cx="820891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000" b="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- планувальні;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000" b="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- технічні;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6000" b="0" i="0" u="none" strike="noStrike" cap="none" normalizeH="0" baseline="0" dirty="0" smtClean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itchFamily="18" charset="0"/>
                <a:cs typeface="Arial" pitchFamily="34" charset="0"/>
              </a:rPr>
              <a:t>- санітарно-законодавчі.</a:t>
            </a:r>
            <a:endParaRPr kumimoji="0" lang="uk-UA" sz="6000" b="0" i="0" u="none" strike="noStrike" cap="none" normalizeH="0" baseline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1143000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 вловлювання промислових викидів:</a:t>
            </a:r>
            <a:endParaRPr lang="uk-UA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 lnSpcReduction="10000"/>
          </a:bodyPr>
          <a:lstStyle/>
          <a:p>
            <a:r>
              <a:rPr lang="ru-RU" sz="4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Хімічне</a:t>
            </a:r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очищення</a:t>
            </a:r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адсорбція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каталітичне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перетворення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ru-RU" sz="4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Фізичні</a:t>
            </a:r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методи</a:t>
            </a:r>
            <a:r>
              <a:rPr lang="ru-RU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сепарація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зрошувальні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</a:t>
            </a:r>
            <a:r>
              <a:rPr lang="en-U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трої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електростатичного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осідання</a:t>
            </a: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пилу) </a:t>
            </a:r>
          </a:p>
          <a:p>
            <a:endParaRPr lang="ru-RU" dirty="0" smtClean="0"/>
          </a:p>
          <a:p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anews.pp.ua/wp-content/uploads/e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8364872" cy="5688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507288" cy="65253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Що розуміють під забрудненням атмосферного повітря?</a:t>
            </a:r>
          </a:p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Назвіть забруднення атмосфери природного походження?</a:t>
            </a:r>
          </a:p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Назвіть забруднення атмосфери штучного походження?</a:t>
            </a:r>
          </a:p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Які газові домішки найчастіше потрапляють в атмосферу?</a:t>
            </a:r>
          </a:p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Назвіть екологічні наслідки забруднення атмосферного повітря.</a:t>
            </a:r>
          </a:p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Назвіть заходи з охорони атмосферного повітря.</a:t>
            </a:r>
          </a:p>
          <a:p>
            <a:pPr>
              <a:buNone/>
            </a:pPr>
            <a:r>
              <a:rPr lang="uk-UA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 Якими методами можна очистити викиди в повітря від газових домішок?</a:t>
            </a:r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err="1" smtClean="0"/>
              <a:t>Домашнє</a:t>
            </a:r>
            <a:r>
              <a:rPr lang="ru-RU" sz="6000" dirty="0" smtClean="0"/>
              <a:t> </a:t>
            </a:r>
            <a:r>
              <a:rPr lang="ru-RU" sz="6000" dirty="0" err="1" smtClean="0"/>
              <a:t>завдання</a:t>
            </a:r>
            <a:endParaRPr lang="uk-UA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[ 1 ] с.105-110</a:t>
            </a:r>
          </a:p>
          <a:p>
            <a:r>
              <a:rPr lang="uk-UA" dirty="0" smtClean="0"/>
              <a:t>[ 2 ] с.131-140, 150-158 </a:t>
            </a:r>
            <a:endParaRPr lang="uk-UA" b="1" dirty="0" smtClean="0"/>
          </a:p>
          <a:p>
            <a:pPr>
              <a:buNone/>
            </a:pPr>
            <a:r>
              <a:rPr lang="uk-UA" i="1" dirty="0" smtClean="0"/>
              <a:t>Підготуватись до практичного заняття</a:t>
            </a:r>
            <a:endParaRPr lang="uk-UA" dirty="0" smtClean="0"/>
          </a:p>
          <a:p>
            <a:pPr>
              <a:buNone/>
            </a:pP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473</TotalTime>
  <Words>495</Words>
  <Application>Microsoft Office PowerPoint</Application>
  <PresentationFormat>Экран (4:3)</PresentationFormat>
  <Paragraphs>79</Paragraphs>
  <Slides>40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2" baseType="lpstr">
      <vt:lpstr>Тема Office</vt:lpstr>
      <vt:lpstr>Пакет</vt:lpstr>
      <vt:lpstr>Слайд 1</vt:lpstr>
      <vt:lpstr>Слайд 2</vt:lpstr>
      <vt:lpstr>Слайд 3</vt:lpstr>
      <vt:lpstr>Слайд 4</vt:lpstr>
      <vt:lpstr>Слайд 5</vt:lpstr>
      <vt:lpstr>Функції атмосфери:</vt:lpstr>
      <vt:lpstr>Забруднення та охорона атмосфери </vt:lpstr>
      <vt:lpstr>Слайд 8</vt:lpstr>
      <vt:lpstr>1. Джерела та забруднювачі атмосфери </vt:lpstr>
      <vt:lpstr>За походженням забруднення атмосфери поділяють на природне і штучне</vt:lpstr>
      <vt:lpstr>Слайд 11</vt:lpstr>
      <vt:lpstr>Слайд 12</vt:lpstr>
      <vt:lpstr>джерела антропогенних забруднень</vt:lpstr>
      <vt:lpstr>За хімічним та дисперсним складом забруднення атмосфери поділяють на газове і аерозольне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Кислотні дощі</vt:lpstr>
      <vt:lpstr>Слайд 28</vt:lpstr>
      <vt:lpstr>Слайд 29</vt:lpstr>
      <vt:lpstr>Слайд 30</vt:lpstr>
      <vt:lpstr>Парниковий ефект</vt:lpstr>
      <vt:lpstr>Слайд 32</vt:lpstr>
      <vt:lpstr>Ядерна зима</vt:lpstr>
      <vt:lpstr>Слайд 34</vt:lpstr>
      <vt:lpstr>Слайд 35</vt:lpstr>
      <vt:lpstr>Заходи з охорони атмосферного повітря:</vt:lpstr>
      <vt:lpstr>Методи вловлювання промислових викидів:</vt:lpstr>
      <vt:lpstr>Слайд 38</vt:lpstr>
      <vt:lpstr>Слайд 39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Забруднення та охорона атмосфери </dc:title>
  <dc:creator>PRISYAJNIY</dc:creator>
  <cp:lastModifiedBy>PRISYAJNIY</cp:lastModifiedBy>
  <cp:revision>56</cp:revision>
  <dcterms:created xsi:type="dcterms:W3CDTF">2014-02-27T08:10:35Z</dcterms:created>
  <dcterms:modified xsi:type="dcterms:W3CDTF">2018-10-15T17:44:12Z</dcterms:modified>
</cp:coreProperties>
</file>