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drawings/drawing1.xml" ContentType="application/vnd.openxmlformats-officedocument.drawingml.chartshape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56" r:id="rId2"/>
    <p:sldMasterId id="2147483780" r:id="rId3"/>
  </p:sldMasterIdLst>
  <p:notesMasterIdLst>
    <p:notesMasterId r:id="rId24"/>
  </p:notesMasterIdLst>
  <p:sldIdLst>
    <p:sldId id="256" r:id="rId4"/>
    <p:sldId id="257" r:id="rId5"/>
    <p:sldId id="259" r:id="rId6"/>
    <p:sldId id="260" r:id="rId7"/>
    <p:sldId id="278" r:id="rId8"/>
    <p:sldId id="288" r:id="rId9"/>
    <p:sldId id="281" r:id="rId10"/>
    <p:sldId id="282" r:id="rId11"/>
    <p:sldId id="263" r:id="rId12"/>
    <p:sldId id="273" r:id="rId13"/>
    <p:sldId id="266" r:id="rId14"/>
    <p:sldId id="269" r:id="rId15"/>
    <p:sldId id="276" r:id="rId16"/>
    <p:sldId id="285" r:id="rId17"/>
    <p:sldId id="277" r:id="rId18"/>
    <p:sldId id="265" r:id="rId19"/>
    <p:sldId id="267" r:id="rId20"/>
    <p:sldId id="286" r:id="rId21"/>
    <p:sldId id="268" r:id="rId22"/>
    <p:sldId id="287" r:id="rId23"/>
  </p:sldIdLst>
  <p:sldSz cx="9144000" cy="6858000" type="screen4x3"/>
  <p:notesSz cx="6888163" cy="100187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56">
          <p15:clr>
            <a:srgbClr val="A4A3A4"/>
          </p15:clr>
        </p15:guide>
        <p15:guide id="2" pos="217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98" autoAdjust="0"/>
    <p:restoredTop sz="93656" autoAdjust="0"/>
  </p:normalViewPr>
  <p:slideViewPr>
    <p:cSldViewPr>
      <p:cViewPr varScale="1">
        <p:scale>
          <a:sx n="80" d="100"/>
          <a:sy n="80" d="100"/>
        </p:scale>
        <p:origin x="-86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1830" y="-102"/>
      </p:cViewPr>
      <p:guideLst>
        <p:guide orient="horz" pos="3156"/>
        <p:guide pos="217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.xlsx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Excel5.xlsx"/><Relationship Id="rId1" Type="http://schemas.openxmlformats.org/officeDocument/2006/relationships/themeOverride" Target="../theme/themeOverrid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7609212105392971"/>
          <c:y val="9.7696850393700782E-2"/>
          <c:w val="0.79335227502291916"/>
          <c:h val="0.78632327209098862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Лист1!$A$3:$A$5</c:f>
              <c:strCache>
                <c:ptCount val="3"/>
                <c:pt idx="0">
                  <c:v>Парк імені С. Л. Пілєва</c:v>
                </c:pt>
                <c:pt idx="1">
                  <c:v>Сміттєзвалище</c:v>
                </c:pt>
                <c:pt idx="2">
                  <c:v>Присадибна ділянка</c:v>
                </c:pt>
              </c:strCache>
            </c:strRef>
          </c:cat>
          <c:val>
            <c:numRef>
              <c:f>Лист1!$B$3:$B$5</c:f>
              <c:numCache>
                <c:formatCode>General</c:formatCode>
                <c:ptCount val="3"/>
                <c:pt idx="0">
                  <c:v>7.6</c:v>
                </c:pt>
                <c:pt idx="1">
                  <c:v>7.65</c:v>
                </c:pt>
                <c:pt idx="2">
                  <c:v>7.43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7C0-4916-9318-393E88918C4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34731648"/>
        <c:axId val="155820800"/>
      </c:barChart>
      <c:catAx>
        <c:axId val="1347316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55820800"/>
        <c:crosses val="autoZero"/>
        <c:auto val="1"/>
        <c:lblAlgn val="ctr"/>
        <c:lblOffset val="100"/>
        <c:noMultiLvlLbl val="0"/>
      </c:catAx>
      <c:valAx>
        <c:axId val="15582080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/>
                  <a:t>Величина  рН</a:t>
                </a:r>
              </a:p>
            </c:rich>
          </c:tx>
          <c:layout>
            <c:manualLayout>
              <c:xMode val="edge"/>
              <c:yMode val="edge"/>
              <c:x val="3.8280321099074095E-2"/>
              <c:y val="0.34326250074778014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134731648"/>
        <c:crosses val="autoZero"/>
        <c:crossBetween val="between"/>
      </c:valAx>
    </c:plotArea>
    <c:plotVisOnly val="1"/>
    <c:dispBlanksAs val="gap"/>
    <c:showDLblsOverMax val="0"/>
  </c:chart>
  <c:spPr>
    <a:solidFill>
      <a:sysClr val="window" lastClr="FFFFFF"/>
    </a:solidFill>
  </c:spPr>
  <c:txPr>
    <a:bodyPr/>
    <a:lstStyle/>
    <a:p>
      <a:pPr>
        <a:defRPr sz="1400">
          <a:latin typeface="Times New Roman" pitchFamily="18" charset="0"/>
          <a:cs typeface="Times New Roman" pitchFamily="18" charset="0"/>
        </a:defRPr>
      </a:pPr>
      <a:endParaRPr lang="ru-R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3009384539283994"/>
          <c:y val="6.9444444444444448E-2"/>
          <c:w val="0.83336044672285092"/>
          <c:h val="0.76648148148148143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Лист2!$A$3:$A$5</c:f>
              <c:strCache>
                <c:ptCount val="3"/>
                <c:pt idx="0">
                  <c:v>Парк імені С. Л. Пілєва</c:v>
                </c:pt>
                <c:pt idx="1">
                  <c:v>Сміттєзвалище</c:v>
                </c:pt>
                <c:pt idx="2">
                  <c:v>Присадибна ділянка</c:v>
                </c:pt>
              </c:strCache>
            </c:strRef>
          </c:cat>
          <c:val>
            <c:numRef>
              <c:f>Лист2!$B$3:$B$5</c:f>
              <c:numCache>
                <c:formatCode>General</c:formatCode>
                <c:ptCount val="3"/>
                <c:pt idx="0">
                  <c:v>5.68</c:v>
                </c:pt>
                <c:pt idx="1">
                  <c:v>6.53</c:v>
                </c:pt>
                <c:pt idx="2">
                  <c:v>2.96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B7E-4418-B949-A65CF81C838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56472064"/>
        <c:axId val="156474752"/>
      </c:barChart>
      <c:catAx>
        <c:axId val="1564720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56474752"/>
        <c:crosses val="autoZero"/>
        <c:auto val="1"/>
        <c:lblAlgn val="ctr"/>
        <c:lblOffset val="100"/>
        <c:noMultiLvlLbl val="0"/>
      </c:catAx>
      <c:valAx>
        <c:axId val="15647475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/>
                  <a:t>Вміст гумусу, %</a:t>
                </a:r>
              </a:p>
            </c:rich>
          </c:tx>
          <c:layout>
            <c:manualLayout>
              <c:xMode val="edge"/>
              <c:yMode val="edge"/>
              <c:x val="9.7222222222222224E-3"/>
              <c:y val="0.2978240740740740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156472064"/>
        <c:crosses val="autoZero"/>
        <c:crossBetween val="between"/>
      </c:valAx>
    </c:plotArea>
    <c:plotVisOnly val="1"/>
    <c:dispBlanksAs val="gap"/>
    <c:showDLblsOverMax val="0"/>
  </c:chart>
  <c:spPr>
    <a:solidFill>
      <a:sysClr val="window" lastClr="FFFFFF"/>
    </a:solidFill>
  </c:spPr>
  <c:txPr>
    <a:bodyPr/>
    <a:lstStyle/>
    <a:p>
      <a:pPr>
        <a:defRPr sz="1600">
          <a:latin typeface="Times New Roman" pitchFamily="18" charset="0"/>
          <a:cs typeface="Times New Roman" pitchFamily="18" charset="0"/>
        </a:defRPr>
      </a:pPr>
      <a:endParaRPr lang="ru-RU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2085411198600175"/>
          <c:y val="9.7222222222222224E-2"/>
          <c:w val="0.55954177602799648"/>
          <c:h val="0.7919444444444444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Лист3!$A$2</c:f>
              <c:strCache>
                <c:ptCount val="1"/>
                <c:pt idx="0">
                  <c:v>Парк імені С. Л. Пілєва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Лист3!$B$1:$D$1</c:f>
              <c:strCache>
                <c:ptCount val="3"/>
                <c:pt idx="0">
                  <c:v>НСО3 -</c:v>
                </c:pt>
                <c:pt idx="1">
                  <c:v>Сl-</c:v>
                </c:pt>
                <c:pt idx="2">
                  <c:v>SO42-</c:v>
                </c:pt>
              </c:strCache>
            </c:strRef>
          </c:cat>
          <c:val>
            <c:numRef>
              <c:f>Лист3!$B$2:$D$2</c:f>
              <c:numCache>
                <c:formatCode>General</c:formatCode>
                <c:ptCount val="3"/>
                <c:pt idx="0">
                  <c:v>0.43</c:v>
                </c:pt>
                <c:pt idx="1">
                  <c:v>0.18</c:v>
                </c:pt>
                <c:pt idx="2">
                  <c:v>1.04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6F1-4705-AD11-883659133B57}"/>
            </c:ext>
          </c:extLst>
        </c:ser>
        <c:ser>
          <c:idx val="1"/>
          <c:order val="1"/>
          <c:tx>
            <c:strRef>
              <c:f>Лист3!$A$3</c:f>
              <c:strCache>
                <c:ptCount val="1"/>
                <c:pt idx="0">
                  <c:v>Сміттєзвалище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Лист3!$B$1:$D$1</c:f>
              <c:strCache>
                <c:ptCount val="3"/>
                <c:pt idx="0">
                  <c:v>НСО3 -</c:v>
                </c:pt>
                <c:pt idx="1">
                  <c:v>Сl-</c:v>
                </c:pt>
                <c:pt idx="2">
                  <c:v>SO42-</c:v>
                </c:pt>
              </c:strCache>
            </c:strRef>
          </c:cat>
          <c:val>
            <c:numRef>
              <c:f>Лист3!$B$3:$D$3</c:f>
              <c:numCache>
                <c:formatCode>General</c:formatCode>
                <c:ptCount val="3"/>
                <c:pt idx="0">
                  <c:v>0.53</c:v>
                </c:pt>
                <c:pt idx="1">
                  <c:v>0.32</c:v>
                </c:pt>
                <c:pt idx="2">
                  <c:v>1.3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6F1-4705-AD11-883659133B57}"/>
            </c:ext>
          </c:extLst>
        </c:ser>
        <c:ser>
          <c:idx val="2"/>
          <c:order val="2"/>
          <c:tx>
            <c:strRef>
              <c:f>Лист3!$A$4</c:f>
              <c:strCache>
                <c:ptCount val="1"/>
                <c:pt idx="0">
                  <c:v>Присадибна ділянка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Лист3!$B$1:$D$1</c:f>
              <c:strCache>
                <c:ptCount val="3"/>
                <c:pt idx="0">
                  <c:v>НСО3 -</c:v>
                </c:pt>
                <c:pt idx="1">
                  <c:v>Сl-</c:v>
                </c:pt>
                <c:pt idx="2">
                  <c:v>SO42-</c:v>
                </c:pt>
              </c:strCache>
            </c:strRef>
          </c:cat>
          <c:val>
            <c:numRef>
              <c:f>Лист3!$B$4:$D$4</c:f>
              <c:numCache>
                <c:formatCode>General</c:formatCode>
                <c:ptCount val="3"/>
                <c:pt idx="0">
                  <c:v>0.37</c:v>
                </c:pt>
                <c:pt idx="1">
                  <c:v>0.14000000000000001</c:v>
                </c:pt>
                <c:pt idx="2">
                  <c:v>0.44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6F1-4705-AD11-883659133B5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56489600"/>
        <c:axId val="156491136"/>
      </c:barChart>
      <c:catAx>
        <c:axId val="1564896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56491136"/>
        <c:crosses val="autoZero"/>
        <c:auto val="1"/>
        <c:lblAlgn val="ctr"/>
        <c:lblOffset val="100"/>
        <c:noMultiLvlLbl val="0"/>
      </c:catAx>
      <c:valAx>
        <c:axId val="15649113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/>
                  <a:t>Вміст аніонів, ммоль/100 г ґрунту</a:t>
                </a:r>
              </a:p>
            </c:rich>
          </c:tx>
          <c:layout>
            <c:manualLayout>
              <c:xMode val="edge"/>
              <c:yMode val="edge"/>
              <c:x val="9.7222222222222224E-3"/>
              <c:y val="0.1261803732866725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1564896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8595144356955384"/>
          <c:y val="0.3127486147564888"/>
          <c:w val="0.29738188976377955"/>
          <c:h val="0.30505796150481185"/>
        </c:manualLayout>
      </c:layout>
      <c:overlay val="0"/>
    </c:legend>
    <c:plotVisOnly val="1"/>
    <c:dispBlanksAs val="gap"/>
    <c:showDLblsOverMax val="0"/>
  </c:chart>
  <c:spPr>
    <a:solidFill>
      <a:sysClr val="window" lastClr="FFFFFF"/>
    </a:solidFill>
  </c:spPr>
  <c:txPr>
    <a:bodyPr/>
    <a:lstStyle/>
    <a:p>
      <a:pPr>
        <a:defRPr sz="1600">
          <a:latin typeface="Times New Roman" pitchFamily="18" charset="0"/>
          <a:cs typeface="Times New Roman" pitchFamily="18" charset="0"/>
        </a:defRPr>
      </a:pPr>
      <a:endParaRPr lang="ru-RU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7085411198600176"/>
          <c:y val="5.0925925925925923E-2"/>
          <c:w val="0.53731955380577423"/>
          <c:h val="0.8402081510644502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Лист4!$A$2</c:f>
              <c:strCache>
                <c:ptCount val="1"/>
                <c:pt idx="0">
                  <c:v>Парк імені С. Л. Пілєва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Лист4!$B$1:$E$1</c:f>
              <c:strCache>
                <c:ptCount val="4"/>
                <c:pt idx="0">
                  <c:v>Ca2+</c:v>
                </c:pt>
                <c:pt idx="1">
                  <c:v>Mg2+</c:v>
                </c:pt>
                <c:pt idx="2">
                  <c:v>Na+</c:v>
                </c:pt>
                <c:pt idx="3">
                  <c:v>K+</c:v>
                </c:pt>
              </c:strCache>
            </c:strRef>
          </c:cat>
          <c:val>
            <c:numRef>
              <c:f>Лист4!$B$2:$E$2</c:f>
              <c:numCache>
                <c:formatCode>General</c:formatCode>
                <c:ptCount val="4"/>
                <c:pt idx="0">
                  <c:v>0.52</c:v>
                </c:pt>
                <c:pt idx="1">
                  <c:v>0.28000000000000003</c:v>
                </c:pt>
                <c:pt idx="2">
                  <c:v>0.15</c:v>
                </c:pt>
                <c:pt idx="3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D72-412E-8E6C-59A69C5527F7}"/>
            </c:ext>
          </c:extLst>
        </c:ser>
        <c:ser>
          <c:idx val="1"/>
          <c:order val="1"/>
          <c:tx>
            <c:strRef>
              <c:f>Лист4!$A$3</c:f>
              <c:strCache>
                <c:ptCount val="1"/>
                <c:pt idx="0">
                  <c:v>Сміттєзвалище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Лист4!$B$1:$E$1</c:f>
              <c:strCache>
                <c:ptCount val="4"/>
                <c:pt idx="0">
                  <c:v>Ca2+</c:v>
                </c:pt>
                <c:pt idx="1">
                  <c:v>Mg2+</c:v>
                </c:pt>
                <c:pt idx="2">
                  <c:v>Na+</c:v>
                </c:pt>
                <c:pt idx="3">
                  <c:v>K+</c:v>
                </c:pt>
              </c:strCache>
            </c:strRef>
          </c:cat>
          <c:val>
            <c:numRef>
              <c:f>Лист4!$B$3:$E$3</c:f>
              <c:numCache>
                <c:formatCode>General</c:formatCode>
                <c:ptCount val="4"/>
                <c:pt idx="0">
                  <c:v>0.68</c:v>
                </c:pt>
                <c:pt idx="1">
                  <c:v>0.32</c:v>
                </c:pt>
                <c:pt idx="2">
                  <c:v>0.15</c:v>
                </c:pt>
                <c:pt idx="3" formatCode="0.00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D72-412E-8E6C-59A69C5527F7}"/>
            </c:ext>
          </c:extLst>
        </c:ser>
        <c:ser>
          <c:idx val="2"/>
          <c:order val="2"/>
          <c:tx>
            <c:strRef>
              <c:f>Лист4!$A$4</c:f>
              <c:strCache>
                <c:ptCount val="1"/>
                <c:pt idx="0">
                  <c:v>Присадибна ділянка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Лист4!$B$1:$E$1</c:f>
              <c:strCache>
                <c:ptCount val="4"/>
                <c:pt idx="0">
                  <c:v>Ca2+</c:v>
                </c:pt>
                <c:pt idx="1">
                  <c:v>Mg2+</c:v>
                </c:pt>
                <c:pt idx="2">
                  <c:v>Na+</c:v>
                </c:pt>
                <c:pt idx="3">
                  <c:v>K+</c:v>
                </c:pt>
              </c:strCache>
            </c:strRef>
          </c:cat>
          <c:val>
            <c:numRef>
              <c:f>Лист4!$B$4:$E$4</c:f>
              <c:numCache>
                <c:formatCode>General</c:formatCode>
                <c:ptCount val="4"/>
                <c:pt idx="0">
                  <c:v>0.2</c:v>
                </c:pt>
                <c:pt idx="1">
                  <c:v>0.12</c:v>
                </c:pt>
                <c:pt idx="2">
                  <c:v>0.21</c:v>
                </c:pt>
                <c:pt idx="3">
                  <c:v>0.42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D72-412E-8E6C-59A69C5527F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43606272"/>
        <c:axId val="243607808"/>
      </c:barChart>
      <c:catAx>
        <c:axId val="24360627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43607808"/>
        <c:crosses val="autoZero"/>
        <c:auto val="1"/>
        <c:lblAlgn val="ctr"/>
        <c:lblOffset val="100"/>
        <c:noMultiLvlLbl val="0"/>
      </c:catAx>
      <c:valAx>
        <c:axId val="243607808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/>
                  <a:t>Вміст катіонів, ммоль/на 100 г ґрунту</a:t>
                </a:r>
              </a:p>
            </c:rich>
          </c:tx>
          <c:layout>
            <c:manualLayout>
              <c:xMode val="edge"/>
              <c:yMode val="edge"/>
              <c:x val="8.3333333333333332E-3"/>
              <c:y val="0.1328353747448235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2436062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2206255468066494"/>
          <c:y val="0.20626713327500734"/>
          <c:w val="0.2612707786526684"/>
          <c:h val="0.4115394429862933"/>
        </c:manualLayout>
      </c:layout>
      <c:overlay val="0"/>
    </c:legend>
    <c:plotVisOnly val="1"/>
    <c:dispBlanksAs val="gap"/>
    <c:showDLblsOverMax val="0"/>
  </c:chart>
  <c:spPr>
    <a:solidFill>
      <a:sysClr val="window" lastClr="FFFFFF"/>
    </a:solidFill>
  </c:spPr>
  <c:txPr>
    <a:bodyPr/>
    <a:lstStyle/>
    <a:p>
      <a:pPr>
        <a:defRPr sz="1600">
          <a:latin typeface="Times New Roman" pitchFamily="18" charset="0"/>
          <a:cs typeface="Times New Roman" pitchFamily="18" charset="0"/>
        </a:defRPr>
      </a:pPr>
      <a:endParaRPr lang="ru-RU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5696522309711286"/>
          <c:y val="5.0925925925925923E-2"/>
          <c:w val="0.6952084426946632"/>
          <c:h val="0.78500000000000003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Лист5!$A$3:$A$5</c:f>
              <c:strCache>
                <c:ptCount val="3"/>
                <c:pt idx="0">
                  <c:v>Парк імені С. Л. Пілєва</c:v>
                </c:pt>
                <c:pt idx="1">
                  <c:v>Сміттєзвалище</c:v>
                </c:pt>
                <c:pt idx="2">
                  <c:v>Присадибна ділянка</c:v>
                </c:pt>
              </c:strCache>
            </c:strRef>
          </c:cat>
          <c:val>
            <c:numRef>
              <c:f>Лист5!$B$3:$B$5</c:f>
              <c:numCache>
                <c:formatCode>General</c:formatCode>
                <c:ptCount val="3"/>
                <c:pt idx="0">
                  <c:v>0.125</c:v>
                </c:pt>
                <c:pt idx="1">
                  <c:v>0.16500000000000001</c:v>
                </c:pt>
                <c:pt idx="2">
                  <c:v>7.4999999999999997E-2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C59-4E64-BA21-C52BEC944C5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55265664"/>
        <c:axId val="155309568"/>
      </c:barChart>
      <c:catAx>
        <c:axId val="1552656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55309568"/>
        <c:crosses val="autoZero"/>
        <c:auto val="1"/>
        <c:lblAlgn val="ctr"/>
        <c:lblOffset val="100"/>
        <c:noMultiLvlLbl val="0"/>
      </c:catAx>
      <c:valAx>
        <c:axId val="155309568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/>
                  <a:t>Сума солей, %</a:t>
                </a:r>
              </a:p>
            </c:rich>
          </c:tx>
          <c:layout>
            <c:manualLayout>
              <c:xMode val="edge"/>
              <c:yMode val="edge"/>
              <c:x val="2.0833333333333332E-2"/>
              <c:y val="0.274953703703703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155265664"/>
        <c:crosses val="autoZero"/>
        <c:crossBetween val="between"/>
      </c:valAx>
    </c:plotArea>
    <c:plotVisOnly val="1"/>
    <c:dispBlanksAs val="gap"/>
    <c:showDLblsOverMax val="0"/>
  </c:chart>
  <c:spPr>
    <a:solidFill>
      <a:sysClr val="window" lastClr="FFFFFF"/>
    </a:solidFill>
  </c:spPr>
  <c:txPr>
    <a:bodyPr/>
    <a:lstStyle/>
    <a:p>
      <a:pPr>
        <a:defRPr sz="1600">
          <a:latin typeface="Times New Roman" pitchFamily="18" charset="0"/>
          <a:cs typeface="Times New Roman" pitchFamily="18" charset="0"/>
        </a:defRPr>
      </a:pPr>
      <a:endParaRPr lang="ru-RU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251174916287376"/>
          <c:y val="3.063985844702356E-2"/>
          <c:w val="0.83539796348423323"/>
          <c:h val="0.46065059255430907"/>
        </c:manualLayout>
      </c:layout>
      <c:bar3D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Лист7!$A$1:$A$3</c:f>
              <c:strCache>
                <c:ptCount val="3"/>
                <c:pt idx="0">
                  <c:v>Парк імені С. Л. Пілєва</c:v>
                </c:pt>
                <c:pt idx="1">
                  <c:v>Сміттєзвалище</c:v>
                </c:pt>
                <c:pt idx="2">
                  <c:v>Присадибна ділянка</c:v>
                </c:pt>
              </c:strCache>
            </c:strRef>
          </c:cat>
          <c:val>
            <c:numRef>
              <c:f>Лист7!$B$1:$B$3</c:f>
              <c:numCache>
                <c:formatCode>General</c:formatCode>
                <c:ptCount val="3"/>
                <c:pt idx="0">
                  <c:v>77</c:v>
                </c:pt>
                <c:pt idx="1">
                  <c:v>57</c:v>
                </c:pt>
                <c:pt idx="2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A12-43C5-9487-F6C814FBC43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155031808"/>
        <c:axId val="155043328"/>
        <c:axId val="0"/>
      </c:bar3DChart>
      <c:catAx>
        <c:axId val="1550318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55043328"/>
        <c:crosses val="autoZero"/>
        <c:auto val="1"/>
        <c:lblAlgn val="ctr"/>
        <c:lblOffset val="100"/>
        <c:noMultiLvlLbl val="0"/>
      </c:catAx>
      <c:valAx>
        <c:axId val="155043328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/>
                  <a:t>Відсоток проростання, %</a:t>
                </a:r>
              </a:p>
            </c:rich>
          </c:tx>
          <c:layout>
            <c:manualLayout>
              <c:xMode val="edge"/>
              <c:yMode val="edge"/>
              <c:x val="2.815813648293963E-2"/>
              <c:y val="0.2021248906386701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155031808"/>
        <c:crosses val="autoZero"/>
        <c:crossBetween val="between"/>
      </c:valAx>
    </c:plotArea>
    <c:plotVisOnly val="1"/>
    <c:dispBlanksAs val="gap"/>
    <c:showDLblsOverMax val="0"/>
  </c:chart>
  <c:spPr>
    <a:solidFill>
      <a:sysClr val="window" lastClr="FFFFFF"/>
    </a:solidFill>
  </c:spPr>
  <c:txPr>
    <a:bodyPr/>
    <a:lstStyle/>
    <a:p>
      <a:pPr>
        <a:defRPr sz="1600">
          <a:latin typeface="Times New Roman" pitchFamily="18" charset="0"/>
          <a:cs typeface="Times New Roman" pitchFamily="18" charset="0"/>
        </a:defRPr>
      </a:pPr>
      <a:endParaRPr lang="ru-RU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6119211053392815E-2"/>
          <c:y val="3.2164189359077063E-2"/>
          <c:w val="0.49457627760986056"/>
          <c:h val="0.5867699641560294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Лист8!$A$2</c:f>
              <c:strCache>
                <c:ptCount val="1"/>
                <c:pt idx="0">
                  <c:v>Парк імені С. Л. Пілєва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Лист8!$B$1:$C$1</c:f>
              <c:strCache>
                <c:ptCount val="2"/>
                <c:pt idx="0">
                  <c:v>Довжина наземної частини паростків, см</c:v>
                </c:pt>
                <c:pt idx="1">
                  <c:v>Довжина підземної частини паростків, см</c:v>
                </c:pt>
              </c:strCache>
            </c:strRef>
          </c:cat>
          <c:val>
            <c:numRef>
              <c:f>Лист8!$B$2:$C$2</c:f>
              <c:numCache>
                <c:formatCode>General</c:formatCode>
                <c:ptCount val="2"/>
                <c:pt idx="0">
                  <c:v>4.2</c:v>
                </c:pt>
                <c:pt idx="1">
                  <c:v>4.05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E95-4395-941A-B9856B53403F}"/>
            </c:ext>
          </c:extLst>
        </c:ser>
        <c:ser>
          <c:idx val="1"/>
          <c:order val="1"/>
          <c:tx>
            <c:strRef>
              <c:f>Лист8!$A$3</c:f>
              <c:strCache>
                <c:ptCount val="1"/>
                <c:pt idx="0">
                  <c:v>Сміттєзвалище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Лист8!$B$1:$C$1</c:f>
              <c:strCache>
                <c:ptCount val="2"/>
                <c:pt idx="0">
                  <c:v>Довжина наземної частини паростків, см</c:v>
                </c:pt>
                <c:pt idx="1">
                  <c:v>Довжина підземної частини паростків, см</c:v>
                </c:pt>
              </c:strCache>
            </c:strRef>
          </c:cat>
          <c:val>
            <c:numRef>
              <c:f>Лист8!$B$3:$C$3</c:f>
              <c:numCache>
                <c:formatCode>General</c:formatCode>
                <c:ptCount val="2"/>
                <c:pt idx="0">
                  <c:v>3.42</c:v>
                </c:pt>
                <c:pt idx="1">
                  <c:v>3.38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E95-4395-941A-B9856B53403F}"/>
            </c:ext>
          </c:extLst>
        </c:ser>
        <c:ser>
          <c:idx val="2"/>
          <c:order val="2"/>
          <c:tx>
            <c:strRef>
              <c:f>Лист8!$A$4</c:f>
              <c:strCache>
                <c:ptCount val="1"/>
                <c:pt idx="0">
                  <c:v>Присадибна ділянка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Лист8!$B$1:$C$1</c:f>
              <c:strCache>
                <c:ptCount val="2"/>
                <c:pt idx="0">
                  <c:v>Довжина наземної частини паростків, см</c:v>
                </c:pt>
                <c:pt idx="1">
                  <c:v>Довжина підземної частини паростків, см</c:v>
                </c:pt>
              </c:strCache>
            </c:strRef>
          </c:cat>
          <c:val>
            <c:numRef>
              <c:f>Лист8!$B$4:$C$4</c:f>
              <c:numCache>
                <c:formatCode>General</c:formatCode>
                <c:ptCount val="2"/>
                <c:pt idx="0">
                  <c:v>4.1399999999999997</c:v>
                </c:pt>
                <c:pt idx="1">
                  <c:v>4.0199999999999996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E95-4395-941A-B9856B53403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155223936"/>
        <c:axId val="194548480"/>
        <c:axId val="0"/>
      </c:bar3DChart>
      <c:catAx>
        <c:axId val="1552239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94548480"/>
        <c:crosses val="autoZero"/>
        <c:auto val="1"/>
        <c:lblAlgn val="ctr"/>
        <c:lblOffset val="100"/>
        <c:noMultiLvlLbl val="0"/>
      </c:catAx>
      <c:valAx>
        <c:axId val="1945484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5522393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57851360233078986"/>
          <c:y val="3.7383821388266798E-2"/>
          <c:w val="0.29678803804408205"/>
          <c:h val="0.2266610362006560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600" b="1">
          <a:latin typeface="Times New Roman" pitchFamily="18" charset="0"/>
          <a:cs typeface="Times New Roman" pitchFamily="18" charset="0"/>
        </a:defRPr>
      </a:pPr>
      <a:endParaRPr lang="ru-RU"/>
    </a:p>
  </c:txPr>
  <c:externalData r:id="rId2">
    <c:autoUpdate val="0"/>
  </c:externalData>
  <c:userShapes r:id="rId3"/>
</c:chartSpac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01539A-BE01-438A-A7B7-7C113C457953}" type="doc">
      <dgm:prSet loTypeId="urn:microsoft.com/office/officeart/2005/8/layout/vList3" loCatId="pictur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408FCBA6-4A52-4A2F-B1D3-09CE5DACD457}">
      <dgm:prSet phldrT="[Текст]"/>
      <dgm:spPr/>
      <dgm:t>
        <a:bodyPr/>
        <a:lstStyle/>
        <a:p>
          <a:r>
            <a:rPr lang="uk-UA" dirty="0"/>
            <a:t>Відсутність належної системи сортування та переробки відходів</a:t>
          </a:r>
          <a:endParaRPr lang="ru-RU" dirty="0"/>
        </a:p>
      </dgm:t>
    </dgm:pt>
    <dgm:pt modelId="{F7286E6C-A67F-46F2-AE53-B4E0C34B641C}" type="parTrans" cxnId="{3DAB041E-A789-4735-812F-292AF0AB5831}">
      <dgm:prSet/>
      <dgm:spPr/>
      <dgm:t>
        <a:bodyPr/>
        <a:lstStyle/>
        <a:p>
          <a:endParaRPr lang="ru-RU"/>
        </a:p>
      </dgm:t>
    </dgm:pt>
    <dgm:pt modelId="{2D6DFDD2-BA02-48C3-9077-3F4E02A38C91}" type="sibTrans" cxnId="{3DAB041E-A789-4735-812F-292AF0AB5831}">
      <dgm:prSet/>
      <dgm:spPr/>
      <dgm:t>
        <a:bodyPr/>
        <a:lstStyle/>
        <a:p>
          <a:endParaRPr lang="ru-RU"/>
        </a:p>
      </dgm:t>
    </dgm:pt>
    <dgm:pt modelId="{0C07DB9E-F003-4856-AC56-F19CF0998F0E}">
      <dgm:prSet phldrT="[Текст]"/>
      <dgm:spPr/>
      <dgm:t>
        <a:bodyPr/>
        <a:lstStyle/>
        <a:p>
          <a:r>
            <a:rPr lang="uk-UA" dirty="0"/>
            <a:t>Низький рівень екологічної культури населення.</a:t>
          </a:r>
          <a:endParaRPr lang="ru-RU" dirty="0"/>
        </a:p>
      </dgm:t>
    </dgm:pt>
    <dgm:pt modelId="{5FFE783C-180D-4F77-ABE0-533EFC2DB759}" type="parTrans" cxnId="{5C200679-5E0C-4AB9-ABFC-B20D7D98F26D}">
      <dgm:prSet/>
      <dgm:spPr/>
      <dgm:t>
        <a:bodyPr/>
        <a:lstStyle/>
        <a:p>
          <a:endParaRPr lang="ru-RU"/>
        </a:p>
      </dgm:t>
    </dgm:pt>
    <dgm:pt modelId="{6E101476-F2F8-41D0-BE02-C1DE3F8687C7}" type="sibTrans" cxnId="{5C200679-5E0C-4AB9-ABFC-B20D7D98F26D}">
      <dgm:prSet/>
      <dgm:spPr/>
      <dgm:t>
        <a:bodyPr/>
        <a:lstStyle/>
        <a:p>
          <a:endParaRPr lang="ru-RU"/>
        </a:p>
      </dgm:t>
    </dgm:pt>
    <dgm:pt modelId="{FB0A9ED8-8C17-496D-AEB0-F806738124DF}">
      <dgm:prSet phldrT="[Текст]"/>
      <dgm:spPr/>
      <dgm:t>
        <a:bodyPr/>
        <a:lstStyle/>
        <a:p>
          <a:r>
            <a:rPr lang="uk-UA" dirty="0"/>
            <a:t>Недостатній контроль з боку державних органів.</a:t>
          </a:r>
          <a:endParaRPr lang="ru-RU" dirty="0"/>
        </a:p>
      </dgm:t>
    </dgm:pt>
    <dgm:pt modelId="{5E04BACD-EAAB-454A-BA0F-CDF53FB48277}" type="parTrans" cxnId="{67B0D388-3745-4294-BABF-27E04988B031}">
      <dgm:prSet/>
      <dgm:spPr/>
      <dgm:t>
        <a:bodyPr/>
        <a:lstStyle/>
        <a:p>
          <a:endParaRPr lang="ru-RU"/>
        </a:p>
      </dgm:t>
    </dgm:pt>
    <dgm:pt modelId="{D3470DB5-9180-4C9A-950C-1637E3151E68}" type="sibTrans" cxnId="{67B0D388-3745-4294-BABF-27E04988B031}">
      <dgm:prSet/>
      <dgm:spPr/>
      <dgm:t>
        <a:bodyPr/>
        <a:lstStyle/>
        <a:p>
          <a:endParaRPr lang="ru-RU"/>
        </a:p>
      </dgm:t>
    </dgm:pt>
    <dgm:pt modelId="{AE32D06E-1479-48D7-8E0E-B94E5510FDB1}" type="pres">
      <dgm:prSet presAssocID="{CA01539A-BE01-438A-A7B7-7C113C457953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7AC196B-6742-4963-8B0A-194B9263169E}" type="pres">
      <dgm:prSet presAssocID="{408FCBA6-4A52-4A2F-B1D3-09CE5DACD457}" presName="composite" presStyleCnt="0"/>
      <dgm:spPr/>
    </dgm:pt>
    <dgm:pt modelId="{C8C05AF3-8A13-44B5-A72C-77F8600DA5F3}" type="pres">
      <dgm:prSet presAssocID="{408FCBA6-4A52-4A2F-B1D3-09CE5DACD457}" presName="imgShp" presStyleLbl="fgImgPlac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</dgm:spPr>
    </dgm:pt>
    <dgm:pt modelId="{7BA59856-1279-46C1-AC59-26316FB86305}" type="pres">
      <dgm:prSet presAssocID="{408FCBA6-4A52-4A2F-B1D3-09CE5DACD457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B20975-B47E-4C06-B631-B80C3A798F45}" type="pres">
      <dgm:prSet presAssocID="{2D6DFDD2-BA02-48C3-9077-3F4E02A38C91}" presName="spacing" presStyleCnt="0"/>
      <dgm:spPr/>
    </dgm:pt>
    <dgm:pt modelId="{0E5E78CC-2C61-4D61-8F20-C4EDC78EB321}" type="pres">
      <dgm:prSet presAssocID="{0C07DB9E-F003-4856-AC56-F19CF0998F0E}" presName="composite" presStyleCnt="0"/>
      <dgm:spPr/>
    </dgm:pt>
    <dgm:pt modelId="{86EFB4F7-A6EC-4E4B-9B36-8926DB7FC9E6}" type="pres">
      <dgm:prSet presAssocID="{0C07DB9E-F003-4856-AC56-F19CF0998F0E}" presName="imgShp" presStyleLbl="fgImgPlac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</dgm:pt>
    <dgm:pt modelId="{2AB5010E-F79E-481A-B5AB-76F9722CD144}" type="pres">
      <dgm:prSet presAssocID="{0C07DB9E-F003-4856-AC56-F19CF0998F0E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D8587C-9500-486D-9C9F-5F76065432BC}" type="pres">
      <dgm:prSet presAssocID="{6E101476-F2F8-41D0-BE02-C1DE3F8687C7}" presName="spacing" presStyleCnt="0"/>
      <dgm:spPr/>
    </dgm:pt>
    <dgm:pt modelId="{3325D1DF-BC60-4AB0-87DC-1D9F2A2357A4}" type="pres">
      <dgm:prSet presAssocID="{FB0A9ED8-8C17-496D-AEB0-F806738124DF}" presName="composite" presStyleCnt="0"/>
      <dgm:spPr/>
    </dgm:pt>
    <dgm:pt modelId="{FA09D0C7-816D-4B9D-B14D-683F46BD70DA}" type="pres">
      <dgm:prSet presAssocID="{FB0A9ED8-8C17-496D-AEB0-F806738124DF}" presName="imgShp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9FA41D5B-C3D6-4DC4-81FD-3B11F608354C}" type="pres">
      <dgm:prSet presAssocID="{FB0A9ED8-8C17-496D-AEB0-F806738124DF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7B0D388-3745-4294-BABF-27E04988B031}" srcId="{CA01539A-BE01-438A-A7B7-7C113C457953}" destId="{FB0A9ED8-8C17-496D-AEB0-F806738124DF}" srcOrd="2" destOrd="0" parTransId="{5E04BACD-EAAB-454A-BA0F-CDF53FB48277}" sibTransId="{D3470DB5-9180-4C9A-950C-1637E3151E68}"/>
    <dgm:cxn modelId="{5C200679-5E0C-4AB9-ABFC-B20D7D98F26D}" srcId="{CA01539A-BE01-438A-A7B7-7C113C457953}" destId="{0C07DB9E-F003-4856-AC56-F19CF0998F0E}" srcOrd="1" destOrd="0" parTransId="{5FFE783C-180D-4F77-ABE0-533EFC2DB759}" sibTransId="{6E101476-F2F8-41D0-BE02-C1DE3F8687C7}"/>
    <dgm:cxn modelId="{1A3AF2AF-96D9-46A5-95CF-85F5DB5FE701}" type="presOf" srcId="{CA01539A-BE01-438A-A7B7-7C113C457953}" destId="{AE32D06E-1479-48D7-8E0E-B94E5510FDB1}" srcOrd="0" destOrd="0" presId="urn:microsoft.com/office/officeart/2005/8/layout/vList3"/>
    <dgm:cxn modelId="{C1F1BEB7-33D4-4996-936C-EDE2F308B43F}" type="presOf" srcId="{0C07DB9E-F003-4856-AC56-F19CF0998F0E}" destId="{2AB5010E-F79E-481A-B5AB-76F9722CD144}" srcOrd="0" destOrd="0" presId="urn:microsoft.com/office/officeart/2005/8/layout/vList3"/>
    <dgm:cxn modelId="{67089401-9C6A-43F0-BD7B-225746243CF3}" type="presOf" srcId="{408FCBA6-4A52-4A2F-B1D3-09CE5DACD457}" destId="{7BA59856-1279-46C1-AC59-26316FB86305}" srcOrd="0" destOrd="0" presId="urn:microsoft.com/office/officeart/2005/8/layout/vList3"/>
    <dgm:cxn modelId="{7B42976F-F4FF-41B7-818B-C29F2B790060}" type="presOf" srcId="{FB0A9ED8-8C17-496D-AEB0-F806738124DF}" destId="{9FA41D5B-C3D6-4DC4-81FD-3B11F608354C}" srcOrd="0" destOrd="0" presId="urn:microsoft.com/office/officeart/2005/8/layout/vList3"/>
    <dgm:cxn modelId="{3DAB041E-A789-4735-812F-292AF0AB5831}" srcId="{CA01539A-BE01-438A-A7B7-7C113C457953}" destId="{408FCBA6-4A52-4A2F-B1D3-09CE5DACD457}" srcOrd="0" destOrd="0" parTransId="{F7286E6C-A67F-46F2-AE53-B4E0C34B641C}" sibTransId="{2D6DFDD2-BA02-48C3-9077-3F4E02A38C91}"/>
    <dgm:cxn modelId="{E534026B-8F9F-410C-B0AF-C1D2772669B9}" type="presParOf" srcId="{AE32D06E-1479-48D7-8E0E-B94E5510FDB1}" destId="{17AC196B-6742-4963-8B0A-194B9263169E}" srcOrd="0" destOrd="0" presId="urn:microsoft.com/office/officeart/2005/8/layout/vList3"/>
    <dgm:cxn modelId="{20C90F89-04D5-47B3-B49F-332F25253BE8}" type="presParOf" srcId="{17AC196B-6742-4963-8B0A-194B9263169E}" destId="{C8C05AF3-8A13-44B5-A72C-77F8600DA5F3}" srcOrd="0" destOrd="0" presId="urn:microsoft.com/office/officeart/2005/8/layout/vList3"/>
    <dgm:cxn modelId="{FC22F639-E917-4E81-8E38-3A1103D7E223}" type="presParOf" srcId="{17AC196B-6742-4963-8B0A-194B9263169E}" destId="{7BA59856-1279-46C1-AC59-26316FB86305}" srcOrd="1" destOrd="0" presId="urn:microsoft.com/office/officeart/2005/8/layout/vList3"/>
    <dgm:cxn modelId="{39D33AF4-B5CD-4E28-BA1D-6DE8D165CFD0}" type="presParOf" srcId="{AE32D06E-1479-48D7-8E0E-B94E5510FDB1}" destId="{7AB20975-B47E-4C06-B631-B80C3A798F45}" srcOrd="1" destOrd="0" presId="urn:microsoft.com/office/officeart/2005/8/layout/vList3"/>
    <dgm:cxn modelId="{3148D798-21BD-479C-B96F-EA0558AC3702}" type="presParOf" srcId="{AE32D06E-1479-48D7-8E0E-B94E5510FDB1}" destId="{0E5E78CC-2C61-4D61-8F20-C4EDC78EB321}" srcOrd="2" destOrd="0" presId="urn:microsoft.com/office/officeart/2005/8/layout/vList3"/>
    <dgm:cxn modelId="{BE0B836A-CF61-4E6D-9B21-17BB0DA4F277}" type="presParOf" srcId="{0E5E78CC-2C61-4D61-8F20-C4EDC78EB321}" destId="{86EFB4F7-A6EC-4E4B-9B36-8926DB7FC9E6}" srcOrd="0" destOrd="0" presId="urn:microsoft.com/office/officeart/2005/8/layout/vList3"/>
    <dgm:cxn modelId="{0EF54B5C-C252-406F-B67C-6CE7A677BDC7}" type="presParOf" srcId="{0E5E78CC-2C61-4D61-8F20-C4EDC78EB321}" destId="{2AB5010E-F79E-481A-B5AB-76F9722CD144}" srcOrd="1" destOrd="0" presId="urn:microsoft.com/office/officeart/2005/8/layout/vList3"/>
    <dgm:cxn modelId="{429F27A2-0EFA-44A3-A091-7EE9E3E8B16D}" type="presParOf" srcId="{AE32D06E-1479-48D7-8E0E-B94E5510FDB1}" destId="{96D8587C-9500-486D-9C9F-5F76065432BC}" srcOrd="3" destOrd="0" presId="urn:microsoft.com/office/officeart/2005/8/layout/vList3"/>
    <dgm:cxn modelId="{F68C2EC6-ECDD-422A-86E3-AB61ADA09A1F}" type="presParOf" srcId="{AE32D06E-1479-48D7-8E0E-B94E5510FDB1}" destId="{3325D1DF-BC60-4AB0-87DC-1D9F2A2357A4}" srcOrd="4" destOrd="0" presId="urn:microsoft.com/office/officeart/2005/8/layout/vList3"/>
    <dgm:cxn modelId="{014D71A8-4C2A-4DBE-A2A2-DCA5468D4676}" type="presParOf" srcId="{3325D1DF-BC60-4AB0-87DC-1D9F2A2357A4}" destId="{FA09D0C7-816D-4B9D-B14D-683F46BD70DA}" srcOrd="0" destOrd="0" presId="urn:microsoft.com/office/officeart/2005/8/layout/vList3"/>
    <dgm:cxn modelId="{8E472B1E-3212-454D-B436-673C5C24445D}" type="presParOf" srcId="{3325D1DF-BC60-4AB0-87DC-1D9F2A2357A4}" destId="{9FA41D5B-C3D6-4DC4-81FD-3B11F608354C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DB89E54-8758-44A3-B703-BC426D71F87A}" type="doc">
      <dgm:prSet loTypeId="urn:microsoft.com/office/officeart/2005/8/layout/matrix3" loCatId="matrix" qsTypeId="urn:microsoft.com/office/officeart/2005/8/quickstyle/simple1" qsCatId="simple" csTypeId="urn:microsoft.com/office/officeart/2005/8/colors/accent0_1" csCatId="mainScheme"/>
      <dgm:spPr/>
      <dgm:t>
        <a:bodyPr/>
        <a:lstStyle/>
        <a:p>
          <a:endParaRPr lang="ru-RU"/>
        </a:p>
      </dgm:t>
    </dgm:pt>
    <dgm:pt modelId="{E86F1ECE-A144-4092-868E-485071646548}">
      <dgm:prSet/>
      <dgm:spPr/>
      <dgm:t>
        <a:bodyPr/>
        <a:lstStyle/>
        <a:p>
          <a:pPr rtl="0"/>
          <a:r>
            <a:rPr lang="ru-RU">
              <a:latin typeface="Times New Roman" pitchFamily="18" charset="0"/>
              <a:cs typeface="Times New Roman" pitchFamily="18" charset="0"/>
            </a:rPr>
            <a:t>Органічні речовини</a:t>
          </a:r>
        </a:p>
      </dgm:t>
    </dgm:pt>
    <dgm:pt modelId="{B21AF842-CB27-400B-BF59-924954E10A53}" type="parTrans" cxnId="{8CB4848E-F222-4407-BF63-1E582A440E9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37B8F35-1446-4221-8A9F-F9CEB1F472F2}" type="sibTrans" cxnId="{8CB4848E-F222-4407-BF63-1E582A440E9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3D8C3FE-BCC3-4127-B923-7EE827B185C8}">
      <dgm:prSet/>
      <dgm:spPr/>
      <dgm:t>
        <a:bodyPr/>
        <a:lstStyle/>
        <a:p>
          <a:pPr rtl="0"/>
          <a:r>
            <a:rPr lang="ru-RU">
              <a:latin typeface="Times New Roman" pitchFamily="18" charset="0"/>
              <a:cs typeface="Times New Roman" pitchFamily="18" charset="0"/>
            </a:rPr>
            <a:t>Важкі метали</a:t>
          </a:r>
        </a:p>
      </dgm:t>
    </dgm:pt>
    <dgm:pt modelId="{1A12BBB3-768D-4153-881D-7CE792979FEA}" type="parTrans" cxnId="{5FC193D1-64D2-4D46-B577-7F39BE34731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68CD48C-0C49-4BAE-91A4-99CDCA55C7D4}" type="sibTrans" cxnId="{5FC193D1-64D2-4D46-B577-7F39BE34731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E9F7453-A0B1-41D8-A2FA-6D9BAB7274C2}">
      <dgm:prSet/>
      <dgm:spPr/>
      <dgm:t>
        <a:bodyPr/>
        <a:lstStyle/>
        <a:p>
          <a:pPr rtl="0"/>
          <a:r>
            <a:rPr lang="ru-RU">
              <a:latin typeface="Times New Roman" pitchFamily="18" charset="0"/>
              <a:cs typeface="Times New Roman" pitchFamily="18" charset="0"/>
            </a:rPr>
            <a:t>Полімерні матеріали</a:t>
          </a:r>
        </a:p>
      </dgm:t>
    </dgm:pt>
    <dgm:pt modelId="{414A2326-4A42-46B0-B145-29B2C8C393A1}" type="parTrans" cxnId="{A70DEBFD-E0B2-4D3E-8B48-CF66A9ACC15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B79A88B-24A9-4C1F-ACA4-52DFAA07E647}" type="sibTrans" cxnId="{A70DEBFD-E0B2-4D3E-8B48-CF66A9ACC15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2AB960A-014A-468C-8921-D149186FDDFA}">
      <dgm:prSet/>
      <dgm:spPr/>
      <dgm:t>
        <a:bodyPr/>
        <a:lstStyle/>
        <a:p>
          <a:pPr rtl="0"/>
          <a:r>
            <a:rPr lang="ru-RU">
              <a:latin typeface="Times New Roman" pitchFamily="18" charset="0"/>
              <a:cs typeface="Times New Roman" pitchFamily="18" charset="0"/>
            </a:rPr>
            <a:t>Токсичні хімікати</a:t>
          </a:r>
        </a:p>
      </dgm:t>
    </dgm:pt>
    <dgm:pt modelId="{D6BD136D-1C3F-48F8-ABD1-8F907BC182D1}" type="parTrans" cxnId="{9B3810C3-B0FF-4493-98E2-3B9AB711610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60932F4-5E2B-4D0B-AC0F-01023C5838B7}" type="sibTrans" cxnId="{9B3810C3-B0FF-4493-98E2-3B9AB711610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91D9BEE-AEB1-4FCA-B629-127F99AE6612}" type="pres">
      <dgm:prSet presAssocID="{0DB89E54-8758-44A3-B703-BC426D71F87A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4727FB6-0609-453F-80F4-8414EB63BCA0}" type="pres">
      <dgm:prSet presAssocID="{0DB89E54-8758-44A3-B703-BC426D71F87A}" presName="diamond" presStyleLbl="bgShp" presStyleIdx="0" presStyleCnt="1"/>
      <dgm:spPr/>
    </dgm:pt>
    <dgm:pt modelId="{0FB8B06F-7C0A-4D41-97AE-1C6D59AC0067}" type="pres">
      <dgm:prSet presAssocID="{0DB89E54-8758-44A3-B703-BC426D71F87A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7BB1AF-072D-4F98-8332-27694372591E}" type="pres">
      <dgm:prSet presAssocID="{0DB89E54-8758-44A3-B703-BC426D71F87A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CFF93E-D9CE-484F-B808-89D5F486807E}" type="pres">
      <dgm:prSet presAssocID="{0DB89E54-8758-44A3-B703-BC426D71F87A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AB274A-557D-4645-BA0E-D032449F8BE1}" type="pres">
      <dgm:prSet presAssocID="{0DB89E54-8758-44A3-B703-BC426D71F87A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B3810C3-B0FF-4493-98E2-3B9AB711610E}" srcId="{0DB89E54-8758-44A3-B703-BC426D71F87A}" destId="{52AB960A-014A-468C-8921-D149186FDDFA}" srcOrd="3" destOrd="0" parTransId="{D6BD136D-1C3F-48F8-ABD1-8F907BC182D1}" sibTransId="{160932F4-5E2B-4D0B-AC0F-01023C5838B7}"/>
    <dgm:cxn modelId="{76E53F42-D429-4113-8914-C8466F8051D2}" type="presOf" srcId="{E86F1ECE-A144-4092-868E-485071646548}" destId="{0FB8B06F-7C0A-4D41-97AE-1C6D59AC0067}" srcOrd="0" destOrd="0" presId="urn:microsoft.com/office/officeart/2005/8/layout/matrix3"/>
    <dgm:cxn modelId="{FBB9F4E1-D93C-4FC2-B9AC-CA2AEEC3C071}" type="presOf" srcId="{A3D8C3FE-BCC3-4127-B923-7EE827B185C8}" destId="{1E7BB1AF-072D-4F98-8332-27694372591E}" srcOrd="0" destOrd="0" presId="urn:microsoft.com/office/officeart/2005/8/layout/matrix3"/>
    <dgm:cxn modelId="{FBB23107-055B-4281-9596-14B5918CA53F}" type="presOf" srcId="{0DB89E54-8758-44A3-B703-BC426D71F87A}" destId="{F91D9BEE-AEB1-4FCA-B629-127F99AE6612}" srcOrd="0" destOrd="0" presId="urn:microsoft.com/office/officeart/2005/8/layout/matrix3"/>
    <dgm:cxn modelId="{81CEFE50-B617-4332-9BB1-DD37243253B2}" type="presOf" srcId="{52AB960A-014A-468C-8921-D149186FDDFA}" destId="{E4AB274A-557D-4645-BA0E-D032449F8BE1}" srcOrd="0" destOrd="0" presId="urn:microsoft.com/office/officeart/2005/8/layout/matrix3"/>
    <dgm:cxn modelId="{A70DEBFD-E0B2-4D3E-8B48-CF66A9ACC15C}" srcId="{0DB89E54-8758-44A3-B703-BC426D71F87A}" destId="{3E9F7453-A0B1-41D8-A2FA-6D9BAB7274C2}" srcOrd="2" destOrd="0" parTransId="{414A2326-4A42-46B0-B145-29B2C8C393A1}" sibTransId="{AB79A88B-24A9-4C1F-ACA4-52DFAA07E647}"/>
    <dgm:cxn modelId="{0D16B6B0-E87D-44E7-B5DC-077DE8256DF7}" type="presOf" srcId="{3E9F7453-A0B1-41D8-A2FA-6D9BAB7274C2}" destId="{CBCFF93E-D9CE-484F-B808-89D5F486807E}" srcOrd="0" destOrd="0" presId="urn:microsoft.com/office/officeart/2005/8/layout/matrix3"/>
    <dgm:cxn modelId="{5FC193D1-64D2-4D46-B577-7F39BE347312}" srcId="{0DB89E54-8758-44A3-B703-BC426D71F87A}" destId="{A3D8C3FE-BCC3-4127-B923-7EE827B185C8}" srcOrd="1" destOrd="0" parTransId="{1A12BBB3-768D-4153-881D-7CE792979FEA}" sibTransId="{C68CD48C-0C49-4BAE-91A4-99CDCA55C7D4}"/>
    <dgm:cxn modelId="{8CB4848E-F222-4407-BF63-1E582A440E92}" srcId="{0DB89E54-8758-44A3-B703-BC426D71F87A}" destId="{E86F1ECE-A144-4092-868E-485071646548}" srcOrd="0" destOrd="0" parTransId="{B21AF842-CB27-400B-BF59-924954E10A53}" sibTransId="{F37B8F35-1446-4221-8A9F-F9CEB1F472F2}"/>
    <dgm:cxn modelId="{02FEBC3C-EFB8-4911-8D6E-AC1048929101}" type="presParOf" srcId="{F91D9BEE-AEB1-4FCA-B629-127F99AE6612}" destId="{64727FB6-0609-453F-80F4-8414EB63BCA0}" srcOrd="0" destOrd="0" presId="urn:microsoft.com/office/officeart/2005/8/layout/matrix3"/>
    <dgm:cxn modelId="{20F3D4A8-B072-425A-9177-B64348A1DD20}" type="presParOf" srcId="{F91D9BEE-AEB1-4FCA-B629-127F99AE6612}" destId="{0FB8B06F-7C0A-4D41-97AE-1C6D59AC0067}" srcOrd="1" destOrd="0" presId="urn:microsoft.com/office/officeart/2005/8/layout/matrix3"/>
    <dgm:cxn modelId="{18D87CCE-5B35-451E-A650-D079DCFDE2CF}" type="presParOf" srcId="{F91D9BEE-AEB1-4FCA-B629-127F99AE6612}" destId="{1E7BB1AF-072D-4F98-8332-27694372591E}" srcOrd="2" destOrd="0" presId="urn:microsoft.com/office/officeart/2005/8/layout/matrix3"/>
    <dgm:cxn modelId="{9D7FBE26-AF60-478D-87F5-83CCDA7A5F5B}" type="presParOf" srcId="{F91D9BEE-AEB1-4FCA-B629-127F99AE6612}" destId="{CBCFF93E-D9CE-484F-B808-89D5F486807E}" srcOrd="3" destOrd="0" presId="urn:microsoft.com/office/officeart/2005/8/layout/matrix3"/>
    <dgm:cxn modelId="{C62B1F0E-FEA3-4392-BAF2-C134C3AC87CD}" type="presParOf" srcId="{F91D9BEE-AEB1-4FCA-B629-127F99AE6612}" destId="{E4AB274A-557D-4645-BA0E-D032449F8BE1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0A38661-D077-4481-B863-936B1A4DD91D}" type="doc">
      <dgm:prSet loTypeId="urn:microsoft.com/office/officeart/2005/8/layout/pyramid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25636E3-B2C1-4FF2-96A3-E6B1EE1B1646}">
      <dgm:prSet phldrT="[Текст]"/>
      <dgm:spPr/>
      <dgm:t>
        <a:bodyPr/>
        <a:lstStyle/>
        <a:p>
          <a:r>
            <a:rPr lang="ru-RU" b="1" dirty="0" err="1"/>
            <a:t>Хімічне</a:t>
          </a:r>
          <a:r>
            <a:rPr lang="ru-RU" b="1" dirty="0"/>
            <a:t> </a:t>
          </a:r>
          <a:r>
            <a:rPr lang="ru-RU" b="1" dirty="0" err="1"/>
            <a:t>забруднення</a:t>
          </a:r>
          <a:endParaRPr lang="ru-RU" dirty="0"/>
        </a:p>
      </dgm:t>
    </dgm:pt>
    <dgm:pt modelId="{DE434B0F-F887-4680-809D-E7EA2D054C52}" type="parTrans" cxnId="{07C1478A-2AD9-446E-A17B-9F07B9149304}">
      <dgm:prSet/>
      <dgm:spPr/>
      <dgm:t>
        <a:bodyPr/>
        <a:lstStyle/>
        <a:p>
          <a:endParaRPr lang="ru-RU"/>
        </a:p>
      </dgm:t>
    </dgm:pt>
    <dgm:pt modelId="{23FDD506-4FCA-4CF2-8DBB-542BA2B1BF53}" type="sibTrans" cxnId="{07C1478A-2AD9-446E-A17B-9F07B9149304}">
      <dgm:prSet/>
      <dgm:spPr/>
      <dgm:t>
        <a:bodyPr/>
        <a:lstStyle/>
        <a:p>
          <a:endParaRPr lang="ru-RU"/>
        </a:p>
      </dgm:t>
    </dgm:pt>
    <dgm:pt modelId="{41BAEC8E-B3C8-4E6D-8892-E8E0DB13EA72}">
      <dgm:prSet phldrT="[Текст]"/>
      <dgm:spPr/>
      <dgm:t>
        <a:bodyPr/>
        <a:lstStyle/>
        <a:p>
          <a:r>
            <a:rPr lang="ru-RU" b="1" dirty="0" err="1"/>
            <a:t>Зменшення</a:t>
          </a:r>
          <a:r>
            <a:rPr lang="ru-RU" b="1" dirty="0"/>
            <a:t> </a:t>
          </a:r>
          <a:r>
            <a:rPr lang="ru-RU" b="1" dirty="0" err="1"/>
            <a:t>біологічної</a:t>
          </a:r>
          <a:r>
            <a:rPr lang="ru-RU" b="1" dirty="0"/>
            <a:t> </a:t>
          </a:r>
          <a:r>
            <a:rPr lang="ru-RU" b="1" dirty="0" err="1"/>
            <a:t>активності</a:t>
          </a:r>
          <a:endParaRPr lang="ru-RU" dirty="0"/>
        </a:p>
      </dgm:t>
    </dgm:pt>
    <dgm:pt modelId="{8F6EF92D-D944-48AF-97AD-8FEBBC82C2E3}" type="parTrans" cxnId="{5E53C4D2-348B-4B1A-86CA-18C521D3C550}">
      <dgm:prSet/>
      <dgm:spPr/>
      <dgm:t>
        <a:bodyPr/>
        <a:lstStyle/>
        <a:p>
          <a:endParaRPr lang="ru-RU"/>
        </a:p>
      </dgm:t>
    </dgm:pt>
    <dgm:pt modelId="{DE29D823-1A98-4CD6-827C-C37A1E8AE878}" type="sibTrans" cxnId="{5E53C4D2-348B-4B1A-86CA-18C521D3C550}">
      <dgm:prSet/>
      <dgm:spPr/>
      <dgm:t>
        <a:bodyPr/>
        <a:lstStyle/>
        <a:p>
          <a:endParaRPr lang="ru-RU"/>
        </a:p>
      </dgm:t>
    </dgm:pt>
    <dgm:pt modelId="{ACA6475E-619A-4C55-9BB1-C2E64551E34A}">
      <dgm:prSet phldrT="[Текст]"/>
      <dgm:spPr/>
      <dgm:t>
        <a:bodyPr/>
        <a:lstStyle/>
        <a:p>
          <a:r>
            <a:rPr lang="ru-RU" b="1" dirty="0" err="1"/>
            <a:t>Зміна</a:t>
          </a:r>
          <a:r>
            <a:rPr lang="ru-RU" b="1" dirty="0"/>
            <a:t> </a:t>
          </a:r>
          <a:r>
            <a:rPr lang="ru-RU" b="1" dirty="0" err="1" smtClean="0"/>
            <a:t>фі</a:t>
          </a:r>
          <a:r>
            <a:rPr lang="uk-UA" b="1" dirty="0" err="1" smtClean="0"/>
            <a:t>зико-хімічних</a:t>
          </a:r>
          <a:r>
            <a:rPr lang="ru-RU" b="1" dirty="0" smtClean="0"/>
            <a:t> </a:t>
          </a:r>
          <a:r>
            <a:rPr lang="ru-RU" b="1" dirty="0" err="1"/>
            <a:t>властивостей</a:t>
          </a:r>
          <a:endParaRPr lang="ru-RU" dirty="0"/>
        </a:p>
      </dgm:t>
    </dgm:pt>
    <dgm:pt modelId="{CEF04192-AD9B-464A-B0DD-F5FF133A2F4C}" type="parTrans" cxnId="{D7772476-D005-4F3B-AB65-75FC0666F45D}">
      <dgm:prSet/>
      <dgm:spPr/>
      <dgm:t>
        <a:bodyPr/>
        <a:lstStyle/>
        <a:p>
          <a:endParaRPr lang="ru-RU"/>
        </a:p>
      </dgm:t>
    </dgm:pt>
    <dgm:pt modelId="{19C9ED5F-8C95-4D7B-BF97-70057D8A0FF7}" type="sibTrans" cxnId="{D7772476-D005-4F3B-AB65-75FC0666F45D}">
      <dgm:prSet/>
      <dgm:spPr/>
      <dgm:t>
        <a:bodyPr/>
        <a:lstStyle/>
        <a:p>
          <a:endParaRPr lang="ru-RU"/>
        </a:p>
      </dgm:t>
    </dgm:pt>
    <dgm:pt modelId="{F3F00172-A77B-4EF5-B661-B20C39765D55}" type="pres">
      <dgm:prSet presAssocID="{F0A38661-D077-4481-B863-936B1A4DD91D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5098645B-4D86-4A89-A176-46CE7F4A592F}" type="pres">
      <dgm:prSet presAssocID="{F0A38661-D077-4481-B863-936B1A4DD91D}" presName="pyramid" presStyleLbl="node1" presStyleIdx="0" presStyleCn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</dgm:pt>
    <dgm:pt modelId="{077953AD-6462-4304-A51F-38BF957581F9}" type="pres">
      <dgm:prSet presAssocID="{F0A38661-D077-4481-B863-936B1A4DD91D}" presName="theList" presStyleCnt="0"/>
      <dgm:spPr/>
    </dgm:pt>
    <dgm:pt modelId="{75815886-92ED-4073-8310-F6B2D99D5424}" type="pres">
      <dgm:prSet presAssocID="{725636E3-B2C1-4FF2-96A3-E6B1EE1B1646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912489-C624-4E62-BD8C-593D31CEDACF}" type="pres">
      <dgm:prSet presAssocID="{725636E3-B2C1-4FF2-96A3-E6B1EE1B1646}" presName="aSpace" presStyleCnt="0"/>
      <dgm:spPr/>
    </dgm:pt>
    <dgm:pt modelId="{8B38C315-8A11-493B-AF6F-8622E025C333}" type="pres">
      <dgm:prSet presAssocID="{41BAEC8E-B3C8-4E6D-8892-E8E0DB13EA72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EAE780-E7B8-4395-AA99-F42CC8BEF630}" type="pres">
      <dgm:prSet presAssocID="{41BAEC8E-B3C8-4E6D-8892-E8E0DB13EA72}" presName="aSpace" presStyleCnt="0"/>
      <dgm:spPr/>
    </dgm:pt>
    <dgm:pt modelId="{5E9923E5-D752-4A2A-8BE7-864F0276ADE1}" type="pres">
      <dgm:prSet presAssocID="{ACA6475E-619A-4C55-9BB1-C2E64551E34A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CE6219-F34B-4BEE-B737-A1C32EBB872B}" type="pres">
      <dgm:prSet presAssocID="{ACA6475E-619A-4C55-9BB1-C2E64551E34A}" presName="aSpace" presStyleCnt="0"/>
      <dgm:spPr/>
    </dgm:pt>
  </dgm:ptLst>
  <dgm:cxnLst>
    <dgm:cxn modelId="{4B3838FD-26A8-4EC5-8843-92BCE24F8E47}" type="presOf" srcId="{ACA6475E-619A-4C55-9BB1-C2E64551E34A}" destId="{5E9923E5-D752-4A2A-8BE7-864F0276ADE1}" srcOrd="0" destOrd="0" presId="urn:microsoft.com/office/officeart/2005/8/layout/pyramid2"/>
    <dgm:cxn modelId="{261BB9DA-2CF1-4973-BE7A-3E643D83F3D6}" type="presOf" srcId="{41BAEC8E-B3C8-4E6D-8892-E8E0DB13EA72}" destId="{8B38C315-8A11-493B-AF6F-8622E025C333}" srcOrd="0" destOrd="0" presId="urn:microsoft.com/office/officeart/2005/8/layout/pyramid2"/>
    <dgm:cxn modelId="{178C27E4-3FF0-467D-93F5-316EB8C0DB85}" type="presOf" srcId="{F0A38661-D077-4481-B863-936B1A4DD91D}" destId="{F3F00172-A77B-4EF5-B661-B20C39765D55}" srcOrd="0" destOrd="0" presId="urn:microsoft.com/office/officeart/2005/8/layout/pyramid2"/>
    <dgm:cxn modelId="{D7772476-D005-4F3B-AB65-75FC0666F45D}" srcId="{F0A38661-D077-4481-B863-936B1A4DD91D}" destId="{ACA6475E-619A-4C55-9BB1-C2E64551E34A}" srcOrd="2" destOrd="0" parTransId="{CEF04192-AD9B-464A-B0DD-F5FF133A2F4C}" sibTransId="{19C9ED5F-8C95-4D7B-BF97-70057D8A0FF7}"/>
    <dgm:cxn modelId="{07C1478A-2AD9-446E-A17B-9F07B9149304}" srcId="{F0A38661-D077-4481-B863-936B1A4DD91D}" destId="{725636E3-B2C1-4FF2-96A3-E6B1EE1B1646}" srcOrd="0" destOrd="0" parTransId="{DE434B0F-F887-4680-809D-E7EA2D054C52}" sibTransId="{23FDD506-4FCA-4CF2-8DBB-542BA2B1BF53}"/>
    <dgm:cxn modelId="{5E53C4D2-348B-4B1A-86CA-18C521D3C550}" srcId="{F0A38661-D077-4481-B863-936B1A4DD91D}" destId="{41BAEC8E-B3C8-4E6D-8892-E8E0DB13EA72}" srcOrd="1" destOrd="0" parTransId="{8F6EF92D-D944-48AF-97AD-8FEBBC82C2E3}" sibTransId="{DE29D823-1A98-4CD6-827C-C37A1E8AE878}"/>
    <dgm:cxn modelId="{311D2716-877E-43EE-A700-3D93498433E9}" type="presOf" srcId="{725636E3-B2C1-4FF2-96A3-E6B1EE1B1646}" destId="{75815886-92ED-4073-8310-F6B2D99D5424}" srcOrd="0" destOrd="0" presId="urn:microsoft.com/office/officeart/2005/8/layout/pyramid2"/>
    <dgm:cxn modelId="{AEB05616-664C-4C7B-9D63-9C341066D005}" type="presParOf" srcId="{F3F00172-A77B-4EF5-B661-B20C39765D55}" destId="{5098645B-4D86-4A89-A176-46CE7F4A592F}" srcOrd="0" destOrd="0" presId="urn:microsoft.com/office/officeart/2005/8/layout/pyramid2"/>
    <dgm:cxn modelId="{260C9C56-F5B4-4E13-8F50-E11960250EBD}" type="presParOf" srcId="{F3F00172-A77B-4EF5-B661-B20C39765D55}" destId="{077953AD-6462-4304-A51F-38BF957581F9}" srcOrd="1" destOrd="0" presId="urn:microsoft.com/office/officeart/2005/8/layout/pyramid2"/>
    <dgm:cxn modelId="{90D329C0-3216-48DB-802E-3089DC3A07B3}" type="presParOf" srcId="{077953AD-6462-4304-A51F-38BF957581F9}" destId="{75815886-92ED-4073-8310-F6B2D99D5424}" srcOrd="0" destOrd="0" presId="urn:microsoft.com/office/officeart/2005/8/layout/pyramid2"/>
    <dgm:cxn modelId="{44E31200-597C-4A12-BE6B-053B4C454170}" type="presParOf" srcId="{077953AD-6462-4304-A51F-38BF957581F9}" destId="{2E912489-C624-4E62-BD8C-593D31CEDACF}" srcOrd="1" destOrd="0" presId="urn:microsoft.com/office/officeart/2005/8/layout/pyramid2"/>
    <dgm:cxn modelId="{C9DBE009-3D56-4E34-9167-AD67CB4BE765}" type="presParOf" srcId="{077953AD-6462-4304-A51F-38BF957581F9}" destId="{8B38C315-8A11-493B-AF6F-8622E025C333}" srcOrd="2" destOrd="0" presId="urn:microsoft.com/office/officeart/2005/8/layout/pyramid2"/>
    <dgm:cxn modelId="{62BC437E-1ADB-470E-8E17-6412CD9AA607}" type="presParOf" srcId="{077953AD-6462-4304-A51F-38BF957581F9}" destId="{39EAE780-E7B8-4395-AA99-F42CC8BEF630}" srcOrd="3" destOrd="0" presId="urn:microsoft.com/office/officeart/2005/8/layout/pyramid2"/>
    <dgm:cxn modelId="{869A72B7-DE72-4D0E-B589-18D280D4E714}" type="presParOf" srcId="{077953AD-6462-4304-A51F-38BF957581F9}" destId="{5E9923E5-D752-4A2A-8BE7-864F0276ADE1}" srcOrd="4" destOrd="0" presId="urn:microsoft.com/office/officeart/2005/8/layout/pyramid2"/>
    <dgm:cxn modelId="{547F51F3-95C3-4B25-82F4-3EE28C5D85A4}" type="presParOf" srcId="{077953AD-6462-4304-A51F-38BF957581F9}" destId="{9FCE6219-F34B-4BEE-B737-A1C32EBB872B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CA4669A-B4E4-4E87-A222-1D4121146E0B}" type="doc">
      <dgm:prSet loTypeId="urn:microsoft.com/office/officeart/2005/8/layout/list1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D59142DD-5BCC-4764-8F38-594B29F6DF36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1600" b="1"/>
            <a:t>Створення сучасних полігонів для утилізації відходів</a:t>
          </a:r>
          <a:endParaRPr lang="ru-RU" sz="1600" dirty="0"/>
        </a:p>
      </dgm:t>
    </dgm:pt>
    <dgm:pt modelId="{FF4EBE0E-C185-47C5-B0F2-84288DFA45DA}" type="parTrans" cxnId="{7901607B-646D-48EB-9A9B-A29109EB549E}">
      <dgm:prSet/>
      <dgm:spPr/>
      <dgm:t>
        <a:bodyPr/>
        <a:lstStyle/>
        <a:p>
          <a:pPr>
            <a:lnSpc>
              <a:spcPct val="100000"/>
            </a:lnSpc>
          </a:pPr>
          <a:endParaRPr lang="ru-RU" sz="2400">
            <a:solidFill>
              <a:schemeClr val="tx1"/>
            </a:solidFill>
          </a:endParaRPr>
        </a:p>
      </dgm:t>
    </dgm:pt>
    <dgm:pt modelId="{DA81BD06-6118-4E08-9571-AC90019831F5}" type="sibTrans" cxnId="{7901607B-646D-48EB-9A9B-A29109EB549E}">
      <dgm:prSet/>
      <dgm:spPr/>
      <dgm:t>
        <a:bodyPr/>
        <a:lstStyle/>
        <a:p>
          <a:pPr>
            <a:lnSpc>
              <a:spcPct val="100000"/>
            </a:lnSpc>
          </a:pPr>
          <a:endParaRPr lang="ru-RU" sz="2400">
            <a:solidFill>
              <a:schemeClr val="tx1"/>
            </a:solidFill>
          </a:endParaRPr>
        </a:p>
      </dgm:t>
    </dgm:pt>
    <dgm:pt modelId="{FE638ED5-D79E-41A0-B483-FF17DF86C202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1600" b="1"/>
            <a:t>Сортування та переробка відходів</a:t>
          </a:r>
          <a:endParaRPr lang="ru-RU" sz="1600" dirty="0"/>
        </a:p>
      </dgm:t>
    </dgm:pt>
    <dgm:pt modelId="{ADEAC1B4-05F4-460E-8B20-C5E4A43122F8}" type="parTrans" cxnId="{99EF186E-149C-41D1-9B7D-1D4AFDA2587C}">
      <dgm:prSet/>
      <dgm:spPr/>
      <dgm:t>
        <a:bodyPr/>
        <a:lstStyle/>
        <a:p>
          <a:pPr>
            <a:lnSpc>
              <a:spcPct val="100000"/>
            </a:lnSpc>
          </a:pPr>
          <a:endParaRPr lang="ru-RU" sz="2400">
            <a:solidFill>
              <a:schemeClr val="tx1"/>
            </a:solidFill>
          </a:endParaRPr>
        </a:p>
      </dgm:t>
    </dgm:pt>
    <dgm:pt modelId="{7B071EA1-45C7-486D-8576-7ABD9FD1111A}" type="sibTrans" cxnId="{99EF186E-149C-41D1-9B7D-1D4AFDA2587C}">
      <dgm:prSet/>
      <dgm:spPr/>
      <dgm:t>
        <a:bodyPr/>
        <a:lstStyle/>
        <a:p>
          <a:pPr>
            <a:lnSpc>
              <a:spcPct val="100000"/>
            </a:lnSpc>
          </a:pPr>
          <a:endParaRPr lang="ru-RU" sz="2400">
            <a:solidFill>
              <a:schemeClr val="tx1"/>
            </a:solidFill>
          </a:endParaRPr>
        </a:p>
      </dgm:t>
    </dgm:pt>
    <dgm:pt modelId="{1074470D-FF30-40D4-82B7-C6F76172CAAF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1600" b="1"/>
            <a:t>Рекультивація старих сміттєзвалищ</a:t>
          </a:r>
          <a:endParaRPr lang="ru-RU" sz="1600" dirty="0"/>
        </a:p>
      </dgm:t>
    </dgm:pt>
    <dgm:pt modelId="{CDE2D297-952C-487B-A4E0-167A1274F009}" type="parTrans" cxnId="{329F3A0D-114C-4893-877A-8F78DC7EE5C9}">
      <dgm:prSet/>
      <dgm:spPr/>
      <dgm:t>
        <a:bodyPr/>
        <a:lstStyle/>
        <a:p>
          <a:pPr>
            <a:lnSpc>
              <a:spcPct val="100000"/>
            </a:lnSpc>
          </a:pPr>
          <a:endParaRPr lang="ru-RU" sz="2400">
            <a:solidFill>
              <a:schemeClr val="tx1"/>
            </a:solidFill>
          </a:endParaRPr>
        </a:p>
      </dgm:t>
    </dgm:pt>
    <dgm:pt modelId="{49399439-7AB7-46AB-B2F5-86EA34F75FD1}" type="sibTrans" cxnId="{329F3A0D-114C-4893-877A-8F78DC7EE5C9}">
      <dgm:prSet/>
      <dgm:spPr/>
      <dgm:t>
        <a:bodyPr/>
        <a:lstStyle/>
        <a:p>
          <a:pPr>
            <a:lnSpc>
              <a:spcPct val="100000"/>
            </a:lnSpc>
          </a:pPr>
          <a:endParaRPr lang="ru-RU" sz="2400">
            <a:solidFill>
              <a:schemeClr val="tx1"/>
            </a:solidFill>
          </a:endParaRPr>
        </a:p>
      </dgm:t>
    </dgm:pt>
    <dgm:pt modelId="{35A9C0C8-5CAB-4976-A092-5C8EDE9A7873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1600" b="1"/>
            <a:t>Законодавчі ініціативи</a:t>
          </a:r>
          <a:endParaRPr lang="ru-RU" sz="1600" dirty="0"/>
        </a:p>
      </dgm:t>
    </dgm:pt>
    <dgm:pt modelId="{6A4F2864-560D-4400-8A66-B46FFB074C75}" type="parTrans" cxnId="{881D01E7-A44D-4029-9442-E4684996CC66}">
      <dgm:prSet/>
      <dgm:spPr/>
      <dgm:t>
        <a:bodyPr/>
        <a:lstStyle/>
        <a:p>
          <a:pPr>
            <a:lnSpc>
              <a:spcPct val="100000"/>
            </a:lnSpc>
          </a:pPr>
          <a:endParaRPr lang="ru-RU" sz="2400">
            <a:solidFill>
              <a:schemeClr val="tx1"/>
            </a:solidFill>
          </a:endParaRPr>
        </a:p>
      </dgm:t>
    </dgm:pt>
    <dgm:pt modelId="{A45D9DF3-C374-48D0-9288-6DD7D2CCAFC9}" type="sibTrans" cxnId="{881D01E7-A44D-4029-9442-E4684996CC66}">
      <dgm:prSet/>
      <dgm:spPr/>
      <dgm:t>
        <a:bodyPr/>
        <a:lstStyle/>
        <a:p>
          <a:pPr>
            <a:lnSpc>
              <a:spcPct val="100000"/>
            </a:lnSpc>
          </a:pPr>
          <a:endParaRPr lang="ru-RU" sz="2400">
            <a:solidFill>
              <a:schemeClr val="tx1"/>
            </a:solidFill>
          </a:endParaRPr>
        </a:p>
      </dgm:t>
    </dgm:pt>
    <dgm:pt modelId="{35EB72B7-EF8E-4969-B4A0-D812B05094CD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1600" b="1"/>
            <a:t>Застосування біотехнологій для очищення ґрунту</a:t>
          </a:r>
          <a:endParaRPr lang="ru-RU" sz="1600" dirty="0"/>
        </a:p>
      </dgm:t>
    </dgm:pt>
    <dgm:pt modelId="{1E772E9A-E3F2-4042-B260-B016AD5C92A2}" type="parTrans" cxnId="{9359E217-6457-4CDD-A02B-A2044307A1B4}">
      <dgm:prSet/>
      <dgm:spPr/>
      <dgm:t>
        <a:bodyPr/>
        <a:lstStyle/>
        <a:p>
          <a:pPr>
            <a:lnSpc>
              <a:spcPct val="100000"/>
            </a:lnSpc>
          </a:pPr>
          <a:endParaRPr lang="ru-RU" sz="2400">
            <a:solidFill>
              <a:schemeClr val="tx1"/>
            </a:solidFill>
          </a:endParaRPr>
        </a:p>
      </dgm:t>
    </dgm:pt>
    <dgm:pt modelId="{11AA550F-9882-41E1-BD63-4876E09B56CD}" type="sibTrans" cxnId="{9359E217-6457-4CDD-A02B-A2044307A1B4}">
      <dgm:prSet/>
      <dgm:spPr/>
      <dgm:t>
        <a:bodyPr/>
        <a:lstStyle/>
        <a:p>
          <a:pPr>
            <a:lnSpc>
              <a:spcPct val="100000"/>
            </a:lnSpc>
          </a:pPr>
          <a:endParaRPr lang="ru-RU" sz="2400">
            <a:solidFill>
              <a:schemeClr val="tx1"/>
            </a:solidFill>
          </a:endParaRPr>
        </a:p>
      </dgm:t>
    </dgm:pt>
    <dgm:pt modelId="{51876162-C816-409C-90CB-B7BBC1050659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1600" b="1"/>
            <a:t>Моніторинг стану ґрунту</a:t>
          </a:r>
          <a:endParaRPr lang="ru-RU" sz="1600" dirty="0"/>
        </a:p>
      </dgm:t>
    </dgm:pt>
    <dgm:pt modelId="{3F0D129F-5361-44CA-9EDF-F85DA5AD963B}" type="parTrans" cxnId="{E1822AEA-C45C-4AC8-93B4-382D042836FA}">
      <dgm:prSet/>
      <dgm:spPr/>
      <dgm:t>
        <a:bodyPr/>
        <a:lstStyle/>
        <a:p>
          <a:pPr>
            <a:lnSpc>
              <a:spcPct val="100000"/>
            </a:lnSpc>
          </a:pPr>
          <a:endParaRPr lang="ru-RU" sz="2400">
            <a:solidFill>
              <a:schemeClr val="tx1"/>
            </a:solidFill>
          </a:endParaRPr>
        </a:p>
      </dgm:t>
    </dgm:pt>
    <dgm:pt modelId="{D630587B-EA59-4EDE-8D21-D1DA87C20AE7}" type="sibTrans" cxnId="{E1822AEA-C45C-4AC8-93B4-382D042836FA}">
      <dgm:prSet/>
      <dgm:spPr/>
      <dgm:t>
        <a:bodyPr/>
        <a:lstStyle/>
        <a:p>
          <a:pPr>
            <a:lnSpc>
              <a:spcPct val="100000"/>
            </a:lnSpc>
          </a:pPr>
          <a:endParaRPr lang="ru-RU" sz="2400">
            <a:solidFill>
              <a:schemeClr val="tx1"/>
            </a:solidFill>
          </a:endParaRPr>
        </a:p>
      </dgm:t>
    </dgm:pt>
    <dgm:pt modelId="{CAD38259-C161-4F74-9625-FD2BA24ACECD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1600" b="1"/>
            <a:t>Підвищення обізнаності населення</a:t>
          </a:r>
          <a:endParaRPr lang="ru-RU" sz="1600" dirty="0"/>
        </a:p>
      </dgm:t>
    </dgm:pt>
    <dgm:pt modelId="{F011929C-38BD-4711-9F65-9A344C583E00}" type="parTrans" cxnId="{9DBFFDDB-E9C3-4651-B943-94ACE0503560}">
      <dgm:prSet/>
      <dgm:spPr/>
      <dgm:t>
        <a:bodyPr/>
        <a:lstStyle/>
        <a:p>
          <a:pPr>
            <a:lnSpc>
              <a:spcPct val="100000"/>
            </a:lnSpc>
          </a:pPr>
          <a:endParaRPr lang="ru-RU" sz="2400">
            <a:solidFill>
              <a:schemeClr val="tx1"/>
            </a:solidFill>
          </a:endParaRPr>
        </a:p>
      </dgm:t>
    </dgm:pt>
    <dgm:pt modelId="{6956EC8E-95C9-4E17-A5DC-0022A0EAC42C}" type="sibTrans" cxnId="{9DBFFDDB-E9C3-4651-B943-94ACE0503560}">
      <dgm:prSet/>
      <dgm:spPr/>
      <dgm:t>
        <a:bodyPr/>
        <a:lstStyle/>
        <a:p>
          <a:pPr>
            <a:lnSpc>
              <a:spcPct val="100000"/>
            </a:lnSpc>
          </a:pPr>
          <a:endParaRPr lang="ru-RU" sz="2400">
            <a:solidFill>
              <a:schemeClr val="tx1"/>
            </a:solidFill>
          </a:endParaRPr>
        </a:p>
      </dgm:t>
    </dgm:pt>
    <dgm:pt modelId="{EAD35752-B188-4833-8EE8-A7992E5EB958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1600" b="1"/>
            <a:t>Контроль за діяльністю сміттєзвалищ</a:t>
          </a:r>
          <a:endParaRPr lang="ru-RU" sz="1600" dirty="0"/>
        </a:p>
      </dgm:t>
    </dgm:pt>
    <dgm:pt modelId="{BB302512-03F0-4407-8F2F-F0DE7A39DE82}" type="parTrans" cxnId="{2DBEE1ED-E3DB-42C2-BF13-053523A1F1CE}">
      <dgm:prSet/>
      <dgm:spPr/>
      <dgm:t>
        <a:bodyPr/>
        <a:lstStyle/>
        <a:p>
          <a:pPr>
            <a:lnSpc>
              <a:spcPct val="100000"/>
            </a:lnSpc>
          </a:pPr>
          <a:endParaRPr lang="ru-RU" sz="2400">
            <a:solidFill>
              <a:schemeClr val="tx1"/>
            </a:solidFill>
          </a:endParaRPr>
        </a:p>
      </dgm:t>
    </dgm:pt>
    <dgm:pt modelId="{78EBF503-3703-4F6A-9EFD-A0017A2E29AE}" type="sibTrans" cxnId="{2DBEE1ED-E3DB-42C2-BF13-053523A1F1CE}">
      <dgm:prSet/>
      <dgm:spPr/>
      <dgm:t>
        <a:bodyPr/>
        <a:lstStyle/>
        <a:p>
          <a:pPr>
            <a:lnSpc>
              <a:spcPct val="100000"/>
            </a:lnSpc>
          </a:pPr>
          <a:endParaRPr lang="ru-RU" sz="2400">
            <a:solidFill>
              <a:schemeClr val="tx1"/>
            </a:solidFill>
          </a:endParaRPr>
        </a:p>
      </dgm:t>
    </dgm:pt>
    <dgm:pt modelId="{BEE01ABD-049B-4CC9-8E18-5D503F29B1E8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1600" b="1"/>
            <a:t>Розвиток альтернативних методів утилізації відходів</a:t>
          </a:r>
          <a:endParaRPr lang="ru-RU" sz="1600" dirty="0"/>
        </a:p>
      </dgm:t>
    </dgm:pt>
    <dgm:pt modelId="{E7351F0A-E482-4CE1-BF10-E23944A4A369}" type="parTrans" cxnId="{B1514FF7-2383-4B34-907A-3164590A36D4}">
      <dgm:prSet/>
      <dgm:spPr/>
      <dgm:t>
        <a:bodyPr/>
        <a:lstStyle/>
        <a:p>
          <a:pPr>
            <a:lnSpc>
              <a:spcPct val="100000"/>
            </a:lnSpc>
          </a:pPr>
          <a:endParaRPr lang="ru-RU" sz="2400">
            <a:solidFill>
              <a:schemeClr val="tx1"/>
            </a:solidFill>
          </a:endParaRPr>
        </a:p>
      </dgm:t>
    </dgm:pt>
    <dgm:pt modelId="{13AC97C2-C560-45D4-AC16-E26670963686}" type="sibTrans" cxnId="{B1514FF7-2383-4B34-907A-3164590A36D4}">
      <dgm:prSet/>
      <dgm:spPr/>
      <dgm:t>
        <a:bodyPr/>
        <a:lstStyle/>
        <a:p>
          <a:pPr>
            <a:lnSpc>
              <a:spcPct val="100000"/>
            </a:lnSpc>
          </a:pPr>
          <a:endParaRPr lang="ru-RU" sz="2400">
            <a:solidFill>
              <a:schemeClr val="tx1"/>
            </a:solidFill>
          </a:endParaRPr>
        </a:p>
      </dgm:t>
    </dgm:pt>
    <dgm:pt modelId="{996AC2B1-C6DA-4F0D-A853-4BB2026A9FDD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1600" b="1"/>
            <a:t>Зменшення використання полімерів</a:t>
          </a:r>
          <a:endParaRPr lang="ru-RU" sz="1600" dirty="0"/>
        </a:p>
      </dgm:t>
    </dgm:pt>
    <dgm:pt modelId="{5C812DFC-148A-44B3-A907-955EE92CA971}" type="parTrans" cxnId="{182DF3ED-A3FF-4A1E-95A5-A46DEBA042CF}">
      <dgm:prSet/>
      <dgm:spPr/>
      <dgm:t>
        <a:bodyPr/>
        <a:lstStyle/>
        <a:p>
          <a:pPr>
            <a:lnSpc>
              <a:spcPct val="100000"/>
            </a:lnSpc>
          </a:pPr>
          <a:endParaRPr lang="ru-RU" sz="2400">
            <a:solidFill>
              <a:schemeClr val="tx1"/>
            </a:solidFill>
          </a:endParaRPr>
        </a:p>
      </dgm:t>
    </dgm:pt>
    <dgm:pt modelId="{254833F4-B337-46ED-9F12-4A7CF30F136A}" type="sibTrans" cxnId="{182DF3ED-A3FF-4A1E-95A5-A46DEBA042CF}">
      <dgm:prSet/>
      <dgm:spPr/>
      <dgm:t>
        <a:bodyPr/>
        <a:lstStyle/>
        <a:p>
          <a:pPr>
            <a:lnSpc>
              <a:spcPct val="100000"/>
            </a:lnSpc>
          </a:pPr>
          <a:endParaRPr lang="ru-RU" sz="2400">
            <a:solidFill>
              <a:schemeClr val="tx1"/>
            </a:solidFill>
          </a:endParaRPr>
        </a:p>
      </dgm:t>
    </dgm:pt>
    <dgm:pt modelId="{34E64F03-6D9F-47EA-B2AF-060438293328}" type="pres">
      <dgm:prSet presAssocID="{1CA4669A-B4E4-4E87-A222-1D4121146E0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8268163-D643-49F2-B2AE-CAB2ABD355B2}" type="pres">
      <dgm:prSet presAssocID="{D59142DD-5BCC-4764-8F38-594B29F6DF36}" presName="parentLin" presStyleCnt="0"/>
      <dgm:spPr/>
    </dgm:pt>
    <dgm:pt modelId="{F5FF11EE-BCB1-4E02-BF3F-5AF2AD76C8E5}" type="pres">
      <dgm:prSet presAssocID="{D59142DD-5BCC-4764-8F38-594B29F6DF36}" presName="parentLeftMargin" presStyleLbl="node1" presStyleIdx="0" presStyleCnt="10"/>
      <dgm:spPr/>
      <dgm:t>
        <a:bodyPr/>
        <a:lstStyle/>
        <a:p>
          <a:endParaRPr lang="ru-RU"/>
        </a:p>
      </dgm:t>
    </dgm:pt>
    <dgm:pt modelId="{85EFD946-6E30-430F-BA9E-B2D4838A0E05}" type="pres">
      <dgm:prSet presAssocID="{D59142DD-5BCC-4764-8F38-594B29F6DF36}" presName="parentText" presStyleLbl="node1" presStyleIdx="0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B327EA-DA13-4462-AC11-42346171FA81}" type="pres">
      <dgm:prSet presAssocID="{D59142DD-5BCC-4764-8F38-594B29F6DF36}" presName="negativeSpace" presStyleCnt="0"/>
      <dgm:spPr/>
    </dgm:pt>
    <dgm:pt modelId="{15C02868-E6F7-420A-8E43-53BA7A85086C}" type="pres">
      <dgm:prSet presAssocID="{D59142DD-5BCC-4764-8F38-594B29F6DF36}" presName="childText" presStyleLbl="conFgAcc1" presStyleIdx="0" presStyleCnt="10">
        <dgm:presLayoutVars>
          <dgm:bulletEnabled val="1"/>
        </dgm:presLayoutVars>
      </dgm:prSet>
      <dgm:spPr/>
    </dgm:pt>
    <dgm:pt modelId="{FD5DF7B4-4A3C-4EA3-A9DA-411111A784F6}" type="pres">
      <dgm:prSet presAssocID="{DA81BD06-6118-4E08-9571-AC90019831F5}" presName="spaceBetweenRectangles" presStyleCnt="0"/>
      <dgm:spPr/>
    </dgm:pt>
    <dgm:pt modelId="{91FDC1ED-2299-4BE6-A8F9-6B15D27DD202}" type="pres">
      <dgm:prSet presAssocID="{FE638ED5-D79E-41A0-B483-FF17DF86C202}" presName="parentLin" presStyleCnt="0"/>
      <dgm:spPr/>
    </dgm:pt>
    <dgm:pt modelId="{E77CC707-CEC7-4249-A4CE-130A6D4552E7}" type="pres">
      <dgm:prSet presAssocID="{FE638ED5-D79E-41A0-B483-FF17DF86C202}" presName="parentLeftMargin" presStyleLbl="node1" presStyleIdx="0" presStyleCnt="10"/>
      <dgm:spPr/>
      <dgm:t>
        <a:bodyPr/>
        <a:lstStyle/>
        <a:p>
          <a:endParaRPr lang="ru-RU"/>
        </a:p>
      </dgm:t>
    </dgm:pt>
    <dgm:pt modelId="{337F4699-FAE8-4DFA-A22B-21361817E3E7}" type="pres">
      <dgm:prSet presAssocID="{FE638ED5-D79E-41A0-B483-FF17DF86C202}" presName="parentText" presStyleLbl="node1" presStyleIdx="1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3D1E72-1CF5-4A16-B3D7-3D1F1814FCA9}" type="pres">
      <dgm:prSet presAssocID="{FE638ED5-D79E-41A0-B483-FF17DF86C202}" presName="negativeSpace" presStyleCnt="0"/>
      <dgm:spPr/>
    </dgm:pt>
    <dgm:pt modelId="{A8E4356E-FC8D-4CD7-8611-25CACDAE9E70}" type="pres">
      <dgm:prSet presAssocID="{FE638ED5-D79E-41A0-B483-FF17DF86C202}" presName="childText" presStyleLbl="conFgAcc1" presStyleIdx="1" presStyleCnt="10">
        <dgm:presLayoutVars>
          <dgm:bulletEnabled val="1"/>
        </dgm:presLayoutVars>
      </dgm:prSet>
      <dgm:spPr/>
    </dgm:pt>
    <dgm:pt modelId="{C02CDF32-6935-44C9-AC0D-072C0E1CE1B6}" type="pres">
      <dgm:prSet presAssocID="{7B071EA1-45C7-486D-8576-7ABD9FD1111A}" presName="spaceBetweenRectangles" presStyleCnt="0"/>
      <dgm:spPr/>
    </dgm:pt>
    <dgm:pt modelId="{DC915846-A109-40F2-BAD8-92EDAD63429C}" type="pres">
      <dgm:prSet presAssocID="{1074470D-FF30-40D4-82B7-C6F76172CAAF}" presName="parentLin" presStyleCnt="0"/>
      <dgm:spPr/>
    </dgm:pt>
    <dgm:pt modelId="{5A18BF06-240D-4937-96CE-B6C784D36ECF}" type="pres">
      <dgm:prSet presAssocID="{1074470D-FF30-40D4-82B7-C6F76172CAAF}" presName="parentLeftMargin" presStyleLbl="node1" presStyleIdx="1" presStyleCnt="10"/>
      <dgm:spPr/>
      <dgm:t>
        <a:bodyPr/>
        <a:lstStyle/>
        <a:p>
          <a:endParaRPr lang="ru-RU"/>
        </a:p>
      </dgm:t>
    </dgm:pt>
    <dgm:pt modelId="{496733BA-2D71-4AB6-925F-E1E8D34A7A68}" type="pres">
      <dgm:prSet presAssocID="{1074470D-FF30-40D4-82B7-C6F76172CAAF}" presName="parentText" presStyleLbl="node1" presStyleIdx="2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FD389C-240C-4510-82F0-81A8E97BB6E1}" type="pres">
      <dgm:prSet presAssocID="{1074470D-FF30-40D4-82B7-C6F76172CAAF}" presName="negativeSpace" presStyleCnt="0"/>
      <dgm:spPr/>
    </dgm:pt>
    <dgm:pt modelId="{3ADA3523-B7A2-451A-8E71-502E208455F8}" type="pres">
      <dgm:prSet presAssocID="{1074470D-FF30-40D4-82B7-C6F76172CAAF}" presName="childText" presStyleLbl="conFgAcc1" presStyleIdx="2" presStyleCnt="10">
        <dgm:presLayoutVars>
          <dgm:bulletEnabled val="1"/>
        </dgm:presLayoutVars>
      </dgm:prSet>
      <dgm:spPr/>
    </dgm:pt>
    <dgm:pt modelId="{0CF15A2B-DF34-4A40-A2C4-F1046A4E9D7E}" type="pres">
      <dgm:prSet presAssocID="{49399439-7AB7-46AB-B2F5-86EA34F75FD1}" presName="spaceBetweenRectangles" presStyleCnt="0"/>
      <dgm:spPr/>
    </dgm:pt>
    <dgm:pt modelId="{9EF16FBB-1A50-4DC3-888E-D967A2E21DFB}" type="pres">
      <dgm:prSet presAssocID="{35EB72B7-EF8E-4969-B4A0-D812B05094CD}" presName="parentLin" presStyleCnt="0"/>
      <dgm:spPr/>
    </dgm:pt>
    <dgm:pt modelId="{BF6D17ED-15AC-41AC-B5D4-FCFA3AF46003}" type="pres">
      <dgm:prSet presAssocID="{35EB72B7-EF8E-4969-B4A0-D812B05094CD}" presName="parentLeftMargin" presStyleLbl="node1" presStyleIdx="2" presStyleCnt="10"/>
      <dgm:spPr/>
      <dgm:t>
        <a:bodyPr/>
        <a:lstStyle/>
        <a:p>
          <a:endParaRPr lang="ru-RU"/>
        </a:p>
      </dgm:t>
    </dgm:pt>
    <dgm:pt modelId="{785A413C-B529-42EC-B411-317F7F1CF4FD}" type="pres">
      <dgm:prSet presAssocID="{35EB72B7-EF8E-4969-B4A0-D812B05094CD}" presName="parentText" presStyleLbl="node1" presStyleIdx="3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C2FDAD-CB82-4FC6-B8AC-31EFC78B1A40}" type="pres">
      <dgm:prSet presAssocID="{35EB72B7-EF8E-4969-B4A0-D812B05094CD}" presName="negativeSpace" presStyleCnt="0"/>
      <dgm:spPr/>
    </dgm:pt>
    <dgm:pt modelId="{FF3366AE-3863-4424-B7F3-B30CB78DE128}" type="pres">
      <dgm:prSet presAssocID="{35EB72B7-EF8E-4969-B4A0-D812B05094CD}" presName="childText" presStyleLbl="conFgAcc1" presStyleIdx="3" presStyleCnt="10">
        <dgm:presLayoutVars>
          <dgm:bulletEnabled val="1"/>
        </dgm:presLayoutVars>
      </dgm:prSet>
      <dgm:spPr/>
    </dgm:pt>
    <dgm:pt modelId="{9621CABF-7C56-47BC-9310-2B0B0CBDCEA2}" type="pres">
      <dgm:prSet presAssocID="{11AA550F-9882-41E1-BD63-4876E09B56CD}" presName="spaceBetweenRectangles" presStyleCnt="0"/>
      <dgm:spPr/>
    </dgm:pt>
    <dgm:pt modelId="{D8D39541-E5AA-4062-95BF-3D7680998F39}" type="pres">
      <dgm:prSet presAssocID="{51876162-C816-409C-90CB-B7BBC1050659}" presName="parentLin" presStyleCnt="0"/>
      <dgm:spPr/>
    </dgm:pt>
    <dgm:pt modelId="{5B0939A1-0EAA-4A9F-8F26-DC8C91FC910C}" type="pres">
      <dgm:prSet presAssocID="{51876162-C816-409C-90CB-B7BBC1050659}" presName="parentLeftMargin" presStyleLbl="node1" presStyleIdx="3" presStyleCnt="10"/>
      <dgm:spPr/>
      <dgm:t>
        <a:bodyPr/>
        <a:lstStyle/>
        <a:p>
          <a:endParaRPr lang="ru-RU"/>
        </a:p>
      </dgm:t>
    </dgm:pt>
    <dgm:pt modelId="{DBB15042-0538-4A38-A923-1668740DD873}" type="pres">
      <dgm:prSet presAssocID="{51876162-C816-409C-90CB-B7BBC1050659}" presName="parentText" presStyleLbl="node1" presStyleIdx="4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938941-68D8-4522-948F-0EB9B422773C}" type="pres">
      <dgm:prSet presAssocID="{51876162-C816-409C-90CB-B7BBC1050659}" presName="negativeSpace" presStyleCnt="0"/>
      <dgm:spPr/>
    </dgm:pt>
    <dgm:pt modelId="{1272EFAD-891E-43DC-A096-E1AC73AC8CFE}" type="pres">
      <dgm:prSet presAssocID="{51876162-C816-409C-90CB-B7BBC1050659}" presName="childText" presStyleLbl="conFgAcc1" presStyleIdx="4" presStyleCnt="10">
        <dgm:presLayoutVars>
          <dgm:bulletEnabled val="1"/>
        </dgm:presLayoutVars>
      </dgm:prSet>
      <dgm:spPr/>
    </dgm:pt>
    <dgm:pt modelId="{02804725-4943-4FE8-B543-FF4F4E00F9D3}" type="pres">
      <dgm:prSet presAssocID="{D630587B-EA59-4EDE-8D21-D1DA87C20AE7}" presName="spaceBetweenRectangles" presStyleCnt="0"/>
      <dgm:spPr/>
    </dgm:pt>
    <dgm:pt modelId="{7164AA6E-3BBB-4C84-B026-B8C16317DA09}" type="pres">
      <dgm:prSet presAssocID="{CAD38259-C161-4F74-9625-FD2BA24ACECD}" presName="parentLin" presStyleCnt="0"/>
      <dgm:spPr/>
    </dgm:pt>
    <dgm:pt modelId="{13F024F6-3715-4427-A0BF-28EEAAB6328B}" type="pres">
      <dgm:prSet presAssocID="{CAD38259-C161-4F74-9625-FD2BA24ACECD}" presName="parentLeftMargin" presStyleLbl="node1" presStyleIdx="4" presStyleCnt="10"/>
      <dgm:spPr/>
      <dgm:t>
        <a:bodyPr/>
        <a:lstStyle/>
        <a:p>
          <a:endParaRPr lang="ru-RU"/>
        </a:p>
      </dgm:t>
    </dgm:pt>
    <dgm:pt modelId="{2F69BA3A-8222-4145-AFF4-5A4B528AF006}" type="pres">
      <dgm:prSet presAssocID="{CAD38259-C161-4F74-9625-FD2BA24ACECD}" presName="parentText" presStyleLbl="node1" presStyleIdx="5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125011-8181-4D9D-A760-D52ECC1D0C0A}" type="pres">
      <dgm:prSet presAssocID="{CAD38259-C161-4F74-9625-FD2BA24ACECD}" presName="negativeSpace" presStyleCnt="0"/>
      <dgm:spPr/>
    </dgm:pt>
    <dgm:pt modelId="{8DDF88B1-A757-44D9-80E7-8385E33D19E5}" type="pres">
      <dgm:prSet presAssocID="{CAD38259-C161-4F74-9625-FD2BA24ACECD}" presName="childText" presStyleLbl="conFgAcc1" presStyleIdx="5" presStyleCnt="10">
        <dgm:presLayoutVars>
          <dgm:bulletEnabled val="1"/>
        </dgm:presLayoutVars>
      </dgm:prSet>
      <dgm:spPr/>
    </dgm:pt>
    <dgm:pt modelId="{326F11A3-9F5B-45D9-9769-5765A9D92998}" type="pres">
      <dgm:prSet presAssocID="{6956EC8E-95C9-4E17-A5DC-0022A0EAC42C}" presName="spaceBetweenRectangles" presStyleCnt="0"/>
      <dgm:spPr/>
    </dgm:pt>
    <dgm:pt modelId="{728C27BB-FB3D-4E34-B387-3CA8B5395DDB}" type="pres">
      <dgm:prSet presAssocID="{EAD35752-B188-4833-8EE8-A7992E5EB958}" presName="parentLin" presStyleCnt="0"/>
      <dgm:spPr/>
    </dgm:pt>
    <dgm:pt modelId="{1E3B79B3-62AF-4CC4-BAD0-364E65DE8CB6}" type="pres">
      <dgm:prSet presAssocID="{EAD35752-B188-4833-8EE8-A7992E5EB958}" presName="parentLeftMargin" presStyleLbl="node1" presStyleIdx="5" presStyleCnt="10"/>
      <dgm:spPr/>
      <dgm:t>
        <a:bodyPr/>
        <a:lstStyle/>
        <a:p>
          <a:endParaRPr lang="ru-RU"/>
        </a:p>
      </dgm:t>
    </dgm:pt>
    <dgm:pt modelId="{A635A387-69E4-4826-98E9-218CF894B232}" type="pres">
      <dgm:prSet presAssocID="{EAD35752-B188-4833-8EE8-A7992E5EB958}" presName="parentText" presStyleLbl="node1" presStyleIdx="6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DA6960-C34B-4E58-909B-D98B05EED04D}" type="pres">
      <dgm:prSet presAssocID="{EAD35752-B188-4833-8EE8-A7992E5EB958}" presName="negativeSpace" presStyleCnt="0"/>
      <dgm:spPr/>
    </dgm:pt>
    <dgm:pt modelId="{AF0D50E9-876A-4251-8CB3-3245249FAEFD}" type="pres">
      <dgm:prSet presAssocID="{EAD35752-B188-4833-8EE8-A7992E5EB958}" presName="childText" presStyleLbl="conFgAcc1" presStyleIdx="6" presStyleCnt="10">
        <dgm:presLayoutVars>
          <dgm:bulletEnabled val="1"/>
        </dgm:presLayoutVars>
      </dgm:prSet>
      <dgm:spPr/>
    </dgm:pt>
    <dgm:pt modelId="{7A5C5DBA-7D08-4259-9A63-14609EBA5210}" type="pres">
      <dgm:prSet presAssocID="{78EBF503-3703-4F6A-9EFD-A0017A2E29AE}" presName="spaceBetweenRectangles" presStyleCnt="0"/>
      <dgm:spPr/>
    </dgm:pt>
    <dgm:pt modelId="{E102E39B-3CF0-437D-9E8C-D2590679BF81}" type="pres">
      <dgm:prSet presAssocID="{BEE01ABD-049B-4CC9-8E18-5D503F29B1E8}" presName="parentLin" presStyleCnt="0"/>
      <dgm:spPr/>
    </dgm:pt>
    <dgm:pt modelId="{D57CE1A7-21B4-469B-B401-EEF3830A92A2}" type="pres">
      <dgm:prSet presAssocID="{BEE01ABD-049B-4CC9-8E18-5D503F29B1E8}" presName="parentLeftMargin" presStyleLbl="node1" presStyleIdx="6" presStyleCnt="10"/>
      <dgm:spPr/>
      <dgm:t>
        <a:bodyPr/>
        <a:lstStyle/>
        <a:p>
          <a:endParaRPr lang="ru-RU"/>
        </a:p>
      </dgm:t>
    </dgm:pt>
    <dgm:pt modelId="{82FEB85A-8421-437F-ADE7-D8FD565AE4E7}" type="pres">
      <dgm:prSet presAssocID="{BEE01ABD-049B-4CC9-8E18-5D503F29B1E8}" presName="parentText" presStyleLbl="node1" presStyleIdx="7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D53C13-001B-4DBF-AE57-29AEA15DC244}" type="pres">
      <dgm:prSet presAssocID="{BEE01ABD-049B-4CC9-8E18-5D503F29B1E8}" presName="negativeSpace" presStyleCnt="0"/>
      <dgm:spPr/>
    </dgm:pt>
    <dgm:pt modelId="{BADA436D-0D70-4975-A536-77C7B2C2C564}" type="pres">
      <dgm:prSet presAssocID="{BEE01ABD-049B-4CC9-8E18-5D503F29B1E8}" presName="childText" presStyleLbl="conFgAcc1" presStyleIdx="7" presStyleCnt="10">
        <dgm:presLayoutVars>
          <dgm:bulletEnabled val="1"/>
        </dgm:presLayoutVars>
      </dgm:prSet>
      <dgm:spPr/>
    </dgm:pt>
    <dgm:pt modelId="{94A2340F-CA5B-447C-BE27-D6B92E01CEAF}" type="pres">
      <dgm:prSet presAssocID="{13AC97C2-C560-45D4-AC16-E26670963686}" presName="spaceBetweenRectangles" presStyleCnt="0"/>
      <dgm:spPr/>
    </dgm:pt>
    <dgm:pt modelId="{DED58EDC-C3F2-468E-AE61-27DB484FAE7E}" type="pres">
      <dgm:prSet presAssocID="{996AC2B1-C6DA-4F0D-A853-4BB2026A9FDD}" presName="parentLin" presStyleCnt="0"/>
      <dgm:spPr/>
    </dgm:pt>
    <dgm:pt modelId="{E084269C-6C45-422A-BCF1-FE5C3F1EEC6E}" type="pres">
      <dgm:prSet presAssocID="{996AC2B1-C6DA-4F0D-A853-4BB2026A9FDD}" presName="parentLeftMargin" presStyleLbl="node1" presStyleIdx="7" presStyleCnt="10"/>
      <dgm:spPr/>
      <dgm:t>
        <a:bodyPr/>
        <a:lstStyle/>
        <a:p>
          <a:endParaRPr lang="ru-RU"/>
        </a:p>
      </dgm:t>
    </dgm:pt>
    <dgm:pt modelId="{36F17653-9440-4D35-92FA-6BA20BA5031E}" type="pres">
      <dgm:prSet presAssocID="{996AC2B1-C6DA-4F0D-A853-4BB2026A9FDD}" presName="parentText" presStyleLbl="node1" presStyleIdx="8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E1F2DB-4A43-4C67-B989-BE398AFFD889}" type="pres">
      <dgm:prSet presAssocID="{996AC2B1-C6DA-4F0D-A853-4BB2026A9FDD}" presName="negativeSpace" presStyleCnt="0"/>
      <dgm:spPr/>
    </dgm:pt>
    <dgm:pt modelId="{261422DE-C54E-4053-AF64-846BDF8DFCBF}" type="pres">
      <dgm:prSet presAssocID="{996AC2B1-C6DA-4F0D-A853-4BB2026A9FDD}" presName="childText" presStyleLbl="conFgAcc1" presStyleIdx="8" presStyleCnt="10">
        <dgm:presLayoutVars>
          <dgm:bulletEnabled val="1"/>
        </dgm:presLayoutVars>
      </dgm:prSet>
      <dgm:spPr/>
    </dgm:pt>
    <dgm:pt modelId="{53FCF6F9-54B1-4D59-BCC1-61F4E87429C6}" type="pres">
      <dgm:prSet presAssocID="{254833F4-B337-46ED-9F12-4A7CF30F136A}" presName="spaceBetweenRectangles" presStyleCnt="0"/>
      <dgm:spPr/>
    </dgm:pt>
    <dgm:pt modelId="{82255A70-0D08-43F7-AC5E-412CE9397E98}" type="pres">
      <dgm:prSet presAssocID="{35A9C0C8-5CAB-4976-A092-5C8EDE9A7873}" presName="parentLin" presStyleCnt="0"/>
      <dgm:spPr/>
    </dgm:pt>
    <dgm:pt modelId="{940DB2AD-50A3-490B-9F3A-4566B6BB7490}" type="pres">
      <dgm:prSet presAssocID="{35A9C0C8-5CAB-4976-A092-5C8EDE9A7873}" presName="parentLeftMargin" presStyleLbl="node1" presStyleIdx="8" presStyleCnt="10"/>
      <dgm:spPr/>
      <dgm:t>
        <a:bodyPr/>
        <a:lstStyle/>
        <a:p>
          <a:endParaRPr lang="ru-RU"/>
        </a:p>
      </dgm:t>
    </dgm:pt>
    <dgm:pt modelId="{732A158A-CF45-4987-91BE-F45C7492BEB7}" type="pres">
      <dgm:prSet presAssocID="{35A9C0C8-5CAB-4976-A092-5C8EDE9A7873}" presName="parentText" presStyleLbl="node1" presStyleIdx="9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3C7D2B-E6D3-4839-B28A-C0E2EC7A9A5F}" type="pres">
      <dgm:prSet presAssocID="{35A9C0C8-5CAB-4976-A092-5C8EDE9A7873}" presName="negativeSpace" presStyleCnt="0"/>
      <dgm:spPr/>
    </dgm:pt>
    <dgm:pt modelId="{2CFD27AC-DC3B-4AF4-A6BF-EE93DADE47FA}" type="pres">
      <dgm:prSet presAssocID="{35A9C0C8-5CAB-4976-A092-5C8EDE9A7873}" presName="childText" presStyleLbl="conFgAcc1" presStyleIdx="9" presStyleCnt="10">
        <dgm:presLayoutVars>
          <dgm:bulletEnabled val="1"/>
        </dgm:presLayoutVars>
      </dgm:prSet>
      <dgm:spPr/>
    </dgm:pt>
  </dgm:ptLst>
  <dgm:cxnLst>
    <dgm:cxn modelId="{7901607B-646D-48EB-9A9B-A29109EB549E}" srcId="{1CA4669A-B4E4-4E87-A222-1D4121146E0B}" destId="{D59142DD-5BCC-4764-8F38-594B29F6DF36}" srcOrd="0" destOrd="0" parTransId="{FF4EBE0E-C185-47C5-B0F2-84288DFA45DA}" sibTransId="{DA81BD06-6118-4E08-9571-AC90019831F5}"/>
    <dgm:cxn modelId="{7FE22893-5ADF-42CA-A821-AC490D5F80A5}" type="presOf" srcId="{1074470D-FF30-40D4-82B7-C6F76172CAAF}" destId="{496733BA-2D71-4AB6-925F-E1E8D34A7A68}" srcOrd="1" destOrd="0" presId="urn:microsoft.com/office/officeart/2005/8/layout/list1"/>
    <dgm:cxn modelId="{8DABA663-1915-4889-B588-B035D6B6DD68}" type="presOf" srcId="{1CA4669A-B4E4-4E87-A222-1D4121146E0B}" destId="{34E64F03-6D9F-47EA-B2AF-060438293328}" srcOrd="0" destOrd="0" presId="urn:microsoft.com/office/officeart/2005/8/layout/list1"/>
    <dgm:cxn modelId="{54865BC2-CDD7-4946-8630-959E61A1E8C9}" type="presOf" srcId="{1074470D-FF30-40D4-82B7-C6F76172CAAF}" destId="{5A18BF06-240D-4937-96CE-B6C784D36ECF}" srcOrd="0" destOrd="0" presId="urn:microsoft.com/office/officeart/2005/8/layout/list1"/>
    <dgm:cxn modelId="{E55C479D-D2A8-4376-ABE5-A7D7281989B9}" type="presOf" srcId="{D59142DD-5BCC-4764-8F38-594B29F6DF36}" destId="{F5FF11EE-BCB1-4E02-BF3F-5AF2AD76C8E5}" srcOrd="0" destOrd="0" presId="urn:microsoft.com/office/officeart/2005/8/layout/list1"/>
    <dgm:cxn modelId="{9AEF7488-972B-4322-9B76-EAF2D37AA59A}" type="presOf" srcId="{BEE01ABD-049B-4CC9-8E18-5D503F29B1E8}" destId="{82FEB85A-8421-437F-ADE7-D8FD565AE4E7}" srcOrd="1" destOrd="0" presId="urn:microsoft.com/office/officeart/2005/8/layout/list1"/>
    <dgm:cxn modelId="{2F0546E0-E3D9-4445-A046-EA0DE7301932}" type="presOf" srcId="{51876162-C816-409C-90CB-B7BBC1050659}" destId="{5B0939A1-0EAA-4A9F-8F26-DC8C91FC910C}" srcOrd="0" destOrd="0" presId="urn:microsoft.com/office/officeart/2005/8/layout/list1"/>
    <dgm:cxn modelId="{182DF3ED-A3FF-4A1E-95A5-A46DEBA042CF}" srcId="{1CA4669A-B4E4-4E87-A222-1D4121146E0B}" destId="{996AC2B1-C6DA-4F0D-A853-4BB2026A9FDD}" srcOrd="8" destOrd="0" parTransId="{5C812DFC-148A-44B3-A907-955EE92CA971}" sibTransId="{254833F4-B337-46ED-9F12-4A7CF30F136A}"/>
    <dgm:cxn modelId="{66BA049B-2FBB-443B-AC8A-7FE289F7DC86}" type="presOf" srcId="{FE638ED5-D79E-41A0-B483-FF17DF86C202}" destId="{E77CC707-CEC7-4249-A4CE-130A6D4552E7}" srcOrd="0" destOrd="0" presId="urn:microsoft.com/office/officeart/2005/8/layout/list1"/>
    <dgm:cxn modelId="{E1822AEA-C45C-4AC8-93B4-382D042836FA}" srcId="{1CA4669A-B4E4-4E87-A222-1D4121146E0B}" destId="{51876162-C816-409C-90CB-B7BBC1050659}" srcOrd="4" destOrd="0" parTransId="{3F0D129F-5361-44CA-9EDF-F85DA5AD963B}" sibTransId="{D630587B-EA59-4EDE-8D21-D1DA87C20AE7}"/>
    <dgm:cxn modelId="{2DBEE1ED-E3DB-42C2-BF13-053523A1F1CE}" srcId="{1CA4669A-B4E4-4E87-A222-1D4121146E0B}" destId="{EAD35752-B188-4833-8EE8-A7992E5EB958}" srcOrd="6" destOrd="0" parTransId="{BB302512-03F0-4407-8F2F-F0DE7A39DE82}" sibTransId="{78EBF503-3703-4F6A-9EFD-A0017A2E29AE}"/>
    <dgm:cxn modelId="{566DE302-EE57-4103-ADDB-C5041ABE68D5}" type="presOf" srcId="{CAD38259-C161-4F74-9625-FD2BA24ACECD}" destId="{13F024F6-3715-4427-A0BF-28EEAAB6328B}" srcOrd="0" destOrd="0" presId="urn:microsoft.com/office/officeart/2005/8/layout/list1"/>
    <dgm:cxn modelId="{B1514FF7-2383-4B34-907A-3164590A36D4}" srcId="{1CA4669A-B4E4-4E87-A222-1D4121146E0B}" destId="{BEE01ABD-049B-4CC9-8E18-5D503F29B1E8}" srcOrd="7" destOrd="0" parTransId="{E7351F0A-E482-4CE1-BF10-E23944A4A369}" sibTransId="{13AC97C2-C560-45D4-AC16-E26670963686}"/>
    <dgm:cxn modelId="{99EF186E-149C-41D1-9B7D-1D4AFDA2587C}" srcId="{1CA4669A-B4E4-4E87-A222-1D4121146E0B}" destId="{FE638ED5-D79E-41A0-B483-FF17DF86C202}" srcOrd="1" destOrd="0" parTransId="{ADEAC1B4-05F4-460E-8B20-C5E4A43122F8}" sibTransId="{7B071EA1-45C7-486D-8576-7ABD9FD1111A}"/>
    <dgm:cxn modelId="{C620C014-A1C3-401F-AA1D-461112A43225}" type="presOf" srcId="{996AC2B1-C6DA-4F0D-A853-4BB2026A9FDD}" destId="{36F17653-9440-4D35-92FA-6BA20BA5031E}" srcOrd="1" destOrd="0" presId="urn:microsoft.com/office/officeart/2005/8/layout/list1"/>
    <dgm:cxn modelId="{D7F50BBA-21D4-4CF7-AF0F-29CBBF6C096D}" type="presOf" srcId="{EAD35752-B188-4833-8EE8-A7992E5EB958}" destId="{A635A387-69E4-4826-98E9-218CF894B232}" srcOrd="1" destOrd="0" presId="urn:microsoft.com/office/officeart/2005/8/layout/list1"/>
    <dgm:cxn modelId="{881D01E7-A44D-4029-9442-E4684996CC66}" srcId="{1CA4669A-B4E4-4E87-A222-1D4121146E0B}" destId="{35A9C0C8-5CAB-4976-A092-5C8EDE9A7873}" srcOrd="9" destOrd="0" parTransId="{6A4F2864-560D-4400-8A66-B46FFB074C75}" sibTransId="{A45D9DF3-C374-48D0-9288-6DD7D2CCAFC9}"/>
    <dgm:cxn modelId="{2E522307-4A4B-462D-8679-E47B9F2311BB}" type="presOf" srcId="{EAD35752-B188-4833-8EE8-A7992E5EB958}" destId="{1E3B79B3-62AF-4CC4-BAD0-364E65DE8CB6}" srcOrd="0" destOrd="0" presId="urn:microsoft.com/office/officeart/2005/8/layout/list1"/>
    <dgm:cxn modelId="{3ACAE408-775F-4736-B80F-A260A46C450C}" type="presOf" srcId="{35EB72B7-EF8E-4969-B4A0-D812B05094CD}" destId="{785A413C-B529-42EC-B411-317F7F1CF4FD}" srcOrd="1" destOrd="0" presId="urn:microsoft.com/office/officeart/2005/8/layout/list1"/>
    <dgm:cxn modelId="{9359E217-6457-4CDD-A02B-A2044307A1B4}" srcId="{1CA4669A-B4E4-4E87-A222-1D4121146E0B}" destId="{35EB72B7-EF8E-4969-B4A0-D812B05094CD}" srcOrd="3" destOrd="0" parTransId="{1E772E9A-E3F2-4042-B260-B016AD5C92A2}" sibTransId="{11AA550F-9882-41E1-BD63-4876E09B56CD}"/>
    <dgm:cxn modelId="{329F3A0D-114C-4893-877A-8F78DC7EE5C9}" srcId="{1CA4669A-B4E4-4E87-A222-1D4121146E0B}" destId="{1074470D-FF30-40D4-82B7-C6F76172CAAF}" srcOrd="2" destOrd="0" parTransId="{CDE2D297-952C-487B-A4E0-167A1274F009}" sibTransId="{49399439-7AB7-46AB-B2F5-86EA34F75FD1}"/>
    <dgm:cxn modelId="{4914BC80-DF33-4CAE-8CC4-352612BE2E51}" type="presOf" srcId="{35A9C0C8-5CAB-4976-A092-5C8EDE9A7873}" destId="{732A158A-CF45-4987-91BE-F45C7492BEB7}" srcOrd="1" destOrd="0" presId="urn:microsoft.com/office/officeart/2005/8/layout/list1"/>
    <dgm:cxn modelId="{DCADB4A4-F2D0-4B3C-BCCE-23A1F8FD73BC}" type="presOf" srcId="{51876162-C816-409C-90CB-B7BBC1050659}" destId="{DBB15042-0538-4A38-A923-1668740DD873}" srcOrd="1" destOrd="0" presId="urn:microsoft.com/office/officeart/2005/8/layout/list1"/>
    <dgm:cxn modelId="{9DBFFDDB-E9C3-4651-B943-94ACE0503560}" srcId="{1CA4669A-B4E4-4E87-A222-1D4121146E0B}" destId="{CAD38259-C161-4F74-9625-FD2BA24ACECD}" srcOrd="5" destOrd="0" parTransId="{F011929C-38BD-4711-9F65-9A344C583E00}" sibTransId="{6956EC8E-95C9-4E17-A5DC-0022A0EAC42C}"/>
    <dgm:cxn modelId="{08E01FA3-BAB1-4292-8F73-7097E8720B1C}" type="presOf" srcId="{BEE01ABD-049B-4CC9-8E18-5D503F29B1E8}" destId="{D57CE1A7-21B4-469B-B401-EEF3830A92A2}" srcOrd="0" destOrd="0" presId="urn:microsoft.com/office/officeart/2005/8/layout/list1"/>
    <dgm:cxn modelId="{EFE38786-3D54-47E0-A848-2E37D74D074A}" type="presOf" srcId="{35A9C0C8-5CAB-4976-A092-5C8EDE9A7873}" destId="{940DB2AD-50A3-490B-9F3A-4566B6BB7490}" srcOrd="0" destOrd="0" presId="urn:microsoft.com/office/officeart/2005/8/layout/list1"/>
    <dgm:cxn modelId="{7A7BE0D7-3FC4-4B9A-8A95-97D165DE091D}" type="presOf" srcId="{35EB72B7-EF8E-4969-B4A0-D812B05094CD}" destId="{BF6D17ED-15AC-41AC-B5D4-FCFA3AF46003}" srcOrd="0" destOrd="0" presId="urn:microsoft.com/office/officeart/2005/8/layout/list1"/>
    <dgm:cxn modelId="{B2BE6621-1930-4128-93DD-1BA027D78A69}" type="presOf" srcId="{D59142DD-5BCC-4764-8F38-594B29F6DF36}" destId="{85EFD946-6E30-430F-BA9E-B2D4838A0E05}" srcOrd="1" destOrd="0" presId="urn:microsoft.com/office/officeart/2005/8/layout/list1"/>
    <dgm:cxn modelId="{4FCE548E-50AB-448E-9E7E-4CF7ABDB5684}" type="presOf" srcId="{FE638ED5-D79E-41A0-B483-FF17DF86C202}" destId="{337F4699-FAE8-4DFA-A22B-21361817E3E7}" srcOrd="1" destOrd="0" presId="urn:microsoft.com/office/officeart/2005/8/layout/list1"/>
    <dgm:cxn modelId="{04D8B29E-D29F-4174-8B8B-F7AF686802A8}" type="presOf" srcId="{996AC2B1-C6DA-4F0D-A853-4BB2026A9FDD}" destId="{E084269C-6C45-422A-BCF1-FE5C3F1EEC6E}" srcOrd="0" destOrd="0" presId="urn:microsoft.com/office/officeart/2005/8/layout/list1"/>
    <dgm:cxn modelId="{568997BD-9E39-48FD-AC5F-82A5C00B4059}" type="presOf" srcId="{CAD38259-C161-4F74-9625-FD2BA24ACECD}" destId="{2F69BA3A-8222-4145-AFF4-5A4B528AF006}" srcOrd="1" destOrd="0" presId="urn:microsoft.com/office/officeart/2005/8/layout/list1"/>
    <dgm:cxn modelId="{03C40FCA-6B79-424B-9992-694952B16DE5}" type="presParOf" srcId="{34E64F03-6D9F-47EA-B2AF-060438293328}" destId="{48268163-D643-49F2-B2AE-CAB2ABD355B2}" srcOrd="0" destOrd="0" presId="urn:microsoft.com/office/officeart/2005/8/layout/list1"/>
    <dgm:cxn modelId="{DD14DAF7-230C-48E1-9E60-7756AF05C20B}" type="presParOf" srcId="{48268163-D643-49F2-B2AE-CAB2ABD355B2}" destId="{F5FF11EE-BCB1-4E02-BF3F-5AF2AD76C8E5}" srcOrd="0" destOrd="0" presId="urn:microsoft.com/office/officeart/2005/8/layout/list1"/>
    <dgm:cxn modelId="{CD7B4593-5E3C-4089-A05C-1F3F61037101}" type="presParOf" srcId="{48268163-D643-49F2-B2AE-CAB2ABD355B2}" destId="{85EFD946-6E30-430F-BA9E-B2D4838A0E05}" srcOrd="1" destOrd="0" presId="urn:microsoft.com/office/officeart/2005/8/layout/list1"/>
    <dgm:cxn modelId="{09D5054F-4EB1-4DB5-8B6E-DBE75C0C0CFF}" type="presParOf" srcId="{34E64F03-6D9F-47EA-B2AF-060438293328}" destId="{E3B327EA-DA13-4462-AC11-42346171FA81}" srcOrd="1" destOrd="0" presId="urn:microsoft.com/office/officeart/2005/8/layout/list1"/>
    <dgm:cxn modelId="{3379BA0B-11F6-47B3-9620-13E76F4F3086}" type="presParOf" srcId="{34E64F03-6D9F-47EA-B2AF-060438293328}" destId="{15C02868-E6F7-420A-8E43-53BA7A85086C}" srcOrd="2" destOrd="0" presId="urn:microsoft.com/office/officeart/2005/8/layout/list1"/>
    <dgm:cxn modelId="{B9E044C8-03C0-40D7-8EC2-22CB37F3E3C7}" type="presParOf" srcId="{34E64F03-6D9F-47EA-B2AF-060438293328}" destId="{FD5DF7B4-4A3C-4EA3-A9DA-411111A784F6}" srcOrd="3" destOrd="0" presId="urn:microsoft.com/office/officeart/2005/8/layout/list1"/>
    <dgm:cxn modelId="{512D6C61-2DDA-4AE1-9B26-D00CA5C944EE}" type="presParOf" srcId="{34E64F03-6D9F-47EA-B2AF-060438293328}" destId="{91FDC1ED-2299-4BE6-A8F9-6B15D27DD202}" srcOrd="4" destOrd="0" presId="urn:microsoft.com/office/officeart/2005/8/layout/list1"/>
    <dgm:cxn modelId="{4A60AEB5-2523-44EF-A48B-74609CDC37C1}" type="presParOf" srcId="{91FDC1ED-2299-4BE6-A8F9-6B15D27DD202}" destId="{E77CC707-CEC7-4249-A4CE-130A6D4552E7}" srcOrd="0" destOrd="0" presId="urn:microsoft.com/office/officeart/2005/8/layout/list1"/>
    <dgm:cxn modelId="{816314BA-A53B-4EEE-9162-C04195210E5B}" type="presParOf" srcId="{91FDC1ED-2299-4BE6-A8F9-6B15D27DD202}" destId="{337F4699-FAE8-4DFA-A22B-21361817E3E7}" srcOrd="1" destOrd="0" presId="urn:microsoft.com/office/officeart/2005/8/layout/list1"/>
    <dgm:cxn modelId="{F4D376E0-CD1E-4DEA-A2BC-1B726BF257D0}" type="presParOf" srcId="{34E64F03-6D9F-47EA-B2AF-060438293328}" destId="{3A3D1E72-1CF5-4A16-B3D7-3D1F1814FCA9}" srcOrd="5" destOrd="0" presId="urn:microsoft.com/office/officeart/2005/8/layout/list1"/>
    <dgm:cxn modelId="{55B77407-0B61-4DB0-8585-718FB2FEB259}" type="presParOf" srcId="{34E64F03-6D9F-47EA-B2AF-060438293328}" destId="{A8E4356E-FC8D-4CD7-8611-25CACDAE9E70}" srcOrd="6" destOrd="0" presId="urn:microsoft.com/office/officeart/2005/8/layout/list1"/>
    <dgm:cxn modelId="{E7F4C958-29B2-4423-8F3A-74948150A35F}" type="presParOf" srcId="{34E64F03-6D9F-47EA-B2AF-060438293328}" destId="{C02CDF32-6935-44C9-AC0D-072C0E1CE1B6}" srcOrd="7" destOrd="0" presId="urn:microsoft.com/office/officeart/2005/8/layout/list1"/>
    <dgm:cxn modelId="{678FB84E-FA14-4C2A-A3C5-A473717543D2}" type="presParOf" srcId="{34E64F03-6D9F-47EA-B2AF-060438293328}" destId="{DC915846-A109-40F2-BAD8-92EDAD63429C}" srcOrd="8" destOrd="0" presId="urn:microsoft.com/office/officeart/2005/8/layout/list1"/>
    <dgm:cxn modelId="{65FFCD3B-D84B-4759-B90C-1081A33290EB}" type="presParOf" srcId="{DC915846-A109-40F2-BAD8-92EDAD63429C}" destId="{5A18BF06-240D-4937-96CE-B6C784D36ECF}" srcOrd="0" destOrd="0" presId="urn:microsoft.com/office/officeart/2005/8/layout/list1"/>
    <dgm:cxn modelId="{745FB41E-B844-4759-91F4-7BAFC6F97C94}" type="presParOf" srcId="{DC915846-A109-40F2-BAD8-92EDAD63429C}" destId="{496733BA-2D71-4AB6-925F-E1E8D34A7A68}" srcOrd="1" destOrd="0" presId="urn:microsoft.com/office/officeart/2005/8/layout/list1"/>
    <dgm:cxn modelId="{0444C109-E871-4C79-AA8C-04BFA4C8200F}" type="presParOf" srcId="{34E64F03-6D9F-47EA-B2AF-060438293328}" destId="{DFFD389C-240C-4510-82F0-81A8E97BB6E1}" srcOrd="9" destOrd="0" presId="urn:microsoft.com/office/officeart/2005/8/layout/list1"/>
    <dgm:cxn modelId="{820C6B0C-A5AB-4D42-8396-52179366CA8D}" type="presParOf" srcId="{34E64F03-6D9F-47EA-B2AF-060438293328}" destId="{3ADA3523-B7A2-451A-8E71-502E208455F8}" srcOrd="10" destOrd="0" presId="urn:microsoft.com/office/officeart/2005/8/layout/list1"/>
    <dgm:cxn modelId="{7D00B22B-452E-4973-9403-29400D8F0CDA}" type="presParOf" srcId="{34E64F03-6D9F-47EA-B2AF-060438293328}" destId="{0CF15A2B-DF34-4A40-A2C4-F1046A4E9D7E}" srcOrd="11" destOrd="0" presId="urn:microsoft.com/office/officeart/2005/8/layout/list1"/>
    <dgm:cxn modelId="{CED816AD-E96E-40BD-B7A1-36F42FF83FCA}" type="presParOf" srcId="{34E64F03-6D9F-47EA-B2AF-060438293328}" destId="{9EF16FBB-1A50-4DC3-888E-D967A2E21DFB}" srcOrd="12" destOrd="0" presId="urn:microsoft.com/office/officeart/2005/8/layout/list1"/>
    <dgm:cxn modelId="{ED54B4B8-2BB5-4C5E-9088-524D61034BAA}" type="presParOf" srcId="{9EF16FBB-1A50-4DC3-888E-D967A2E21DFB}" destId="{BF6D17ED-15AC-41AC-B5D4-FCFA3AF46003}" srcOrd="0" destOrd="0" presId="urn:microsoft.com/office/officeart/2005/8/layout/list1"/>
    <dgm:cxn modelId="{1D650EE1-27C3-427F-8BFA-24CDB0D00D13}" type="presParOf" srcId="{9EF16FBB-1A50-4DC3-888E-D967A2E21DFB}" destId="{785A413C-B529-42EC-B411-317F7F1CF4FD}" srcOrd="1" destOrd="0" presId="urn:microsoft.com/office/officeart/2005/8/layout/list1"/>
    <dgm:cxn modelId="{36B38753-4BB7-4AE5-9AEB-370B932F742D}" type="presParOf" srcId="{34E64F03-6D9F-47EA-B2AF-060438293328}" destId="{34C2FDAD-CB82-4FC6-B8AC-31EFC78B1A40}" srcOrd="13" destOrd="0" presId="urn:microsoft.com/office/officeart/2005/8/layout/list1"/>
    <dgm:cxn modelId="{DC4B3933-7A11-435C-B0E0-50EC360E65B6}" type="presParOf" srcId="{34E64F03-6D9F-47EA-B2AF-060438293328}" destId="{FF3366AE-3863-4424-B7F3-B30CB78DE128}" srcOrd="14" destOrd="0" presId="urn:microsoft.com/office/officeart/2005/8/layout/list1"/>
    <dgm:cxn modelId="{E8197DBE-98A1-418E-8742-68B621254912}" type="presParOf" srcId="{34E64F03-6D9F-47EA-B2AF-060438293328}" destId="{9621CABF-7C56-47BC-9310-2B0B0CBDCEA2}" srcOrd="15" destOrd="0" presId="urn:microsoft.com/office/officeart/2005/8/layout/list1"/>
    <dgm:cxn modelId="{D1710C06-7B21-4ACF-88F0-251412E01CC9}" type="presParOf" srcId="{34E64F03-6D9F-47EA-B2AF-060438293328}" destId="{D8D39541-E5AA-4062-95BF-3D7680998F39}" srcOrd="16" destOrd="0" presId="urn:microsoft.com/office/officeart/2005/8/layout/list1"/>
    <dgm:cxn modelId="{4603D0AA-AD8F-4367-8E73-6EBA6575F482}" type="presParOf" srcId="{D8D39541-E5AA-4062-95BF-3D7680998F39}" destId="{5B0939A1-0EAA-4A9F-8F26-DC8C91FC910C}" srcOrd="0" destOrd="0" presId="urn:microsoft.com/office/officeart/2005/8/layout/list1"/>
    <dgm:cxn modelId="{041371C3-A66E-4861-8FE0-8DC8F04CC1E5}" type="presParOf" srcId="{D8D39541-E5AA-4062-95BF-3D7680998F39}" destId="{DBB15042-0538-4A38-A923-1668740DD873}" srcOrd="1" destOrd="0" presId="urn:microsoft.com/office/officeart/2005/8/layout/list1"/>
    <dgm:cxn modelId="{4517FE78-EB3C-43C7-BA07-C64B2EE9953A}" type="presParOf" srcId="{34E64F03-6D9F-47EA-B2AF-060438293328}" destId="{E8938941-68D8-4522-948F-0EB9B422773C}" srcOrd="17" destOrd="0" presId="urn:microsoft.com/office/officeart/2005/8/layout/list1"/>
    <dgm:cxn modelId="{92B9FBCC-CB1B-4089-8F6B-D0952B8CF9D5}" type="presParOf" srcId="{34E64F03-6D9F-47EA-B2AF-060438293328}" destId="{1272EFAD-891E-43DC-A096-E1AC73AC8CFE}" srcOrd="18" destOrd="0" presId="urn:microsoft.com/office/officeart/2005/8/layout/list1"/>
    <dgm:cxn modelId="{46898304-F50B-444B-BF22-AE0D10465B53}" type="presParOf" srcId="{34E64F03-6D9F-47EA-B2AF-060438293328}" destId="{02804725-4943-4FE8-B543-FF4F4E00F9D3}" srcOrd="19" destOrd="0" presId="urn:microsoft.com/office/officeart/2005/8/layout/list1"/>
    <dgm:cxn modelId="{15FCB214-6AAF-4D7C-B785-CEEF3F95D92E}" type="presParOf" srcId="{34E64F03-6D9F-47EA-B2AF-060438293328}" destId="{7164AA6E-3BBB-4C84-B026-B8C16317DA09}" srcOrd="20" destOrd="0" presId="urn:microsoft.com/office/officeart/2005/8/layout/list1"/>
    <dgm:cxn modelId="{EDCE39F9-2B1C-4FC9-80AC-10E3BB265660}" type="presParOf" srcId="{7164AA6E-3BBB-4C84-B026-B8C16317DA09}" destId="{13F024F6-3715-4427-A0BF-28EEAAB6328B}" srcOrd="0" destOrd="0" presId="urn:microsoft.com/office/officeart/2005/8/layout/list1"/>
    <dgm:cxn modelId="{7DEEAC09-E2D9-4DE2-8B6A-D30F5658CC99}" type="presParOf" srcId="{7164AA6E-3BBB-4C84-B026-B8C16317DA09}" destId="{2F69BA3A-8222-4145-AFF4-5A4B528AF006}" srcOrd="1" destOrd="0" presId="urn:microsoft.com/office/officeart/2005/8/layout/list1"/>
    <dgm:cxn modelId="{BC6AAEC1-FDC4-4CAE-9D0D-C563B8F9C5ED}" type="presParOf" srcId="{34E64F03-6D9F-47EA-B2AF-060438293328}" destId="{9D125011-8181-4D9D-A760-D52ECC1D0C0A}" srcOrd="21" destOrd="0" presId="urn:microsoft.com/office/officeart/2005/8/layout/list1"/>
    <dgm:cxn modelId="{1C5B1CB6-4353-4CAB-9142-8051EA07BBAD}" type="presParOf" srcId="{34E64F03-6D9F-47EA-B2AF-060438293328}" destId="{8DDF88B1-A757-44D9-80E7-8385E33D19E5}" srcOrd="22" destOrd="0" presId="urn:microsoft.com/office/officeart/2005/8/layout/list1"/>
    <dgm:cxn modelId="{4B7E3943-E45A-42A8-AEB4-F8D78CA1070C}" type="presParOf" srcId="{34E64F03-6D9F-47EA-B2AF-060438293328}" destId="{326F11A3-9F5B-45D9-9769-5765A9D92998}" srcOrd="23" destOrd="0" presId="urn:microsoft.com/office/officeart/2005/8/layout/list1"/>
    <dgm:cxn modelId="{9532BFD4-455A-4DDB-A3A2-91CA80A56857}" type="presParOf" srcId="{34E64F03-6D9F-47EA-B2AF-060438293328}" destId="{728C27BB-FB3D-4E34-B387-3CA8B5395DDB}" srcOrd="24" destOrd="0" presId="urn:microsoft.com/office/officeart/2005/8/layout/list1"/>
    <dgm:cxn modelId="{B3749E28-4722-4292-8A68-4E2B45622530}" type="presParOf" srcId="{728C27BB-FB3D-4E34-B387-3CA8B5395DDB}" destId="{1E3B79B3-62AF-4CC4-BAD0-364E65DE8CB6}" srcOrd="0" destOrd="0" presId="urn:microsoft.com/office/officeart/2005/8/layout/list1"/>
    <dgm:cxn modelId="{01144C5A-BF6F-49E3-9D79-783E39C3EED8}" type="presParOf" srcId="{728C27BB-FB3D-4E34-B387-3CA8B5395DDB}" destId="{A635A387-69E4-4826-98E9-218CF894B232}" srcOrd="1" destOrd="0" presId="urn:microsoft.com/office/officeart/2005/8/layout/list1"/>
    <dgm:cxn modelId="{5C840F69-A8B4-4B54-9EC9-7AACE2C3C06C}" type="presParOf" srcId="{34E64F03-6D9F-47EA-B2AF-060438293328}" destId="{A1DA6960-C34B-4E58-909B-D98B05EED04D}" srcOrd="25" destOrd="0" presId="urn:microsoft.com/office/officeart/2005/8/layout/list1"/>
    <dgm:cxn modelId="{3FFC396B-D9DB-4420-A2BC-F14274557BD4}" type="presParOf" srcId="{34E64F03-6D9F-47EA-B2AF-060438293328}" destId="{AF0D50E9-876A-4251-8CB3-3245249FAEFD}" srcOrd="26" destOrd="0" presId="urn:microsoft.com/office/officeart/2005/8/layout/list1"/>
    <dgm:cxn modelId="{1EA7F196-9383-42CE-B10F-9324C6B8566C}" type="presParOf" srcId="{34E64F03-6D9F-47EA-B2AF-060438293328}" destId="{7A5C5DBA-7D08-4259-9A63-14609EBA5210}" srcOrd="27" destOrd="0" presId="urn:microsoft.com/office/officeart/2005/8/layout/list1"/>
    <dgm:cxn modelId="{668757EE-DEB2-471F-BA8B-81A1C91244D3}" type="presParOf" srcId="{34E64F03-6D9F-47EA-B2AF-060438293328}" destId="{E102E39B-3CF0-437D-9E8C-D2590679BF81}" srcOrd="28" destOrd="0" presId="urn:microsoft.com/office/officeart/2005/8/layout/list1"/>
    <dgm:cxn modelId="{A6262CF3-CDFC-45BF-864A-F18BDC4B8109}" type="presParOf" srcId="{E102E39B-3CF0-437D-9E8C-D2590679BF81}" destId="{D57CE1A7-21B4-469B-B401-EEF3830A92A2}" srcOrd="0" destOrd="0" presId="urn:microsoft.com/office/officeart/2005/8/layout/list1"/>
    <dgm:cxn modelId="{FE2AB6C6-4EBF-4918-84C1-2225996271A9}" type="presParOf" srcId="{E102E39B-3CF0-437D-9E8C-D2590679BF81}" destId="{82FEB85A-8421-437F-ADE7-D8FD565AE4E7}" srcOrd="1" destOrd="0" presId="urn:microsoft.com/office/officeart/2005/8/layout/list1"/>
    <dgm:cxn modelId="{95E0D00E-5C50-431B-8003-10034D70845D}" type="presParOf" srcId="{34E64F03-6D9F-47EA-B2AF-060438293328}" destId="{0FD53C13-001B-4DBF-AE57-29AEA15DC244}" srcOrd="29" destOrd="0" presId="urn:microsoft.com/office/officeart/2005/8/layout/list1"/>
    <dgm:cxn modelId="{F654550B-BFFB-4FFD-B3FF-7F937429D442}" type="presParOf" srcId="{34E64F03-6D9F-47EA-B2AF-060438293328}" destId="{BADA436D-0D70-4975-A536-77C7B2C2C564}" srcOrd="30" destOrd="0" presId="urn:microsoft.com/office/officeart/2005/8/layout/list1"/>
    <dgm:cxn modelId="{625506B1-204B-4DB5-8390-C46AFA9C23C9}" type="presParOf" srcId="{34E64F03-6D9F-47EA-B2AF-060438293328}" destId="{94A2340F-CA5B-447C-BE27-D6B92E01CEAF}" srcOrd="31" destOrd="0" presId="urn:microsoft.com/office/officeart/2005/8/layout/list1"/>
    <dgm:cxn modelId="{5488E2BC-FCCF-4E23-9A56-FC042BDEE13A}" type="presParOf" srcId="{34E64F03-6D9F-47EA-B2AF-060438293328}" destId="{DED58EDC-C3F2-468E-AE61-27DB484FAE7E}" srcOrd="32" destOrd="0" presId="urn:microsoft.com/office/officeart/2005/8/layout/list1"/>
    <dgm:cxn modelId="{D00E164A-D34A-4A02-A50E-FB065A347CE7}" type="presParOf" srcId="{DED58EDC-C3F2-468E-AE61-27DB484FAE7E}" destId="{E084269C-6C45-422A-BCF1-FE5C3F1EEC6E}" srcOrd="0" destOrd="0" presId="urn:microsoft.com/office/officeart/2005/8/layout/list1"/>
    <dgm:cxn modelId="{044C01EF-61D2-4269-B41A-F33578FE8784}" type="presParOf" srcId="{DED58EDC-C3F2-468E-AE61-27DB484FAE7E}" destId="{36F17653-9440-4D35-92FA-6BA20BA5031E}" srcOrd="1" destOrd="0" presId="urn:microsoft.com/office/officeart/2005/8/layout/list1"/>
    <dgm:cxn modelId="{B589C8D4-49D5-4054-B3C3-612B0C431E5A}" type="presParOf" srcId="{34E64F03-6D9F-47EA-B2AF-060438293328}" destId="{FCE1F2DB-4A43-4C67-B989-BE398AFFD889}" srcOrd="33" destOrd="0" presId="urn:microsoft.com/office/officeart/2005/8/layout/list1"/>
    <dgm:cxn modelId="{8F229C50-CEBB-4AF9-9047-1E18E317FE80}" type="presParOf" srcId="{34E64F03-6D9F-47EA-B2AF-060438293328}" destId="{261422DE-C54E-4053-AF64-846BDF8DFCBF}" srcOrd="34" destOrd="0" presId="urn:microsoft.com/office/officeart/2005/8/layout/list1"/>
    <dgm:cxn modelId="{619D4F3B-372B-4AC7-8DF4-D844228E0A35}" type="presParOf" srcId="{34E64F03-6D9F-47EA-B2AF-060438293328}" destId="{53FCF6F9-54B1-4D59-BCC1-61F4E87429C6}" srcOrd="35" destOrd="0" presId="urn:microsoft.com/office/officeart/2005/8/layout/list1"/>
    <dgm:cxn modelId="{268655DF-F49C-4421-A6D1-6E2E1BDB091E}" type="presParOf" srcId="{34E64F03-6D9F-47EA-B2AF-060438293328}" destId="{82255A70-0D08-43F7-AC5E-412CE9397E98}" srcOrd="36" destOrd="0" presId="urn:microsoft.com/office/officeart/2005/8/layout/list1"/>
    <dgm:cxn modelId="{7D8D1CB7-DCDF-4336-A9FB-A6CB8A845CEC}" type="presParOf" srcId="{82255A70-0D08-43F7-AC5E-412CE9397E98}" destId="{940DB2AD-50A3-490B-9F3A-4566B6BB7490}" srcOrd="0" destOrd="0" presId="urn:microsoft.com/office/officeart/2005/8/layout/list1"/>
    <dgm:cxn modelId="{7EB184B7-7512-409B-A483-06DC74C3F426}" type="presParOf" srcId="{82255A70-0D08-43F7-AC5E-412CE9397E98}" destId="{732A158A-CF45-4987-91BE-F45C7492BEB7}" srcOrd="1" destOrd="0" presId="urn:microsoft.com/office/officeart/2005/8/layout/list1"/>
    <dgm:cxn modelId="{5E3CBF75-A282-4E81-B3BC-E99144801D11}" type="presParOf" srcId="{34E64F03-6D9F-47EA-B2AF-060438293328}" destId="{693C7D2B-E6D3-4839-B28A-C0E2EC7A9A5F}" srcOrd="37" destOrd="0" presId="urn:microsoft.com/office/officeart/2005/8/layout/list1"/>
    <dgm:cxn modelId="{B8B32FC9-FBDB-4A35-A126-FA00B137DDAA}" type="presParOf" srcId="{34E64F03-6D9F-47EA-B2AF-060438293328}" destId="{2CFD27AC-DC3B-4AF4-A6BF-EE93DADE47FA}" srcOrd="3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A59856-1279-46C1-AC59-26316FB86305}">
      <dsp:nvSpPr>
        <dsp:cNvPr id="0" name=""/>
        <dsp:cNvSpPr/>
      </dsp:nvSpPr>
      <dsp:spPr>
        <a:xfrm rot="10800000">
          <a:off x="1671556" y="771"/>
          <a:ext cx="5082722" cy="1565286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0248" tIns="118110" rIns="220472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kern="1200" dirty="0"/>
            <a:t>Відсутність належної системи сортування та переробки відходів</a:t>
          </a:r>
          <a:endParaRPr lang="ru-RU" sz="3100" kern="1200" dirty="0"/>
        </a:p>
      </dsp:txBody>
      <dsp:txXfrm rot="10800000">
        <a:off x="2062877" y="771"/>
        <a:ext cx="4691401" cy="1565286"/>
      </dsp:txXfrm>
    </dsp:sp>
    <dsp:sp modelId="{C8C05AF3-8A13-44B5-A72C-77F8600DA5F3}">
      <dsp:nvSpPr>
        <dsp:cNvPr id="0" name=""/>
        <dsp:cNvSpPr/>
      </dsp:nvSpPr>
      <dsp:spPr>
        <a:xfrm>
          <a:off x="888912" y="771"/>
          <a:ext cx="1565286" cy="1565286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B5010E-F79E-481A-B5AB-76F9722CD144}">
      <dsp:nvSpPr>
        <dsp:cNvPr id="0" name=""/>
        <dsp:cNvSpPr/>
      </dsp:nvSpPr>
      <dsp:spPr>
        <a:xfrm rot="10800000">
          <a:off x="1671556" y="2033308"/>
          <a:ext cx="5082722" cy="1565286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0248" tIns="118110" rIns="220472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kern="1200" dirty="0"/>
            <a:t>Низький рівень екологічної культури населення.</a:t>
          </a:r>
          <a:endParaRPr lang="ru-RU" sz="3100" kern="1200" dirty="0"/>
        </a:p>
      </dsp:txBody>
      <dsp:txXfrm rot="10800000">
        <a:off x="2062877" y="2033308"/>
        <a:ext cx="4691401" cy="1565286"/>
      </dsp:txXfrm>
    </dsp:sp>
    <dsp:sp modelId="{86EFB4F7-A6EC-4E4B-9B36-8926DB7FC9E6}">
      <dsp:nvSpPr>
        <dsp:cNvPr id="0" name=""/>
        <dsp:cNvSpPr/>
      </dsp:nvSpPr>
      <dsp:spPr>
        <a:xfrm>
          <a:off x="888912" y="2033308"/>
          <a:ext cx="1565286" cy="1565286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A41D5B-C3D6-4DC4-81FD-3B11F608354C}">
      <dsp:nvSpPr>
        <dsp:cNvPr id="0" name=""/>
        <dsp:cNvSpPr/>
      </dsp:nvSpPr>
      <dsp:spPr>
        <a:xfrm rot="10800000">
          <a:off x="1671556" y="4065845"/>
          <a:ext cx="5082722" cy="1565286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0248" tIns="118110" rIns="220472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kern="1200" dirty="0"/>
            <a:t>Недостатній контроль з боку державних органів.</a:t>
          </a:r>
          <a:endParaRPr lang="ru-RU" sz="3100" kern="1200" dirty="0"/>
        </a:p>
      </dsp:txBody>
      <dsp:txXfrm rot="10800000">
        <a:off x="2062877" y="4065845"/>
        <a:ext cx="4691401" cy="1565286"/>
      </dsp:txXfrm>
    </dsp:sp>
    <dsp:sp modelId="{FA09D0C7-816D-4B9D-B14D-683F46BD70DA}">
      <dsp:nvSpPr>
        <dsp:cNvPr id="0" name=""/>
        <dsp:cNvSpPr/>
      </dsp:nvSpPr>
      <dsp:spPr>
        <a:xfrm>
          <a:off x="888912" y="4065845"/>
          <a:ext cx="1565286" cy="1565286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727FB6-0609-453F-80F4-8414EB63BCA0}">
      <dsp:nvSpPr>
        <dsp:cNvPr id="0" name=""/>
        <dsp:cNvSpPr/>
      </dsp:nvSpPr>
      <dsp:spPr>
        <a:xfrm>
          <a:off x="1544740" y="0"/>
          <a:ext cx="4800600" cy="4800600"/>
        </a:xfrm>
        <a:prstGeom prst="diamond">
          <a:avLst/>
        </a:prstGeom>
        <a:solidFill>
          <a:schemeClr val="dk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B8B06F-7C0A-4D41-97AE-1C6D59AC0067}">
      <dsp:nvSpPr>
        <dsp:cNvPr id="0" name=""/>
        <dsp:cNvSpPr/>
      </dsp:nvSpPr>
      <dsp:spPr>
        <a:xfrm>
          <a:off x="2000797" y="456056"/>
          <a:ext cx="1872234" cy="187223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>
              <a:latin typeface="Times New Roman" pitchFamily="18" charset="0"/>
              <a:cs typeface="Times New Roman" pitchFamily="18" charset="0"/>
            </a:rPr>
            <a:t>Органічні речовини</a:t>
          </a:r>
        </a:p>
      </dsp:txBody>
      <dsp:txXfrm>
        <a:off x="2092192" y="547451"/>
        <a:ext cx="1689444" cy="1689444"/>
      </dsp:txXfrm>
    </dsp:sp>
    <dsp:sp modelId="{1E7BB1AF-072D-4F98-8332-27694372591E}">
      <dsp:nvSpPr>
        <dsp:cNvPr id="0" name=""/>
        <dsp:cNvSpPr/>
      </dsp:nvSpPr>
      <dsp:spPr>
        <a:xfrm>
          <a:off x="4017049" y="456056"/>
          <a:ext cx="1872234" cy="187223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>
              <a:latin typeface="Times New Roman" pitchFamily="18" charset="0"/>
              <a:cs typeface="Times New Roman" pitchFamily="18" charset="0"/>
            </a:rPr>
            <a:t>Важкі метали</a:t>
          </a:r>
        </a:p>
      </dsp:txBody>
      <dsp:txXfrm>
        <a:off x="4108444" y="547451"/>
        <a:ext cx="1689444" cy="1689444"/>
      </dsp:txXfrm>
    </dsp:sp>
    <dsp:sp modelId="{CBCFF93E-D9CE-484F-B808-89D5F486807E}">
      <dsp:nvSpPr>
        <dsp:cNvPr id="0" name=""/>
        <dsp:cNvSpPr/>
      </dsp:nvSpPr>
      <dsp:spPr>
        <a:xfrm>
          <a:off x="2000797" y="2472308"/>
          <a:ext cx="1872234" cy="187223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>
              <a:latin typeface="Times New Roman" pitchFamily="18" charset="0"/>
              <a:cs typeface="Times New Roman" pitchFamily="18" charset="0"/>
            </a:rPr>
            <a:t>Полімерні матеріали</a:t>
          </a:r>
        </a:p>
      </dsp:txBody>
      <dsp:txXfrm>
        <a:off x="2092192" y="2563703"/>
        <a:ext cx="1689444" cy="1689444"/>
      </dsp:txXfrm>
    </dsp:sp>
    <dsp:sp modelId="{E4AB274A-557D-4645-BA0E-D032449F8BE1}">
      <dsp:nvSpPr>
        <dsp:cNvPr id="0" name=""/>
        <dsp:cNvSpPr/>
      </dsp:nvSpPr>
      <dsp:spPr>
        <a:xfrm>
          <a:off x="4017049" y="2472308"/>
          <a:ext cx="1872234" cy="187223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>
              <a:latin typeface="Times New Roman" pitchFamily="18" charset="0"/>
              <a:cs typeface="Times New Roman" pitchFamily="18" charset="0"/>
            </a:rPr>
            <a:t>Токсичні хімікати</a:t>
          </a:r>
        </a:p>
      </dsp:txBody>
      <dsp:txXfrm>
        <a:off x="4108444" y="2563703"/>
        <a:ext cx="1689444" cy="16894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98645B-4D86-4A89-A176-46CE7F4A592F}">
      <dsp:nvSpPr>
        <dsp:cNvPr id="0" name=""/>
        <dsp:cNvSpPr/>
      </dsp:nvSpPr>
      <dsp:spPr>
        <a:xfrm>
          <a:off x="417646" y="0"/>
          <a:ext cx="5472608" cy="5472608"/>
        </a:xfrm>
        <a:prstGeom prst="triangle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5815886-92ED-4073-8310-F6B2D99D5424}">
      <dsp:nvSpPr>
        <dsp:cNvPr id="0" name=""/>
        <dsp:cNvSpPr/>
      </dsp:nvSpPr>
      <dsp:spPr>
        <a:xfrm>
          <a:off x="3153950" y="550200"/>
          <a:ext cx="3557195" cy="129546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err="1"/>
            <a:t>Хімічне</a:t>
          </a:r>
          <a:r>
            <a:rPr lang="ru-RU" sz="2500" b="1" kern="1200" dirty="0"/>
            <a:t> </a:t>
          </a:r>
          <a:r>
            <a:rPr lang="ru-RU" sz="2500" b="1" kern="1200" dirty="0" err="1"/>
            <a:t>забруднення</a:t>
          </a:r>
          <a:endParaRPr lang="ru-RU" sz="2500" kern="1200" dirty="0"/>
        </a:p>
      </dsp:txBody>
      <dsp:txXfrm>
        <a:off x="3217190" y="613440"/>
        <a:ext cx="3430715" cy="1168988"/>
      </dsp:txXfrm>
    </dsp:sp>
    <dsp:sp modelId="{8B38C315-8A11-493B-AF6F-8622E025C333}">
      <dsp:nvSpPr>
        <dsp:cNvPr id="0" name=""/>
        <dsp:cNvSpPr/>
      </dsp:nvSpPr>
      <dsp:spPr>
        <a:xfrm>
          <a:off x="3153950" y="2007602"/>
          <a:ext cx="3557195" cy="129546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err="1"/>
            <a:t>Зменшення</a:t>
          </a:r>
          <a:r>
            <a:rPr lang="ru-RU" sz="2500" b="1" kern="1200" dirty="0"/>
            <a:t> </a:t>
          </a:r>
          <a:r>
            <a:rPr lang="ru-RU" sz="2500" b="1" kern="1200" dirty="0" err="1"/>
            <a:t>біологічної</a:t>
          </a:r>
          <a:r>
            <a:rPr lang="ru-RU" sz="2500" b="1" kern="1200" dirty="0"/>
            <a:t> </a:t>
          </a:r>
          <a:r>
            <a:rPr lang="ru-RU" sz="2500" b="1" kern="1200" dirty="0" err="1"/>
            <a:t>активності</a:t>
          </a:r>
          <a:endParaRPr lang="ru-RU" sz="2500" kern="1200" dirty="0"/>
        </a:p>
      </dsp:txBody>
      <dsp:txXfrm>
        <a:off x="3217190" y="2070842"/>
        <a:ext cx="3430715" cy="1168988"/>
      </dsp:txXfrm>
    </dsp:sp>
    <dsp:sp modelId="{5E9923E5-D752-4A2A-8BE7-864F0276ADE1}">
      <dsp:nvSpPr>
        <dsp:cNvPr id="0" name=""/>
        <dsp:cNvSpPr/>
      </dsp:nvSpPr>
      <dsp:spPr>
        <a:xfrm>
          <a:off x="3153950" y="3465005"/>
          <a:ext cx="3557195" cy="129546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err="1"/>
            <a:t>Зміна</a:t>
          </a:r>
          <a:r>
            <a:rPr lang="ru-RU" sz="2500" b="1" kern="1200" dirty="0"/>
            <a:t> </a:t>
          </a:r>
          <a:r>
            <a:rPr lang="ru-RU" sz="2500" b="1" kern="1200" dirty="0" err="1" smtClean="0"/>
            <a:t>фі</a:t>
          </a:r>
          <a:r>
            <a:rPr lang="uk-UA" sz="2500" b="1" kern="1200" dirty="0" err="1" smtClean="0"/>
            <a:t>зико-хімічних</a:t>
          </a:r>
          <a:r>
            <a:rPr lang="ru-RU" sz="2500" b="1" kern="1200" dirty="0" smtClean="0"/>
            <a:t> </a:t>
          </a:r>
          <a:r>
            <a:rPr lang="ru-RU" sz="2500" b="1" kern="1200" dirty="0" err="1"/>
            <a:t>властивостей</a:t>
          </a:r>
          <a:endParaRPr lang="ru-RU" sz="2500" kern="1200" dirty="0"/>
        </a:p>
      </dsp:txBody>
      <dsp:txXfrm>
        <a:off x="3217190" y="3528245"/>
        <a:ext cx="3430715" cy="11689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C02868-E6F7-420A-8E43-53BA7A85086C}">
      <dsp:nvSpPr>
        <dsp:cNvPr id="0" name=""/>
        <dsp:cNvSpPr/>
      </dsp:nvSpPr>
      <dsp:spPr>
        <a:xfrm>
          <a:off x="0" y="195774"/>
          <a:ext cx="8208911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5EFD946-6E30-430F-BA9E-B2D4838A0E05}">
      <dsp:nvSpPr>
        <dsp:cNvPr id="0" name=""/>
        <dsp:cNvSpPr/>
      </dsp:nvSpPr>
      <dsp:spPr>
        <a:xfrm>
          <a:off x="410445" y="3894"/>
          <a:ext cx="5746238" cy="3837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/>
            <a:t>Створення сучасних полігонів для утилізації відходів</a:t>
          </a:r>
          <a:endParaRPr lang="ru-RU" sz="1600" kern="1200" dirty="0"/>
        </a:p>
      </dsp:txBody>
      <dsp:txXfrm>
        <a:off x="429179" y="22628"/>
        <a:ext cx="5708770" cy="346292"/>
      </dsp:txXfrm>
    </dsp:sp>
    <dsp:sp modelId="{A8E4356E-FC8D-4CD7-8611-25CACDAE9E70}">
      <dsp:nvSpPr>
        <dsp:cNvPr id="0" name=""/>
        <dsp:cNvSpPr/>
      </dsp:nvSpPr>
      <dsp:spPr>
        <a:xfrm>
          <a:off x="0" y="785454"/>
          <a:ext cx="8208911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37F4699-FAE8-4DFA-A22B-21361817E3E7}">
      <dsp:nvSpPr>
        <dsp:cNvPr id="0" name=""/>
        <dsp:cNvSpPr/>
      </dsp:nvSpPr>
      <dsp:spPr>
        <a:xfrm>
          <a:off x="410445" y="593574"/>
          <a:ext cx="5746238" cy="3837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3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3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3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/>
            <a:t>Сортування та переробка відходів</a:t>
          </a:r>
          <a:endParaRPr lang="ru-RU" sz="1600" kern="1200" dirty="0"/>
        </a:p>
      </dsp:txBody>
      <dsp:txXfrm>
        <a:off x="429179" y="612308"/>
        <a:ext cx="5708770" cy="346292"/>
      </dsp:txXfrm>
    </dsp:sp>
    <dsp:sp modelId="{3ADA3523-B7A2-451A-8E71-502E208455F8}">
      <dsp:nvSpPr>
        <dsp:cNvPr id="0" name=""/>
        <dsp:cNvSpPr/>
      </dsp:nvSpPr>
      <dsp:spPr>
        <a:xfrm>
          <a:off x="0" y="1375134"/>
          <a:ext cx="8208911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96733BA-2D71-4AB6-925F-E1E8D34A7A68}">
      <dsp:nvSpPr>
        <dsp:cNvPr id="0" name=""/>
        <dsp:cNvSpPr/>
      </dsp:nvSpPr>
      <dsp:spPr>
        <a:xfrm>
          <a:off x="410445" y="1183254"/>
          <a:ext cx="5746238" cy="3837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4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4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4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/>
            <a:t>Рекультивація старих сміттєзвалищ</a:t>
          </a:r>
          <a:endParaRPr lang="ru-RU" sz="1600" kern="1200" dirty="0"/>
        </a:p>
      </dsp:txBody>
      <dsp:txXfrm>
        <a:off x="429179" y="1201988"/>
        <a:ext cx="5708770" cy="346292"/>
      </dsp:txXfrm>
    </dsp:sp>
    <dsp:sp modelId="{FF3366AE-3863-4424-B7F3-B30CB78DE128}">
      <dsp:nvSpPr>
        <dsp:cNvPr id="0" name=""/>
        <dsp:cNvSpPr/>
      </dsp:nvSpPr>
      <dsp:spPr>
        <a:xfrm>
          <a:off x="0" y="1964814"/>
          <a:ext cx="8208911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85A413C-B529-42EC-B411-317F7F1CF4FD}">
      <dsp:nvSpPr>
        <dsp:cNvPr id="0" name=""/>
        <dsp:cNvSpPr/>
      </dsp:nvSpPr>
      <dsp:spPr>
        <a:xfrm>
          <a:off x="410445" y="1772934"/>
          <a:ext cx="5746238" cy="38376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5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5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5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/>
            <a:t>Застосування біотехнологій для очищення ґрунту</a:t>
          </a:r>
          <a:endParaRPr lang="ru-RU" sz="1600" kern="1200" dirty="0"/>
        </a:p>
      </dsp:txBody>
      <dsp:txXfrm>
        <a:off x="429179" y="1791668"/>
        <a:ext cx="5708770" cy="346292"/>
      </dsp:txXfrm>
    </dsp:sp>
    <dsp:sp modelId="{1272EFAD-891E-43DC-A096-E1AC73AC8CFE}">
      <dsp:nvSpPr>
        <dsp:cNvPr id="0" name=""/>
        <dsp:cNvSpPr/>
      </dsp:nvSpPr>
      <dsp:spPr>
        <a:xfrm>
          <a:off x="0" y="2554494"/>
          <a:ext cx="8208911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BB15042-0538-4A38-A923-1668740DD873}">
      <dsp:nvSpPr>
        <dsp:cNvPr id="0" name=""/>
        <dsp:cNvSpPr/>
      </dsp:nvSpPr>
      <dsp:spPr>
        <a:xfrm>
          <a:off x="410445" y="2362614"/>
          <a:ext cx="5746238" cy="38376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6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6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6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/>
            <a:t>Моніторинг стану ґрунту</a:t>
          </a:r>
          <a:endParaRPr lang="ru-RU" sz="1600" kern="1200" dirty="0"/>
        </a:p>
      </dsp:txBody>
      <dsp:txXfrm>
        <a:off x="429179" y="2381348"/>
        <a:ext cx="5708770" cy="346292"/>
      </dsp:txXfrm>
    </dsp:sp>
    <dsp:sp modelId="{8DDF88B1-A757-44D9-80E7-8385E33D19E5}">
      <dsp:nvSpPr>
        <dsp:cNvPr id="0" name=""/>
        <dsp:cNvSpPr/>
      </dsp:nvSpPr>
      <dsp:spPr>
        <a:xfrm>
          <a:off x="0" y="3144174"/>
          <a:ext cx="8208911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F69BA3A-8222-4145-AFF4-5A4B528AF006}">
      <dsp:nvSpPr>
        <dsp:cNvPr id="0" name=""/>
        <dsp:cNvSpPr/>
      </dsp:nvSpPr>
      <dsp:spPr>
        <a:xfrm>
          <a:off x="410445" y="2952294"/>
          <a:ext cx="5746238" cy="3837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/>
            <a:t>Підвищення обізнаності населення</a:t>
          </a:r>
          <a:endParaRPr lang="ru-RU" sz="1600" kern="1200" dirty="0"/>
        </a:p>
      </dsp:txBody>
      <dsp:txXfrm>
        <a:off x="429179" y="2971028"/>
        <a:ext cx="5708770" cy="346292"/>
      </dsp:txXfrm>
    </dsp:sp>
    <dsp:sp modelId="{AF0D50E9-876A-4251-8CB3-3245249FAEFD}">
      <dsp:nvSpPr>
        <dsp:cNvPr id="0" name=""/>
        <dsp:cNvSpPr/>
      </dsp:nvSpPr>
      <dsp:spPr>
        <a:xfrm>
          <a:off x="0" y="3733854"/>
          <a:ext cx="8208911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635A387-69E4-4826-98E9-218CF894B232}">
      <dsp:nvSpPr>
        <dsp:cNvPr id="0" name=""/>
        <dsp:cNvSpPr/>
      </dsp:nvSpPr>
      <dsp:spPr>
        <a:xfrm>
          <a:off x="410445" y="3541974"/>
          <a:ext cx="5746238" cy="3837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3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3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3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/>
            <a:t>Контроль за діяльністю сміттєзвалищ</a:t>
          </a:r>
          <a:endParaRPr lang="ru-RU" sz="1600" kern="1200" dirty="0"/>
        </a:p>
      </dsp:txBody>
      <dsp:txXfrm>
        <a:off x="429179" y="3560708"/>
        <a:ext cx="5708770" cy="346292"/>
      </dsp:txXfrm>
    </dsp:sp>
    <dsp:sp modelId="{BADA436D-0D70-4975-A536-77C7B2C2C564}">
      <dsp:nvSpPr>
        <dsp:cNvPr id="0" name=""/>
        <dsp:cNvSpPr/>
      </dsp:nvSpPr>
      <dsp:spPr>
        <a:xfrm>
          <a:off x="0" y="4323534"/>
          <a:ext cx="8208911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2FEB85A-8421-437F-ADE7-D8FD565AE4E7}">
      <dsp:nvSpPr>
        <dsp:cNvPr id="0" name=""/>
        <dsp:cNvSpPr/>
      </dsp:nvSpPr>
      <dsp:spPr>
        <a:xfrm>
          <a:off x="410445" y="4131654"/>
          <a:ext cx="5746238" cy="3837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4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4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4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/>
            <a:t>Розвиток альтернативних методів утилізації відходів</a:t>
          </a:r>
          <a:endParaRPr lang="ru-RU" sz="1600" kern="1200" dirty="0"/>
        </a:p>
      </dsp:txBody>
      <dsp:txXfrm>
        <a:off x="429179" y="4150388"/>
        <a:ext cx="5708770" cy="346292"/>
      </dsp:txXfrm>
    </dsp:sp>
    <dsp:sp modelId="{261422DE-C54E-4053-AF64-846BDF8DFCBF}">
      <dsp:nvSpPr>
        <dsp:cNvPr id="0" name=""/>
        <dsp:cNvSpPr/>
      </dsp:nvSpPr>
      <dsp:spPr>
        <a:xfrm>
          <a:off x="0" y="4913214"/>
          <a:ext cx="8208911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6F17653-9440-4D35-92FA-6BA20BA5031E}">
      <dsp:nvSpPr>
        <dsp:cNvPr id="0" name=""/>
        <dsp:cNvSpPr/>
      </dsp:nvSpPr>
      <dsp:spPr>
        <a:xfrm>
          <a:off x="410445" y="4721334"/>
          <a:ext cx="5746238" cy="38376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5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5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5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/>
            <a:t>Зменшення використання полімерів</a:t>
          </a:r>
          <a:endParaRPr lang="ru-RU" sz="1600" kern="1200" dirty="0"/>
        </a:p>
      </dsp:txBody>
      <dsp:txXfrm>
        <a:off x="429179" y="4740068"/>
        <a:ext cx="5708770" cy="346292"/>
      </dsp:txXfrm>
    </dsp:sp>
    <dsp:sp modelId="{2CFD27AC-DC3B-4AF4-A6BF-EE93DADE47FA}">
      <dsp:nvSpPr>
        <dsp:cNvPr id="0" name=""/>
        <dsp:cNvSpPr/>
      </dsp:nvSpPr>
      <dsp:spPr>
        <a:xfrm>
          <a:off x="0" y="5502894"/>
          <a:ext cx="8208911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32A158A-CF45-4987-91BE-F45C7492BEB7}">
      <dsp:nvSpPr>
        <dsp:cNvPr id="0" name=""/>
        <dsp:cNvSpPr/>
      </dsp:nvSpPr>
      <dsp:spPr>
        <a:xfrm>
          <a:off x="410445" y="5311014"/>
          <a:ext cx="5746238" cy="38376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6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6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6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/>
            <a:t>Законодавчі ініціативи</a:t>
          </a:r>
          <a:endParaRPr lang="ru-RU" sz="1600" kern="1200" dirty="0"/>
        </a:p>
      </dsp:txBody>
      <dsp:txXfrm>
        <a:off x="429179" y="5329748"/>
        <a:ext cx="5708770" cy="3462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5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0.54845</cdr:x>
      <cdr:y>0.62786</cdr:y>
    </cdr:from>
    <cdr:to>
      <cdr:x>1</cdr:x>
      <cdr:y>1</cdr:y>
    </cdr:to>
    <cdr:pic>
      <cdr:nvPicPr>
        <cdr:cNvPr id="3" name="chart">
          <a:extLst xmlns:a="http://schemas.openxmlformats.org/drawingml/2006/main">
            <a:ext uri="{FF2B5EF4-FFF2-40B4-BE49-F238E27FC236}">
              <a16:creationId xmlns:a16="http://schemas.microsoft.com/office/drawing/2014/main" xmlns="" id="{D770026D-F023-48E1-B7E6-4EE060E0A4E8}"/>
            </a:ext>
          </a:extLst>
        </cdr:cNvPr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4225726" y="3436044"/>
          <a:ext cx="3479130" cy="2036564"/>
        </a:xfrm>
        <a:prstGeom xmlns:a="http://schemas.openxmlformats.org/drawingml/2006/main" prst="rect">
          <a:avLst/>
        </a:prstGeom>
      </cdr:spPr>
    </cdr:pic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093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9" y="0"/>
            <a:ext cx="2984871" cy="50093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74ACBCED-B6C2-4E87-8E2B-0B1294C1E9AD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758890"/>
            <a:ext cx="5510530" cy="4508421"/>
          </a:xfrm>
          <a:prstGeom prst="rect">
            <a:avLst/>
          </a:prstGeom>
        </p:spPr>
        <p:txBody>
          <a:bodyPr vert="horz" lIns="96616" tIns="48308" rIns="96616" bIns="48308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6039"/>
            <a:ext cx="2984871" cy="500936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9" y="9516039"/>
            <a:ext cx="2984871" cy="500936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7E537ECD-468F-4BD1-85FF-93A4516652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377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537ECD-468F-4BD1-85FF-93A4516652C8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plit orient="vert"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split orient="vert"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split orient="vert"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p:transition>
    <p:split orient="vert"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split orient="vert"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split orient="vert"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split orient="vert"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split orient="vert"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8863801"/>
      </p:ext>
    </p:extLst>
  </p:cSld>
  <p:clrMapOvr>
    <a:masterClrMapping/>
  </p:clrMapOvr>
  <p:transition>
    <p:split orient="vert" dir="in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6778193"/>
      </p:ext>
    </p:extLst>
  </p:cSld>
  <p:clrMapOvr>
    <a:masterClrMapping/>
  </p:clrMapOvr>
  <p:transition>
    <p:split orient="vert" dir="in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583912"/>
      </p:ext>
    </p:extLst>
  </p:cSld>
  <p:clrMapOvr>
    <a:masterClrMapping/>
  </p:clrMapOvr>
  <p:transition>
    <p:split orient="vert" dir="in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1549042"/>
      </p:ext>
    </p:extLst>
  </p:cSld>
  <p:clrMapOvr>
    <a:masterClrMapping/>
  </p:clrMapOvr>
  <p:transition>
    <p:split orient="vert" dir="in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2149625"/>
      </p:ext>
    </p:extLst>
  </p:cSld>
  <p:clrMapOvr>
    <a:masterClrMapping/>
  </p:clrMapOvr>
  <p:transition>
    <p:split orient="vert" dir="in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5245738"/>
      </p:ext>
    </p:extLst>
  </p:cSld>
  <p:clrMapOvr>
    <a:masterClrMapping/>
  </p:clrMapOvr>
  <p:transition>
    <p:split orient="vert" dir="in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4018172"/>
      </p:ext>
    </p:extLst>
  </p:cSld>
  <p:clrMapOvr>
    <a:masterClrMapping/>
  </p:clrMapOvr>
  <p:transition>
    <p:split orient="vert" dir="in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4073182"/>
      </p:ext>
    </p:extLst>
  </p:cSld>
  <p:clrMapOvr>
    <a:masterClrMapping/>
  </p:clrMapOvr>
  <p:transition>
    <p:split orient="vert" dir="in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3511540"/>
      </p:ext>
    </p:extLst>
  </p:cSld>
  <p:clrMapOvr>
    <a:masterClrMapping/>
  </p:clrMapOvr>
  <p:transition>
    <p:split orient="vert" dir="in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1484178"/>
      </p:ext>
    </p:extLst>
  </p:cSld>
  <p:clrMapOvr>
    <a:masterClrMapping/>
  </p:clrMapOvr>
  <p:transition>
    <p:split orient="vert" dir="in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2368800"/>
      </p:ext>
    </p:extLst>
  </p:cSld>
  <p:clrMapOvr>
    <a:masterClrMapping/>
  </p:clrMapOvr>
  <p:transition>
    <p:split orient="vert" dir="in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 dir="in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 dir="in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 dir="in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 dir="in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 dir="in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  <p:transition>
    <p:split orient="vert" dir="in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 dir="in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split orient="vert" dir="in"/>
  </p:transition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0954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>
    <p:split orient="vert" dir="in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22.02.2025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>
    <p:split orient="vert" dir="in"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1484784"/>
            <a:ext cx="7709174" cy="224676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all" dirty="0" err="1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Вплив</a:t>
            </a:r>
            <a:r>
              <a:rPr lang="ru-RU" sz="2800" b="1" cap="all" dirty="0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800" b="1" cap="all" dirty="0" err="1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несанкціонованих</a:t>
            </a:r>
            <a:r>
              <a:rPr lang="ru-RU" sz="2800" b="1" cap="all" dirty="0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800" b="1" cap="all" dirty="0" err="1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сміттєзвалищ</a:t>
            </a:r>
            <a:r>
              <a:rPr lang="ru-RU" sz="2800" b="1" cap="all" dirty="0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на </a:t>
            </a:r>
            <a:r>
              <a:rPr lang="ru-RU" sz="2800" b="1" cap="all" dirty="0" err="1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ґрунтовий</a:t>
            </a:r>
            <a:r>
              <a:rPr lang="ru-RU" sz="2800" b="1" cap="all" dirty="0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800" b="1" cap="all" dirty="0" err="1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покрив</a:t>
            </a:r>
            <a:r>
              <a:rPr lang="ru-RU" sz="2800" b="1" cap="all" dirty="0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(на </a:t>
            </a:r>
            <a:r>
              <a:rPr lang="ru-RU" sz="2800" b="1" cap="all" dirty="0" err="1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прикладі</a:t>
            </a:r>
            <a:r>
              <a:rPr lang="ru-RU" sz="2800" b="1" cap="all" dirty="0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села </a:t>
            </a:r>
            <a:r>
              <a:rPr lang="ru-RU" sz="2800" b="1" cap="all" dirty="0" err="1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Кулевча</a:t>
            </a:r>
            <a:r>
              <a:rPr lang="ru-RU" sz="2800" b="1" cap="all" dirty="0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800" b="1" cap="all" dirty="0" err="1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Білгород-Дністровського</a:t>
            </a:r>
            <a:r>
              <a:rPr lang="ru-RU" sz="2800" b="1" cap="all" dirty="0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району </a:t>
            </a:r>
          </a:p>
          <a:p>
            <a:pPr algn="ctr"/>
            <a:r>
              <a:rPr lang="ru-RU" sz="2800" b="1" cap="all" dirty="0" err="1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Одеської</a:t>
            </a:r>
            <a:r>
              <a:rPr lang="ru-RU" sz="2800" b="1" cap="all" dirty="0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800" b="1" cap="all" dirty="0" err="1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області</a:t>
            </a:r>
            <a:r>
              <a:rPr lang="ru-RU" sz="2800" b="1" cap="all" dirty="0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)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406540" y="817739"/>
            <a:ext cx="8406680" cy="2246769"/>
          </a:xfrm>
          <a:prstGeom prst="rect">
            <a:avLst/>
          </a:prstGeom>
          <a:solidFill>
            <a:schemeClr val="tx1">
              <a:alpha val="75000"/>
            </a:schemeClr>
          </a:solidFill>
          <a:ln>
            <a:noFill/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2800" dirty="0"/>
              <a:t>	</a:t>
            </a:r>
            <a:r>
              <a:rPr lang="uk-UA" sz="2800" b="1" dirty="0">
                <a:solidFill>
                  <a:srgbClr val="7030A0"/>
                </a:solidFill>
              </a:rPr>
              <a:t>Мета роботи </a:t>
            </a:r>
            <a:r>
              <a:rPr lang="uk-UA" sz="2800" dirty="0">
                <a:solidFill>
                  <a:schemeClr val="bg1"/>
                </a:solidFill>
              </a:rPr>
              <a:t>полягає у вивченні впливу несанкціонованих сміттєзвалищ на стан ґрунтового покриву, визначенні основних забруднювачів та оцінці екологічних ризиків, пов’язаних із функціонуванням таких об’єктів.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1030" name="Picture 6" descr="Картинки по запросу почв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10783"/>
            <a:ext cx="7992888" cy="33337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899592" y="980728"/>
            <a:ext cx="7272808" cy="830997"/>
          </a:xfrm>
          <a:prstGeom prst="rect">
            <a:avLst/>
          </a:prstGeom>
          <a:noFill/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Об'єктом</a:t>
            </a: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дослідження є</a:t>
            </a:r>
            <a:r>
              <a:rPr kumimoji="0" lang="uk-UA" sz="2400" b="1" i="0" u="none" strike="noStrike" cap="none" normalizeH="0" dirty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ґрунтовий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покрив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під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несанкціонованими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сміттєзвалищами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uk-UA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885025" y="2060848"/>
            <a:ext cx="7272808" cy="1200329"/>
          </a:xfrm>
          <a:prstGeom prst="rect">
            <a:avLst/>
          </a:prstGeom>
          <a:noFill/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Предметом</a:t>
            </a:r>
            <a:r>
              <a:rPr kumimoji="0" lang="uk-UA" sz="24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uk-UA" sz="2400" b="1" dirty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є </a:t>
            </a:r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хімічний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склад та продуктивна </a:t>
            </a:r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здатність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ґрунтів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які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знаходяться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під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впливом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сміттєзвалищ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uk-UA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://pti.kiev.ua/uploads/posts/2011-02/1297522086_untitle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56992"/>
            <a:ext cx="8496944" cy="29523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evro-marka.ru/wp-content/uploads/2015/04/gru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15516" y="3420825"/>
            <a:ext cx="8712968" cy="3231654"/>
          </a:xfrm>
          <a:prstGeom prst="rect">
            <a:avLst/>
          </a:prstGeom>
          <a:solidFill>
            <a:schemeClr val="tx1">
              <a:alpha val="78000"/>
            </a:schemeClr>
          </a:solidFill>
          <a:ln>
            <a:noFill/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	</a:t>
            </a:r>
            <a:r>
              <a:rPr lang="uk-UA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Для виконання мети були поставлені наступні </a:t>
            </a:r>
            <a:r>
              <a:rPr lang="uk-UA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uk-UA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ru-RU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uk-UA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Провести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огляд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сучасного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стану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проблеми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несанкціонованих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сміттєзвалищ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Україні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uk-UA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Охарактеризувати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основні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типи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забруднювачів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потрапляють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ґрунт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сміттєзвалищ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uk-UA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Дослідити зміни у хімічних та біологічних властивостях ґрунту в зоні впливу несанкціонованих сміттєзвалищ.</a:t>
            </a:r>
            <a:endParaRPr lang="ru-RU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Розробити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рекомендації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щодо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зменшення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негативного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впливу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сміттєзвалищ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ґрунтовий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покрив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kumimoji="0" lang="uk-UA" sz="2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221088"/>
            <a:ext cx="8100392" cy="2569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116632"/>
            <a:ext cx="7789416" cy="4202882"/>
          </a:xfrm>
          <a:prstGeom prst="rect">
            <a:avLst/>
          </a:prstGeom>
          <a:solidFill>
            <a:schemeClr val="bg1">
              <a:alpha val="87000"/>
            </a:schemeClr>
          </a:solidFill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 err="1">
                <a:latin typeface="Times New Roman"/>
                <a:ea typeface="Times New Roman"/>
                <a:cs typeface="Times New Roman"/>
              </a:rPr>
              <a:t>Наукова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 новизна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дослідження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полягає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в тому,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що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вперше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для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даної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місцевості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проведено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комплексний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аналіз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впливу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сміттєзвалищ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на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ґрунтовий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покрив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Отримані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результати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дозволяють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глибше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зрозуміти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масштаби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та характер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змін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у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ґрунтах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спричинених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неконтрольованим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накопиченням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відходів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 err="1">
                <a:latin typeface="Times New Roman"/>
                <a:ea typeface="Times New Roman"/>
                <a:cs typeface="Times New Roman"/>
              </a:rPr>
              <a:t>Практичне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b="1" dirty="0" err="1">
                <a:latin typeface="Times New Roman"/>
                <a:ea typeface="Times New Roman"/>
                <a:cs typeface="Times New Roman"/>
              </a:rPr>
              <a:t>значення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: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latin typeface="Times New Roman"/>
                <a:ea typeface="Times New Roman"/>
                <a:cs typeface="Times New Roman"/>
              </a:rPr>
              <a:t>Результати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дослідження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сприятимуть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рекультивації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забруднених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земель,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покращенню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управління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відходами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та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інформуванню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населення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про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їхню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небезпеку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. Робота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підкреслює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важливість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боротьби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зі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сміттєзвалищами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та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розвитку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екологічної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свідомості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2" name="AutoShape 4" descr="Ґрунт картинки, стокові Ґрунт фотографії, зображення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8190471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8229600" cy="578328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Основні причини утворення стихійних звалищ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4496224"/>
              </p:ext>
            </p:extLst>
          </p:nvPr>
        </p:nvGraphicFramePr>
        <p:xfrm>
          <a:off x="1403648" y="980728"/>
          <a:ext cx="7643192" cy="5631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58929354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indent="450215" algn="ctr">
              <a:spcAft>
                <a:spcPts val="0"/>
              </a:spcAft>
            </a:pPr>
            <a:r>
              <a:rPr lang="ru-RU" sz="3200" b="1" dirty="0" err="1">
                <a:latin typeface="Times New Roman"/>
                <a:ea typeface="Times New Roman"/>
                <a:cs typeface="Times New Roman"/>
              </a:rPr>
              <a:t>Основні</a:t>
            </a:r>
            <a:r>
              <a:rPr lang="ru-RU" sz="32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3200" b="1" dirty="0" err="1">
                <a:latin typeface="Times New Roman"/>
                <a:ea typeface="Times New Roman"/>
                <a:cs typeface="Times New Roman"/>
              </a:rPr>
              <a:t>типи</a:t>
            </a:r>
            <a:r>
              <a:rPr lang="ru-RU" sz="32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3200" b="1" dirty="0" err="1">
                <a:latin typeface="Times New Roman"/>
                <a:ea typeface="Times New Roman"/>
                <a:cs typeface="Times New Roman"/>
              </a:rPr>
              <a:t>забруднювачів</a:t>
            </a:r>
            <a:r>
              <a:rPr lang="ru-RU" sz="3200" b="1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3200" b="1" dirty="0" err="1">
                <a:latin typeface="Times New Roman"/>
                <a:ea typeface="Times New Roman"/>
                <a:cs typeface="Times New Roman"/>
              </a:rPr>
              <a:t>які</a:t>
            </a:r>
            <a:r>
              <a:rPr lang="ru-RU" sz="32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b="1" dirty="0" err="1">
                <a:latin typeface="Times New Roman"/>
                <a:ea typeface="Times New Roman"/>
                <a:cs typeface="Times New Roman"/>
              </a:rPr>
              <a:t>потрапляють</a:t>
            </a:r>
            <a:r>
              <a:rPr lang="ru-RU" sz="3200" b="1" dirty="0">
                <a:latin typeface="Times New Roman"/>
                <a:ea typeface="Times New Roman"/>
                <a:cs typeface="Times New Roman"/>
              </a:rPr>
              <a:t> у </a:t>
            </a:r>
            <a:r>
              <a:rPr lang="ru-RU" sz="3200" b="1" dirty="0" err="1">
                <a:latin typeface="Times New Roman"/>
                <a:ea typeface="Times New Roman"/>
                <a:cs typeface="Times New Roman"/>
              </a:rPr>
              <a:t>ґрунт</a:t>
            </a:r>
            <a:r>
              <a:rPr lang="ru-RU" sz="32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3200" b="1" dirty="0" err="1">
                <a:latin typeface="Times New Roman"/>
                <a:ea typeface="Times New Roman"/>
                <a:cs typeface="Times New Roman"/>
              </a:rPr>
              <a:t>від</a:t>
            </a:r>
            <a:r>
              <a:rPr lang="ru-RU" sz="32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3200" b="1" dirty="0" err="1">
                <a:latin typeface="Times New Roman"/>
                <a:ea typeface="Times New Roman"/>
                <a:cs typeface="Times New Roman"/>
              </a:rPr>
              <a:t>сміттєзвалищ</a:t>
            </a:r>
            <a:endParaRPr lang="ru-RU" sz="2000" b="1" dirty="0">
              <a:ea typeface="Calibri"/>
              <a:cs typeface="Times New Roman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9238271"/>
              </p:ext>
            </p:extLst>
          </p:nvPr>
        </p:nvGraphicFramePr>
        <p:xfrm>
          <a:off x="1115616" y="1412776"/>
          <a:ext cx="789008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81894084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16632"/>
            <a:ext cx="8229600" cy="50632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Вплив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забруднення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властивості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ґрунту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52708492"/>
              </p:ext>
            </p:extLst>
          </p:nvPr>
        </p:nvGraphicFramePr>
        <p:xfrm>
          <a:off x="899592" y="1268760"/>
          <a:ext cx="7128792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843808" y="5068063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Ґрунт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478654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1115616" y="188640"/>
            <a:ext cx="7596844" cy="523220"/>
          </a:xfrm>
          <a:prstGeom prst="rect">
            <a:avLst/>
          </a:prstGeom>
          <a:noFill/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Ключові ділянки відбору зразків та їх опис</a:t>
            </a:r>
            <a:endParaRPr kumimoji="0" lang="ru-RU" sz="2800" b="1" i="0" u="none" strike="noStrike" normalizeH="0" baseline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715" y="810290"/>
            <a:ext cx="5112569" cy="3366681"/>
          </a:xfrm>
          <a:prstGeom prst="rect">
            <a:avLst/>
          </a:prstGeom>
        </p:spPr>
      </p:pic>
      <p:graphicFrame>
        <p:nvGraphicFramePr>
          <p:cNvPr id="5" name="Таблица 3">
            <a:extLst>
              <a:ext uri="{FF2B5EF4-FFF2-40B4-BE49-F238E27FC236}">
                <a16:creationId xmlns:a16="http://schemas.microsoft.com/office/drawing/2014/main" xmlns="" id="{D5D6EB62-11DC-493B-AE64-EAAB8365AD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3003916"/>
              </p:ext>
            </p:extLst>
          </p:nvPr>
        </p:nvGraphicFramePr>
        <p:xfrm>
          <a:off x="1115616" y="4253562"/>
          <a:ext cx="7380820" cy="2504642"/>
        </p:xfrm>
        <a:graphic>
          <a:graphicData uri="http://schemas.openxmlformats.org/drawingml/2006/table">
            <a:tbl>
              <a:tblPr firstRow="1" firstCol="1" bandRow="1"/>
              <a:tblGrid>
                <a:gridCol w="60432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15590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62059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0447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№ з/п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Місце відбору зразка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Опис ділянки (рельєф, рослинність)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8096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Парк імені С. Л. </a:t>
                      </a:r>
                      <a:r>
                        <a:rPr lang="uk-UA" sz="1600" dirty="0" err="1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Пілєва</a:t>
                      </a:r>
                      <a:r>
                        <a:rPr lang="uk-UA" sz="1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(контроль)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Рівнинна ділянка на території парку з природною типовою деревною рослинністю.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8096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Сміттєзвалище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Вирівняна ділянка з рідким рослинним покривом та побутовим відходами.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397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Присадибна </a:t>
                      </a:r>
                      <a:r>
                        <a:rPr lang="uk-UA" sz="1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ділянка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(100 м від</a:t>
                      </a:r>
                      <a:r>
                        <a:rPr lang="uk-UA" sz="16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сміттєзвалища)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Вирівняна ділянка без рослинного покриву.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116632"/>
            <a:ext cx="878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Іонний склад водної витяжки ґрунтових зразків села </a:t>
            </a:r>
            <a:r>
              <a:rPr lang="uk-UA" sz="2000" b="1" dirty="0" err="1">
                <a:latin typeface="Times New Roman" pitchFamily="18" charset="0"/>
                <a:cs typeface="Times New Roman" pitchFamily="18" charset="0"/>
              </a:rPr>
              <a:t>Кулевча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5187695"/>
              </p:ext>
            </p:extLst>
          </p:nvPr>
        </p:nvGraphicFramePr>
        <p:xfrm>
          <a:off x="431540" y="549918"/>
          <a:ext cx="8424936" cy="4248473"/>
        </p:xfrm>
        <a:graphic>
          <a:graphicData uri="http://schemas.openxmlformats.org/drawingml/2006/table">
            <a:tbl>
              <a:tblPr firstRow="1" firstCol="1" bandRow="1"/>
              <a:tblGrid>
                <a:gridCol w="103204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230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685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4230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9486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6858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32767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468052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68052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68052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68052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68052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468052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468052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  <a:gridCol w="468052">
                  <a:extLst>
                    <a:ext uri="{9D8B030D-6E8A-4147-A177-3AD203B41FA5}">
                      <a16:colId xmlns:a16="http://schemas.microsoft.com/office/drawing/2014/main" xmlns="" val="20014"/>
                    </a:ext>
                  </a:extLst>
                </a:gridCol>
                <a:gridCol w="468052">
                  <a:extLst>
                    <a:ext uri="{9D8B030D-6E8A-4147-A177-3AD203B41FA5}">
                      <a16:colId xmlns:a16="http://schemas.microsoft.com/office/drawing/2014/main" xmlns="" val="20015"/>
                    </a:ext>
                  </a:extLst>
                </a:gridCol>
                <a:gridCol w="468052">
                  <a:extLst>
                    <a:ext uri="{9D8B030D-6E8A-4147-A177-3AD203B41FA5}">
                      <a16:colId xmlns:a16="http://schemas.microsoft.com/office/drawing/2014/main" xmlns="" val="20016"/>
                    </a:ext>
                  </a:extLst>
                </a:gridCol>
                <a:gridCol w="468052">
                  <a:extLst>
                    <a:ext uri="{9D8B030D-6E8A-4147-A177-3AD203B41FA5}">
                      <a16:colId xmlns:a16="http://schemas.microsoft.com/office/drawing/2014/main" xmlns="" val="20017"/>
                    </a:ext>
                  </a:extLst>
                </a:gridCol>
              </a:tblGrid>
              <a:tr h="383246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Місце відбору зразка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рН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Гумус, %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НСО</a:t>
                      </a:r>
                      <a:r>
                        <a:rPr lang="uk-UA" sz="1000" b="1" baseline="-25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r>
                        <a:rPr lang="uk-UA" sz="1000" b="1" baseline="30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-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</a:t>
                      </a:r>
                      <a:r>
                        <a:rPr lang="en-US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</a:t>
                      </a:r>
                      <a:r>
                        <a:rPr lang="en-US" sz="1000" b="1" baseline="30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SO</a:t>
                      </a:r>
                      <a:r>
                        <a:rPr lang="en-US" sz="1000" b="1" baseline="-25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r>
                        <a:rPr lang="en-US" sz="1000" b="1" baseline="30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2-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Ca</a:t>
                      </a:r>
                      <a:r>
                        <a:rPr lang="uk-UA" sz="1000" b="1" baseline="30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en-US" sz="1000" b="1" baseline="30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+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</a:t>
                      </a:r>
                      <a:r>
                        <a:rPr lang="uk-UA" sz="1000" b="1" baseline="30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en-US" sz="1000" b="1" baseline="30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+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Na</a:t>
                      </a:r>
                      <a:r>
                        <a:rPr lang="en-US" sz="1000" b="1" baseline="30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+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K</a:t>
                      </a:r>
                      <a:r>
                        <a:rPr lang="en-US" sz="1000" b="1" baseline="30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+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Сума солей, %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041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ммоль</a:t>
                      </a:r>
                      <a:r>
                        <a:rPr lang="uk-UA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/100 г ґрунту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%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ммоль</a:t>
                      </a:r>
                      <a:r>
                        <a:rPr lang="uk-UA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/100 г ґрунту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%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ммоль</a:t>
                      </a:r>
                      <a:r>
                        <a:rPr lang="uk-UA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/100 г ґрунту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%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ммоль</a:t>
                      </a:r>
                      <a:r>
                        <a:rPr lang="uk-UA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/100 г ґрунту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%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ммоль</a:t>
                      </a:r>
                      <a:r>
                        <a:rPr lang="uk-UA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/100 г ґрунту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%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ммоль</a:t>
                      </a:r>
                      <a:r>
                        <a:rPr lang="uk-UA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/100 г ґрунту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%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ммоль</a:t>
                      </a:r>
                      <a:r>
                        <a:rPr lang="uk-UA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/100 г ґрунту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%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3160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Парк імені С. Л. Пілєва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7,60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5,68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0,43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0,026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0,18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0,006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1,04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0,050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0,52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0,010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0,28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0,003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0,15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0,003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0,70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0,027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0,125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580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Сміттєзвалище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7,65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6,53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0,53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0,032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0,32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0,011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1,30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0,062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0,68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0,32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0,004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0,15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0,003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1,0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0,039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0,165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870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Присадибна ділянка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7,43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2,96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0,37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0,023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0,005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0,44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0,021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0,20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0,004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0,12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0,001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0,21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0,005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0,42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0,016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0,075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2050" name="Picture 2" descr="Визначення нафтопродуктів у ґрунті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21" b="17828"/>
          <a:stretch/>
        </p:blipFill>
        <p:spPr bwMode="auto">
          <a:xfrm>
            <a:off x="1115616" y="4941168"/>
            <a:ext cx="7848872" cy="1673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0690310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23728" y="131557"/>
            <a:ext cx="81582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Реакція середовища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305438467"/>
              </p:ext>
            </p:extLst>
          </p:nvPr>
        </p:nvGraphicFramePr>
        <p:xfrm>
          <a:off x="1907704" y="1772816"/>
          <a:ext cx="6768752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074" name="Picture 2" descr="Вплив кислотності грунту на вирощування рослин в саду та при садибній  ділянці – Богородчанська селищна рад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3469091" cy="20566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23320" y="453845"/>
            <a:ext cx="6120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Вміст гумусу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390007248"/>
              </p:ext>
            </p:extLst>
          </p:nvPr>
        </p:nvGraphicFramePr>
        <p:xfrm>
          <a:off x="2123728" y="1645976"/>
          <a:ext cx="6768752" cy="49778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" name="Picture 4" descr="Як перевірити кислотність ґрунту?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33808"/>
            <a:ext cx="4425856" cy="15121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1043608" y="281553"/>
            <a:ext cx="5553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Вміст </a:t>
            </a: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аніонів у досліджуваних ґрунтових зразках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799840526"/>
              </p:ext>
            </p:extLst>
          </p:nvPr>
        </p:nvGraphicFramePr>
        <p:xfrm>
          <a:off x="179512" y="1196752"/>
          <a:ext cx="7704856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AutoShape 2" descr="Земля грунту картинки, стокові Земля грунту фотографії, зображення | 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chart"/>
          <p:cNvPicPr>
            <a:picLocks noChangeAspect="1"/>
          </p:cNvPicPr>
          <p:nvPr/>
        </p:nvPicPr>
        <p:blipFill rotWithShape="1">
          <a:blip r:embed="rId4"/>
          <a:srcRect t="-359" r="43267"/>
          <a:stretch/>
        </p:blipFill>
        <p:spPr>
          <a:xfrm>
            <a:off x="6804248" y="126050"/>
            <a:ext cx="2164888" cy="2553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79812092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-900608" y="432246"/>
            <a:ext cx="74980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C00000"/>
                </a:solidFill>
              </a:rPr>
              <a:t>Вміст </a:t>
            </a:r>
            <a:r>
              <a:rPr lang="uk-UA" sz="2800" b="1" dirty="0" smtClean="0">
                <a:solidFill>
                  <a:srgbClr val="C00000"/>
                </a:solidFill>
              </a:rPr>
              <a:t>катіонів </a:t>
            </a:r>
            <a:br>
              <a:rPr lang="uk-UA" sz="2800" b="1" dirty="0" smtClean="0">
                <a:solidFill>
                  <a:srgbClr val="C00000"/>
                </a:solidFill>
              </a:rPr>
            </a:br>
            <a:r>
              <a:rPr lang="uk-UA" sz="2800" b="1" dirty="0" smtClean="0">
                <a:solidFill>
                  <a:srgbClr val="C00000"/>
                </a:solidFill>
              </a:rPr>
              <a:t>у досліджуваних</a:t>
            </a:r>
            <a:br>
              <a:rPr lang="uk-UA" sz="2800" b="1" dirty="0" smtClean="0">
                <a:solidFill>
                  <a:srgbClr val="C00000"/>
                </a:solidFill>
              </a:rPr>
            </a:br>
            <a:r>
              <a:rPr lang="uk-UA" sz="2800" b="1" dirty="0" smtClean="0">
                <a:solidFill>
                  <a:srgbClr val="C00000"/>
                </a:solidFill>
              </a:rPr>
              <a:t> ґрунтових зразках</a:t>
            </a:r>
            <a:endParaRPr lang="ru-RU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493613362"/>
              </p:ext>
            </p:extLst>
          </p:nvPr>
        </p:nvGraphicFramePr>
        <p:xfrm>
          <a:off x="251520" y="1844824"/>
          <a:ext cx="6552728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Picture 2" descr="Кислотність грунту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16632"/>
            <a:ext cx="4032448" cy="20162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4538489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2555776" y="620688"/>
            <a:ext cx="7498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Сума солей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330653271"/>
              </p:ext>
            </p:extLst>
          </p:nvPr>
        </p:nvGraphicFramePr>
        <p:xfrm>
          <a:off x="2555776" y="1844824"/>
          <a:ext cx="6588224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AutoShape 6" descr="Ґрунт картинки, стокові Ґрунт фотографії, зображення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60338"/>
            <a:ext cx="2785492" cy="27576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9762280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717280178"/>
              </p:ext>
            </p:extLst>
          </p:nvPr>
        </p:nvGraphicFramePr>
        <p:xfrm>
          <a:off x="1907704" y="1052736"/>
          <a:ext cx="5101060" cy="34563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971600" y="185256"/>
            <a:ext cx="8189504" cy="954107"/>
          </a:xfrm>
          <a:prstGeom prst="rect">
            <a:avLst/>
          </a:prstGeom>
          <a:solidFill>
            <a:sysClr val="window" lastClr="FFFFFF"/>
          </a:solidFill>
        </p:spPr>
        <p:txBody>
          <a:bodyPr wrap="square">
            <a:spAutoFit/>
          </a:bodyPr>
          <a:lstStyle/>
          <a:p>
            <a:pPr algn="ctr"/>
            <a:r>
              <a:rPr lang="uk-UA" sz="2800" b="1" dirty="0" err="1">
                <a:solidFill>
                  <a:srgbClr val="C00000"/>
                </a:solidFill>
                <a:latin typeface="Times New Roman"/>
                <a:ea typeface="Times New Roman"/>
              </a:rPr>
              <a:t>Всхожість</a:t>
            </a:r>
            <a:r>
              <a:rPr lang="uk-UA" sz="2800" b="1" dirty="0">
                <a:solidFill>
                  <a:srgbClr val="C00000"/>
                </a:solidFill>
                <a:latin typeface="Times New Roman"/>
                <a:ea typeface="Times New Roman"/>
              </a:rPr>
              <a:t> насіння гороху на досліджуваних ґрунтових зразках</a:t>
            </a:r>
            <a:endParaRPr lang="ru-RU" sz="2800" dirty="0">
              <a:solidFill>
                <a:srgbClr val="C00000"/>
              </a:solidFill>
            </a:endParaRPr>
          </a:p>
        </p:txBody>
      </p:sp>
      <p:pic>
        <p:nvPicPr>
          <p:cNvPr id="7" name="Рисунок 6" descr="IMAG1674"/>
          <p:cNvPicPr/>
          <p:nvPr/>
        </p:nvPicPr>
        <p:blipFill>
          <a:blip r:embed="rId4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365105"/>
            <a:ext cx="3528392" cy="25100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36676" y="4035937"/>
            <a:ext cx="2510014" cy="31683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832" y="188640"/>
            <a:ext cx="8952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err="1">
                <a:solidFill>
                  <a:srgbClr val="C00000"/>
                </a:solidFill>
              </a:rPr>
              <a:t>Довжина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наземної</a:t>
            </a:r>
            <a:r>
              <a:rPr lang="ru-RU" sz="2800" b="1" dirty="0">
                <a:solidFill>
                  <a:srgbClr val="C00000"/>
                </a:solidFill>
              </a:rPr>
              <a:t> та </a:t>
            </a:r>
            <a:r>
              <a:rPr lang="ru-RU" sz="2800" b="1" dirty="0" err="1">
                <a:solidFill>
                  <a:srgbClr val="C00000"/>
                </a:solidFill>
              </a:rPr>
              <a:t>підземної</a:t>
            </a:r>
            <a:r>
              <a:rPr lang="ru-RU" sz="2800" b="1" dirty="0">
                <a:solidFill>
                  <a:srgbClr val="C00000"/>
                </a:solidFill>
              </a:rPr>
              <a:t>  </a:t>
            </a:r>
            <a:r>
              <a:rPr lang="ru-RU" sz="2800" b="1" dirty="0" err="1">
                <a:solidFill>
                  <a:srgbClr val="C00000"/>
                </a:solidFill>
              </a:rPr>
              <a:t>частини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паростків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807550107"/>
              </p:ext>
            </p:extLst>
          </p:nvPr>
        </p:nvGraphicFramePr>
        <p:xfrm>
          <a:off x="971600" y="713036"/>
          <a:ext cx="7704856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3496" y="188640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Times New Roman"/>
              </a:rPr>
              <a:t>РЕКОМЕНДАЦІЇ ЩОДО ЗМЕНШЕННЯ НЕГАТИВНОГО ВПЛИВУ СМІТТЄЗВАЛИЩ НА ҐРУНТОВИЙ ПОКРИВ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585858418"/>
              </p:ext>
            </p:extLst>
          </p:nvPr>
        </p:nvGraphicFramePr>
        <p:xfrm>
          <a:off x="395536" y="834971"/>
          <a:ext cx="8208912" cy="58343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42090713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 flipH="1">
            <a:off x="354375" y="404664"/>
            <a:ext cx="8568952" cy="563231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ВИСНОВКИ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200" i="0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1.	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Масштабність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проблеми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Аналіз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ситуації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Україні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свідчить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катастрофічні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масштаби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утворення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несанкціонованих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сміттєзвалищ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кількість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перевищує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десятки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тисяч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є результатом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відсутності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належної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інфраструктури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управління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відходами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низького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рівня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екологічної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свідомості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населення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недостатнього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контролю з боку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державних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органів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2.	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Типи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забруднювачів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Встановлено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основними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забруднювачами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ґрунтів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у зонах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впливу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сміттєзвалищ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є: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важкі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метали (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свинець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кадмій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ртуть),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потрапляють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побутових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промислових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відходів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органічні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забруднювачі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розкладання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виділяють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метан і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токсичні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речовини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полімерні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матеріали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розкладаються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протягом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десятиліть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виділяючи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мікропластик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токсичні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хімічні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сполуки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зокрема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пестициди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залишки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фарб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розчинників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3.	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Зміна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властивостей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ґрунтів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Забруднення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сміттєзвалищами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призводить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змін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фізико-хімічних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властивостей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ґрунтів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збільшення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лужності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pH);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накопичення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мінеральних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солей,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порушує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баланс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поживних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елементів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зниження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мікробіологічної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активності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впливає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родючість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ґрунтів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деградація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структури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ґрунту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ускладнює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відновлення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4.	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Екологічні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ризики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Забруднення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ґрунтів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негативно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впливає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інші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компоненти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екосистеми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погіршується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якість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підземних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вод через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просочування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токсичних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речовин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підвищується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ризик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потрапляння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забруднювачів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харчовий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ланцюг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збільшується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викид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парникових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газів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зокрема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метану,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сприяє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кліматичним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змінам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5.	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Результати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біотестування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Експерименти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використанням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гороху як тест-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культури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підтвердили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суттєвий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негативний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вплив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забрудненого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ґрунту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проростання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насіння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ріст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паростків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вказує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високу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токсичність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ґрунтів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поблизу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сміттєзвалищ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робить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непридатними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сільськогосподарського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без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рекультивації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28600" indent="-228600" algn="just">
              <a:lnSpc>
                <a:spcPct val="150000"/>
              </a:lnSpc>
              <a:spcAft>
                <a:spcPts val="0"/>
              </a:spcAft>
              <a:buAutoNum type="arabicPeriod"/>
            </a:pPr>
            <a:endParaRPr kumimoji="0" lang="uk-UA" sz="1200" b="1" i="0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 flipH="1">
            <a:off x="362400" y="127000"/>
            <a:ext cx="8568952" cy="470898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050" i="0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6.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Рекомендації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для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зменшення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негативного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впливу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:</a:t>
            </a:r>
            <a:endParaRPr lang="ru-RU" sz="1100" dirty="0">
              <a:ea typeface="Calibri"/>
              <a:cs typeface="Times New Roman"/>
            </a:endParaRPr>
          </a:p>
          <a:p>
            <a:pPr marL="742950" lvl="1" indent="-285750" algn="just">
              <a:lnSpc>
                <a:spcPct val="150000"/>
              </a:lnSpc>
              <a:spcAft>
                <a:spcPts val="0"/>
              </a:spcAft>
              <a:buSzPts val="1000"/>
              <a:buFont typeface="Courier New"/>
              <a:buChar char="o"/>
              <a:tabLst>
                <a:tab pos="914400" algn="l"/>
              </a:tabLst>
            </a:pP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Будівництво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сучасних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полігонів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для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утилізації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відходів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із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використанням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ізоляційних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технологій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100" dirty="0">
              <a:ea typeface="Calibri"/>
              <a:cs typeface="Times New Roman"/>
            </a:endParaRPr>
          </a:p>
          <a:p>
            <a:pPr marL="742950" lvl="1" indent="-285750" algn="just">
              <a:lnSpc>
                <a:spcPct val="150000"/>
              </a:lnSpc>
              <a:spcAft>
                <a:spcPts val="0"/>
              </a:spcAft>
              <a:buSzPts val="1000"/>
              <a:buFont typeface="Courier New"/>
              <a:buChar char="o"/>
              <a:tabLst>
                <a:tab pos="914400" algn="l"/>
              </a:tabLst>
            </a:pP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Активне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впровадження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роздільного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збору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сміття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та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розвиток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інфраструктури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для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переробки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відходів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100" dirty="0">
              <a:ea typeface="Calibri"/>
              <a:cs typeface="Times New Roman"/>
            </a:endParaRPr>
          </a:p>
          <a:p>
            <a:pPr marL="742950" lvl="1" indent="-285750" algn="just">
              <a:lnSpc>
                <a:spcPct val="150000"/>
              </a:lnSpc>
              <a:spcAft>
                <a:spcPts val="0"/>
              </a:spcAft>
              <a:buSzPts val="1000"/>
              <a:buFont typeface="Courier New"/>
              <a:buChar char="o"/>
              <a:tabLst>
                <a:tab pos="914400" algn="l"/>
              </a:tabLst>
            </a:pP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Застосування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біотехнологій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(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біоремедіація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фіторемедіація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) для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очищення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ґрунтів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100" dirty="0">
              <a:ea typeface="Calibri"/>
              <a:cs typeface="Times New Roman"/>
            </a:endParaRPr>
          </a:p>
          <a:p>
            <a:pPr marL="742950" lvl="1" indent="-285750" algn="just">
              <a:lnSpc>
                <a:spcPct val="150000"/>
              </a:lnSpc>
              <a:spcAft>
                <a:spcPts val="0"/>
              </a:spcAft>
              <a:buSzPts val="1000"/>
              <a:buFont typeface="Courier New"/>
              <a:buChar char="o"/>
              <a:tabLst>
                <a:tab pos="914400" algn="l"/>
              </a:tabLst>
            </a:pP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Моніторинг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стану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ґрунтів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поблизу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сміттєзвалищ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для оперативного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вжиття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заходів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100" dirty="0">
              <a:ea typeface="Calibri"/>
              <a:cs typeface="Times New Roman"/>
            </a:endParaRPr>
          </a:p>
          <a:p>
            <a:pPr marL="742950" lvl="1" indent="-285750" algn="just">
              <a:lnSpc>
                <a:spcPct val="150000"/>
              </a:lnSpc>
              <a:spcAft>
                <a:spcPts val="0"/>
              </a:spcAft>
              <a:buSzPts val="1000"/>
              <a:buFont typeface="Courier New"/>
              <a:buChar char="o"/>
              <a:tabLst>
                <a:tab pos="914400" algn="l"/>
              </a:tabLst>
            </a:pP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Проведення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просвітницьких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кампаній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для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підвищення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екологічної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культури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населення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100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7.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Наукове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значення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: Робота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розширює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уявлення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про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вплив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несанкціонованих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сміттєзвалищ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на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екосистеми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систематизує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знання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про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види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забруднювачів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та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їхній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вплив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на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ґрунти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Отримані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результати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можуть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слугувати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основою для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подальших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досліджень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у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сфері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екології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100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8.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Практичне</a:t>
            </a:r>
            <a:r>
              <a:rPr lang="ru-RU" sz="1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b="1" dirty="0" err="1">
                <a:latin typeface="Times New Roman"/>
                <a:ea typeface="Times New Roman"/>
                <a:cs typeface="Times New Roman"/>
              </a:rPr>
              <a:t>значення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: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Запропоновані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заходи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можуть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бути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використані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при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розробці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місцевих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екологічних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програм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спрямованих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на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зменшення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шкоди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від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несанкціонованих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сміттєзвалищ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відновлення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забруднених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територій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та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запобігання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утворенню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нових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стихійних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400" dirty="0" err="1">
                <a:latin typeface="Times New Roman"/>
                <a:ea typeface="Times New Roman"/>
                <a:cs typeface="Times New Roman"/>
              </a:rPr>
              <a:t>звалищ</a:t>
            </a:r>
            <a:r>
              <a:rPr lang="ru-RU" sz="1400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1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kumimoji="0" lang="uk-UA" sz="1050" b="1" i="0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Що таке рН ґрунту, та навіщо його визначати? – Afina Palla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575743"/>
            <a:ext cx="2628577" cy="20460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9676012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1718</TotalTime>
  <Words>596</Words>
  <Application>Microsoft Office PowerPoint</Application>
  <PresentationFormat>Экран (4:3)</PresentationFormat>
  <Paragraphs>162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20</vt:i4>
      </vt:variant>
    </vt:vector>
  </HeadingPairs>
  <TitlesOfParts>
    <vt:vector size="23" baseType="lpstr">
      <vt:lpstr>Твердый переплет</vt:lpstr>
      <vt:lpstr>Тема Office</vt:lpstr>
      <vt:lpstr>Солнцестояние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Основні причини утворення стихійних звалищ</vt:lpstr>
      <vt:lpstr>Основні типи забруднювачів, які потрапляють у ґрунт від сміттєзвалищ</vt:lpstr>
      <vt:lpstr>Вплив забруднення на властивості ґрунту</vt:lpstr>
      <vt:lpstr>Презентация PowerPoint</vt:lpstr>
      <vt:lpstr>Презентация PowerPoint</vt:lpstr>
      <vt:lpstr>Презентация PowerPoint</vt:lpstr>
      <vt:lpstr>Презентация PowerPoint</vt:lpstr>
      <vt:lpstr>Вміст аніонів у досліджуваних ґрунтових зразках</vt:lpstr>
      <vt:lpstr>Вміст катіонів  у досліджуваних  ґрунтових зразках</vt:lpstr>
      <vt:lpstr>Сума солей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Машка</dc:creator>
  <cp:lastModifiedBy>Светлана Домусчи</cp:lastModifiedBy>
  <cp:revision>132</cp:revision>
  <cp:lastPrinted>2017-12-06T15:35:42Z</cp:lastPrinted>
  <dcterms:created xsi:type="dcterms:W3CDTF">2014-11-15T21:30:12Z</dcterms:created>
  <dcterms:modified xsi:type="dcterms:W3CDTF">2025-02-22T19:04:42Z</dcterms:modified>
</cp:coreProperties>
</file>